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36"/>
  </p:notesMasterIdLst>
  <p:sldIdLst>
    <p:sldId id="256" r:id="rId2"/>
    <p:sldId id="258" r:id="rId3"/>
    <p:sldId id="259" r:id="rId4"/>
    <p:sldId id="323" r:id="rId5"/>
    <p:sldId id="339" r:id="rId6"/>
    <p:sldId id="260" r:id="rId7"/>
    <p:sldId id="315" r:id="rId8"/>
    <p:sldId id="316" r:id="rId9"/>
    <p:sldId id="317" r:id="rId10"/>
    <p:sldId id="319" r:id="rId11"/>
    <p:sldId id="331" r:id="rId12"/>
    <p:sldId id="318" r:id="rId13"/>
    <p:sldId id="309" r:id="rId14"/>
    <p:sldId id="322" r:id="rId15"/>
    <p:sldId id="324" r:id="rId16"/>
    <p:sldId id="330" r:id="rId17"/>
    <p:sldId id="310" r:id="rId18"/>
    <p:sldId id="333" r:id="rId19"/>
    <p:sldId id="334" r:id="rId20"/>
    <p:sldId id="335" r:id="rId21"/>
    <p:sldId id="311" r:id="rId22"/>
    <p:sldId id="284" r:id="rId23"/>
    <p:sldId id="337" r:id="rId24"/>
    <p:sldId id="338" r:id="rId25"/>
    <p:sldId id="312" r:id="rId26"/>
    <p:sldId id="341" r:id="rId27"/>
    <p:sldId id="343" r:id="rId28"/>
    <p:sldId id="344" r:id="rId29"/>
    <p:sldId id="286" r:id="rId30"/>
    <p:sldId id="345" r:id="rId31"/>
    <p:sldId id="346" r:id="rId32"/>
    <p:sldId id="347" r:id="rId33"/>
    <p:sldId id="348" r:id="rId34"/>
    <p:sldId id="288" r:id="rId3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Fredoka One" panose="02000000000000000000" pitchFamily="2" charset="0"/>
      <p:regular r:id="rId41"/>
    </p:embeddedFont>
    <p:embeddedFont>
      <p:font typeface="Helvetica" panose="020B0604020202020204" pitchFamily="34" charset="0"/>
      <p:regular r:id="rId42"/>
      <p:bold r:id="rId43"/>
      <p:italic r:id="rId44"/>
      <p:boldItalic r:id="rId45"/>
    </p:embeddedFont>
    <p:embeddedFont>
      <p:font typeface="Karla" pitchFamily="2" charset="0"/>
      <p:regular r:id="rId46"/>
      <p:bold r:id="rId47"/>
      <p:italic r:id="rId48"/>
      <p:boldItalic r:id="rId49"/>
    </p:embeddedFont>
    <p:embeddedFont>
      <p:font typeface="Karla Medium" pitchFamily="2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30228398-6486-4A37-8B15-49854FD98AB9}">
          <p14:sldIdLst>
            <p14:sldId id="256"/>
            <p14:sldId id="258"/>
            <p14:sldId id="259"/>
            <p14:sldId id="323"/>
            <p14:sldId id="339"/>
            <p14:sldId id="260"/>
            <p14:sldId id="315"/>
            <p14:sldId id="316"/>
            <p14:sldId id="317"/>
            <p14:sldId id="319"/>
            <p14:sldId id="331"/>
            <p14:sldId id="318"/>
            <p14:sldId id="309"/>
            <p14:sldId id="322"/>
            <p14:sldId id="324"/>
            <p14:sldId id="330"/>
            <p14:sldId id="310"/>
            <p14:sldId id="333"/>
            <p14:sldId id="334"/>
            <p14:sldId id="335"/>
            <p14:sldId id="311"/>
            <p14:sldId id="284"/>
            <p14:sldId id="337"/>
            <p14:sldId id="338"/>
            <p14:sldId id="312"/>
            <p14:sldId id="341"/>
            <p14:sldId id="343"/>
            <p14:sldId id="344"/>
            <p14:sldId id="286"/>
            <p14:sldId id="345"/>
            <p14:sldId id="346"/>
            <p14:sldId id="347"/>
            <p14:sldId id="348"/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68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1F1F"/>
    <a:srgbClr val="BFE2EC"/>
    <a:srgbClr val="FFE0E1"/>
    <a:srgbClr val="5F7D95"/>
    <a:srgbClr val="FCCBCD"/>
    <a:srgbClr val="7CACE1"/>
    <a:srgbClr val="415A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A5532C-5263-4722-9601-3DB66E8C7141}" v="416" dt="2022-10-18T18:16:44.957"/>
    <p1510:client id="{5CE74255-05BB-443D-BE5D-00FFA1CA9EA6}" v="17" dt="2022-10-18T16:30:27.365"/>
  </p1510:revLst>
</p1510:revInfo>
</file>

<file path=ppt/tableStyles.xml><?xml version="1.0" encoding="utf-8"?>
<a:tblStyleLst xmlns:a="http://schemas.openxmlformats.org/drawingml/2006/main" def="{658A4C09-F10E-4CD4-8619-B10FCD0B00D0}">
  <a:tblStyle styleId="{658A4C09-F10E-4CD4-8619-B10FCD0B00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56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g11d4f3bf491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5" name="Google Shape;1555;g11d4f3bf491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0455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11d3c097be0_8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11d3c097be0_8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94462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11d3c097be0_8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11d3c097be0_8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27868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f09f6a330b_0_1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f09f6a330b_0_15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15735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11d3c097be0_8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11d3c097be0_8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08993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11d3c097be0_8_9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11d3c097be0_8_9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61970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g13733b7ed56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8" name="Google Shape;1838;g13733b7ed56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24612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f09f6a330b_0_1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f09f6a330b_0_15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979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426273ca21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426273ca21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18721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11d3c097be0_8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11d3c097be0_8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3845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f09f6a330b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f09f6a330b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11d3c097be0_8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11d3c097be0_8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12752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f09f6a330b_0_1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f09f6a330b_0_15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97819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" name="Google Shape;2135;g13733b7ed56_0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6" name="Google Shape;2136;g13733b7ed56_0_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g13733b7ed56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9" name="Google Shape;1869;g13733b7ed56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g11de34046dd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Google Shape;1561;g11de34046dd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4221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f09f6a330b_0_1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f09f6a330b_0_15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48090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11d3c097be0_8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11d3c097be0_8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28792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1426273ca2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1426273ca2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1426273ca2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1426273ca2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5261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g13733b7ed56_0_1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4" name="Google Shape;2244;g13733b7ed56_0_1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f09f6a330b_0_1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f09f6a330b_0_15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g13733b7ed56_0_1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4" name="Google Shape;2244;g13733b7ed56_0_1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6417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g13733b7ed56_0_1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4" name="Google Shape;2244;g13733b7ed56_0_1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49467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g13733b7ed56_0_1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4" name="Google Shape;2244;g13733b7ed56_0_1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31570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g13733b7ed56_0_1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4" name="Google Shape;2244;g13733b7ed56_0_1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045002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g11d4f3bf491_2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7" name="Google Shape;2017;g11d4f3bf491_2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f09f6a330b_0_1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f09f6a330b_0_1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323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11de34046dd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11de34046dd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465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f09f6a330b_0_1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f09f6a330b_0_1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f09f6a330b_0_1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f09f6a330b_0_1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6551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f09f6a330b_0_1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f09f6a330b_0_1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0949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11d3c097be0_8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11d3c097be0_8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8128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707900" y="539325"/>
            <a:ext cx="4436131" cy="4604444"/>
            <a:chOff x="4707900" y="539325"/>
            <a:chExt cx="4436131" cy="4604444"/>
          </a:xfrm>
        </p:grpSpPr>
        <p:sp>
          <p:nvSpPr>
            <p:cNvPr id="10" name="Google Shape;10;p2"/>
            <p:cNvSpPr/>
            <p:nvPr/>
          </p:nvSpPr>
          <p:spPr>
            <a:xfrm>
              <a:off x="4707900" y="539325"/>
              <a:ext cx="4436131" cy="4604444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905576" y="676300"/>
              <a:ext cx="4238388" cy="4467339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846925" y="1448375"/>
            <a:ext cx="7453500" cy="16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442375" y="3510482"/>
            <a:ext cx="4381800" cy="46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87950" y="2083554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3909050" y="4707972"/>
            <a:ext cx="235579" cy="263646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607275" y="3110679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788425" y="157372"/>
            <a:ext cx="235579" cy="263646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4"/>
          <p:cNvSpPr/>
          <p:nvPr/>
        </p:nvSpPr>
        <p:spPr>
          <a:xfrm rot="5400000">
            <a:off x="89857" y="1730883"/>
            <a:ext cx="3322753" cy="3502482"/>
          </a:xfrm>
          <a:custGeom>
            <a:avLst/>
            <a:gdLst/>
            <a:ahLst/>
            <a:cxnLst/>
            <a:rect l="l" t="t" r="r" b="b"/>
            <a:pathLst>
              <a:path w="74761" h="78796" extrusionOk="0">
                <a:moveTo>
                  <a:pt x="74760" y="0"/>
                </a:moveTo>
                <a:cubicBezTo>
                  <a:pt x="63711" y="2465"/>
                  <a:pt x="53615" y="9263"/>
                  <a:pt x="47400" y="18752"/>
                </a:cubicBezTo>
                <a:cubicBezTo>
                  <a:pt x="40113" y="29897"/>
                  <a:pt x="38113" y="44017"/>
                  <a:pt x="29981" y="54554"/>
                </a:cubicBezTo>
                <a:cubicBezTo>
                  <a:pt x="23551" y="62853"/>
                  <a:pt x="14015" y="68020"/>
                  <a:pt x="5561" y="74247"/>
                </a:cubicBezTo>
                <a:cubicBezTo>
                  <a:pt x="3656" y="75652"/>
                  <a:pt x="1775" y="77176"/>
                  <a:pt x="1" y="78795"/>
                </a:cubicBezTo>
                <a:lnTo>
                  <a:pt x="74760" y="78795"/>
                </a:lnTo>
                <a:lnTo>
                  <a:pt x="747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4"/>
          <p:cNvSpPr/>
          <p:nvPr/>
        </p:nvSpPr>
        <p:spPr>
          <a:xfrm rot="-5400000">
            <a:off x="5728732" y="-89917"/>
            <a:ext cx="3322753" cy="3502482"/>
          </a:xfrm>
          <a:custGeom>
            <a:avLst/>
            <a:gdLst/>
            <a:ahLst/>
            <a:cxnLst/>
            <a:rect l="l" t="t" r="r" b="b"/>
            <a:pathLst>
              <a:path w="74761" h="78796" extrusionOk="0">
                <a:moveTo>
                  <a:pt x="74760" y="0"/>
                </a:moveTo>
                <a:cubicBezTo>
                  <a:pt x="63711" y="2465"/>
                  <a:pt x="53615" y="9263"/>
                  <a:pt x="47400" y="18752"/>
                </a:cubicBezTo>
                <a:cubicBezTo>
                  <a:pt x="40113" y="29897"/>
                  <a:pt x="38113" y="44017"/>
                  <a:pt x="29981" y="54554"/>
                </a:cubicBezTo>
                <a:cubicBezTo>
                  <a:pt x="23551" y="62853"/>
                  <a:pt x="14015" y="68020"/>
                  <a:pt x="5561" y="74247"/>
                </a:cubicBezTo>
                <a:cubicBezTo>
                  <a:pt x="3656" y="75652"/>
                  <a:pt x="1775" y="77176"/>
                  <a:pt x="1" y="78795"/>
                </a:cubicBezTo>
                <a:lnTo>
                  <a:pt x="74760" y="78795"/>
                </a:lnTo>
                <a:lnTo>
                  <a:pt x="747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552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4"/>
          <p:cNvSpPr txBox="1">
            <a:spLocks noGrp="1"/>
          </p:cNvSpPr>
          <p:nvPr>
            <p:ph type="subTitle" idx="1"/>
          </p:nvPr>
        </p:nvSpPr>
        <p:spPr>
          <a:xfrm>
            <a:off x="2117612" y="2225083"/>
            <a:ext cx="22995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302" name="Google Shape;302;p24"/>
          <p:cNvSpPr txBox="1">
            <a:spLocks noGrp="1"/>
          </p:cNvSpPr>
          <p:nvPr>
            <p:ph type="title" idx="2"/>
          </p:nvPr>
        </p:nvSpPr>
        <p:spPr>
          <a:xfrm>
            <a:off x="2120114" y="1907200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3" name="Google Shape;303;p24"/>
          <p:cNvSpPr txBox="1">
            <a:spLocks noGrp="1"/>
          </p:cNvSpPr>
          <p:nvPr>
            <p:ph type="subTitle" idx="3"/>
          </p:nvPr>
        </p:nvSpPr>
        <p:spPr>
          <a:xfrm>
            <a:off x="2117600" y="3669901"/>
            <a:ext cx="22995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304" name="Google Shape;304;p24"/>
          <p:cNvSpPr txBox="1">
            <a:spLocks noGrp="1"/>
          </p:cNvSpPr>
          <p:nvPr>
            <p:ph type="title" idx="4"/>
          </p:nvPr>
        </p:nvSpPr>
        <p:spPr>
          <a:xfrm>
            <a:off x="2117600" y="3352018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5" name="Google Shape;305;p24"/>
          <p:cNvSpPr txBox="1">
            <a:spLocks noGrp="1"/>
          </p:cNvSpPr>
          <p:nvPr>
            <p:ph type="subTitle" idx="5"/>
          </p:nvPr>
        </p:nvSpPr>
        <p:spPr>
          <a:xfrm>
            <a:off x="5638875" y="2225075"/>
            <a:ext cx="22995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306" name="Google Shape;306;p24"/>
          <p:cNvSpPr txBox="1">
            <a:spLocks noGrp="1"/>
          </p:cNvSpPr>
          <p:nvPr>
            <p:ph type="title" idx="6"/>
          </p:nvPr>
        </p:nvSpPr>
        <p:spPr>
          <a:xfrm>
            <a:off x="5641388" y="1907200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7" name="Google Shape;307;p24"/>
          <p:cNvSpPr txBox="1">
            <a:spLocks noGrp="1"/>
          </p:cNvSpPr>
          <p:nvPr>
            <p:ph type="subTitle" idx="7"/>
          </p:nvPr>
        </p:nvSpPr>
        <p:spPr>
          <a:xfrm>
            <a:off x="5638875" y="3669900"/>
            <a:ext cx="22995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308" name="Google Shape;308;p24"/>
          <p:cNvSpPr txBox="1">
            <a:spLocks noGrp="1"/>
          </p:cNvSpPr>
          <p:nvPr>
            <p:ph type="title" idx="8"/>
          </p:nvPr>
        </p:nvSpPr>
        <p:spPr>
          <a:xfrm>
            <a:off x="5638874" y="3352020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9" name="Google Shape;309;p24"/>
          <p:cNvSpPr/>
          <p:nvPr/>
        </p:nvSpPr>
        <p:spPr>
          <a:xfrm>
            <a:off x="264622" y="2307326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4"/>
          <p:cNvSpPr/>
          <p:nvPr/>
        </p:nvSpPr>
        <p:spPr>
          <a:xfrm>
            <a:off x="8675197" y="4643613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2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5"/>
          <p:cNvSpPr/>
          <p:nvPr/>
        </p:nvSpPr>
        <p:spPr>
          <a:xfrm rot="5400000">
            <a:off x="89857" y="1730883"/>
            <a:ext cx="3322753" cy="3502482"/>
          </a:xfrm>
          <a:custGeom>
            <a:avLst/>
            <a:gdLst/>
            <a:ahLst/>
            <a:cxnLst/>
            <a:rect l="l" t="t" r="r" b="b"/>
            <a:pathLst>
              <a:path w="74761" h="78796" extrusionOk="0">
                <a:moveTo>
                  <a:pt x="74760" y="0"/>
                </a:moveTo>
                <a:cubicBezTo>
                  <a:pt x="63711" y="2465"/>
                  <a:pt x="53615" y="9263"/>
                  <a:pt x="47400" y="18752"/>
                </a:cubicBezTo>
                <a:cubicBezTo>
                  <a:pt x="40113" y="29897"/>
                  <a:pt x="38113" y="44017"/>
                  <a:pt x="29981" y="54554"/>
                </a:cubicBezTo>
                <a:cubicBezTo>
                  <a:pt x="23551" y="62853"/>
                  <a:pt x="14015" y="68020"/>
                  <a:pt x="5561" y="74247"/>
                </a:cubicBezTo>
                <a:cubicBezTo>
                  <a:pt x="3656" y="75652"/>
                  <a:pt x="1775" y="77176"/>
                  <a:pt x="1" y="78795"/>
                </a:cubicBezTo>
                <a:lnTo>
                  <a:pt x="74760" y="78795"/>
                </a:lnTo>
                <a:lnTo>
                  <a:pt x="747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5"/>
          <p:cNvSpPr/>
          <p:nvPr/>
        </p:nvSpPr>
        <p:spPr>
          <a:xfrm rot="-5400000">
            <a:off x="5728732" y="-89917"/>
            <a:ext cx="3322753" cy="3502482"/>
          </a:xfrm>
          <a:custGeom>
            <a:avLst/>
            <a:gdLst/>
            <a:ahLst/>
            <a:cxnLst/>
            <a:rect l="l" t="t" r="r" b="b"/>
            <a:pathLst>
              <a:path w="74761" h="78796" extrusionOk="0">
                <a:moveTo>
                  <a:pt x="74760" y="0"/>
                </a:moveTo>
                <a:cubicBezTo>
                  <a:pt x="63711" y="2465"/>
                  <a:pt x="53615" y="9263"/>
                  <a:pt x="47400" y="18752"/>
                </a:cubicBezTo>
                <a:cubicBezTo>
                  <a:pt x="40113" y="29897"/>
                  <a:pt x="38113" y="44017"/>
                  <a:pt x="29981" y="54554"/>
                </a:cubicBezTo>
                <a:cubicBezTo>
                  <a:pt x="23551" y="62853"/>
                  <a:pt x="14015" y="68020"/>
                  <a:pt x="5561" y="74247"/>
                </a:cubicBezTo>
                <a:cubicBezTo>
                  <a:pt x="3656" y="75652"/>
                  <a:pt x="1775" y="77176"/>
                  <a:pt x="1" y="78795"/>
                </a:cubicBezTo>
                <a:lnTo>
                  <a:pt x="74760" y="78795"/>
                </a:lnTo>
                <a:lnTo>
                  <a:pt x="747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552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5"/>
          <p:cNvSpPr txBox="1">
            <a:spLocks noGrp="1"/>
          </p:cNvSpPr>
          <p:nvPr>
            <p:ph type="subTitle" idx="1"/>
          </p:nvPr>
        </p:nvSpPr>
        <p:spPr>
          <a:xfrm>
            <a:off x="1947662" y="2011045"/>
            <a:ext cx="22995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316" name="Google Shape;316;p25"/>
          <p:cNvSpPr txBox="1">
            <a:spLocks noGrp="1"/>
          </p:cNvSpPr>
          <p:nvPr>
            <p:ph type="title" idx="2"/>
          </p:nvPr>
        </p:nvSpPr>
        <p:spPr>
          <a:xfrm>
            <a:off x="1947662" y="1693163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17" name="Google Shape;317;p25"/>
          <p:cNvSpPr txBox="1">
            <a:spLocks noGrp="1"/>
          </p:cNvSpPr>
          <p:nvPr>
            <p:ph type="subTitle" idx="3"/>
          </p:nvPr>
        </p:nvSpPr>
        <p:spPr>
          <a:xfrm>
            <a:off x="1947662" y="3831826"/>
            <a:ext cx="22995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318" name="Google Shape;318;p25"/>
          <p:cNvSpPr txBox="1">
            <a:spLocks noGrp="1"/>
          </p:cNvSpPr>
          <p:nvPr>
            <p:ph type="title" idx="4"/>
          </p:nvPr>
        </p:nvSpPr>
        <p:spPr>
          <a:xfrm>
            <a:off x="1947662" y="3513943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19" name="Google Shape;319;p25"/>
          <p:cNvSpPr txBox="1">
            <a:spLocks noGrp="1"/>
          </p:cNvSpPr>
          <p:nvPr>
            <p:ph type="subTitle" idx="5"/>
          </p:nvPr>
        </p:nvSpPr>
        <p:spPr>
          <a:xfrm>
            <a:off x="5792775" y="2011038"/>
            <a:ext cx="22995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320" name="Google Shape;320;p25"/>
          <p:cNvSpPr txBox="1">
            <a:spLocks noGrp="1"/>
          </p:cNvSpPr>
          <p:nvPr>
            <p:ph type="title" idx="6"/>
          </p:nvPr>
        </p:nvSpPr>
        <p:spPr>
          <a:xfrm>
            <a:off x="5792775" y="1693163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21" name="Google Shape;321;p25"/>
          <p:cNvSpPr txBox="1">
            <a:spLocks noGrp="1"/>
          </p:cNvSpPr>
          <p:nvPr>
            <p:ph type="subTitle" idx="7"/>
          </p:nvPr>
        </p:nvSpPr>
        <p:spPr>
          <a:xfrm>
            <a:off x="5792775" y="3831825"/>
            <a:ext cx="22995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322" name="Google Shape;322;p25"/>
          <p:cNvSpPr txBox="1">
            <a:spLocks noGrp="1"/>
          </p:cNvSpPr>
          <p:nvPr>
            <p:ph type="title" idx="8"/>
          </p:nvPr>
        </p:nvSpPr>
        <p:spPr>
          <a:xfrm>
            <a:off x="5792775" y="3513945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23" name="Google Shape;323;p25"/>
          <p:cNvSpPr/>
          <p:nvPr/>
        </p:nvSpPr>
        <p:spPr>
          <a:xfrm>
            <a:off x="264622" y="2307326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5"/>
          <p:cNvSpPr/>
          <p:nvPr/>
        </p:nvSpPr>
        <p:spPr>
          <a:xfrm>
            <a:off x="8675197" y="4643613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5"/>
          <p:cNvSpPr txBox="1">
            <a:spLocks noGrp="1"/>
          </p:cNvSpPr>
          <p:nvPr>
            <p:ph type="title" idx="9" hasCustomPrompt="1"/>
          </p:nvPr>
        </p:nvSpPr>
        <p:spPr>
          <a:xfrm>
            <a:off x="1023023" y="1878850"/>
            <a:ext cx="6759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6" name="Google Shape;326;p25"/>
          <p:cNvSpPr txBox="1">
            <a:spLocks noGrp="1"/>
          </p:cNvSpPr>
          <p:nvPr>
            <p:ph type="title" idx="13" hasCustomPrompt="1"/>
          </p:nvPr>
        </p:nvSpPr>
        <p:spPr>
          <a:xfrm>
            <a:off x="4858213" y="1878850"/>
            <a:ext cx="6759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7" name="Google Shape;327;p25"/>
          <p:cNvSpPr txBox="1">
            <a:spLocks noGrp="1"/>
          </p:cNvSpPr>
          <p:nvPr>
            <p:ph type="title" idx="14" hasCustomPrompt="1"/>
          </p:nvPr>
        </p:nvSpPr>
        <p:spPr>
          <a:xfrm>
            <a:off x="1023013" y="3688600"/>
            <a:ext cx="6759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8" name="Google Shape;328;p25"/>
          <p:cNvSpPr txBox="1">
            <a:spLocks noGrp="1"/>
          </p:cNvSpPr>
          <p:nvPr>
            <p:ph type="title" idx="15" hasCustomPrompt="1"/>
          </p:nvPr>
        </p:nvSpPr>
        <p:spPr>
          <a:xfrm>
            <a:off x="4858213" y="3688600"/>
            <a:ext cx="6759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 and text 1">
  <p:cSld name="CUSTOM_6_1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388;p29"/>
          <p:cNvGrpSpPr/>
          <p:nvPr/>
        </p:nvGrpSpPr>
        <p:grpSpPr>
          <a:xfrm>
            <a:off x="334091" y="136138"/>
            <a:ext cx="8475817" cy="1293175"/>
            <a:chOff x="908176" y="3090407"/>
            <a:chExt cx="7241813" cy="1104900"/>
          </a:xfrm>
        </p:grpSpPr>
        <p:sp>
          <p:nvSpPr>
            <p:cNvPr id="389" name="Google Shape;389;p29"/>
            <p:cNvSpPr/>
            <p:nvPr/>
          </p:nvSpPr>
          <p:spPr>
            <a:xfrm>
              <a:off x="908176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1613301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2343198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3071648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3800233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4530131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5258581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5952141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6682038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7410488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29"/>
          <p:cNvSpPr txBox="1">
            <a:spLocks noGrp="1"/>
          </p:cNvSpPr>
          <p:nvPr>
            <p:ph type="title" hasCustomPrompt="1"/>
          </p:nvPr>
        </p:nvSpPr>
        <p:spPr>
          <a:xfrm>
            <a:off x="1342213" y="2283479"/>
            <a:ext cx="1206900" cy="59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00" name="Google Shape;400;p29"/>
          <p:cNvSpPr txBox="1">
            <a:spLocks noGrp="1"/>
          </p:cNvSpPr>
          <p:nvPr>
            <p:ph type="subTitle" idx="1"/>
          </p:nvPr>
        </p:nvSpPr>
        <p:spPr>
          <a:xfrm>
            <a:off x="720313" y="3957612"/>
            <a:ext cx="2450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1" name="Google Shape;401;p29"/>
          <p:cNvSpPr txBox="1">
            <a:spLocks noGrp="1"/>
          </p:cNvSpPr>
          <p:nvPr>
            <p:ph type="title" idx="2"/>
          </p:nvPr>
        </p:nvSpPr>
        <p:spPr>
          <a:xfrm>
            <a:off x="720313" y="3645597"/>
            <a:ext cx="24507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2" name="Google Shape;402;p29"/>
          <p:cNvSpPr txBox="1">
            <a:spLocks noGrp="1"/>
          </p:cNvSpPr>
          <p:nvPr>
            <p:ph type="title" idx="3" hasCustomPrompt="1"/>
          </p:nvPr>
        </p:nvSpPr>
        <p:spPr>
          <a:xfrm>
            <a:off x="3971888" y="2283479"/>
            <a:ext cx="1206900" cy="59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03" name="Google Shape;403;p29"/>
          <p:cNvSpPr txBox="1">
            <a:spLocks noGrp="1"/>
          </p:cNvSpPr>
          <p:nvPr>
            <p:ph type="subTitle" idx="4"/>
          </p:nvPr>
        </p:nvSpPr>
        <p:spPr>
          <a:xfrm>
            <a:off x="3350000" y="3957601"/>
            <a:ext cx="2450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4" name="Google Shape;404;p29"/>
          <p:cNvSpPr txBox="1">
            <a:spLocks noGrp="1"/>
          </p:cNvSpPr>
          <p:nvPr>
            <p:ph type="title" idx="5"/>
          </p:nvPr>
        </p:nvSpPr>
        <p:spPr>
          <a:xfrm>
            <a:off x="3349988" y="3645597"/>
            <a:ext cx="24507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5" name="Google Shape;405;p29"/>
          <p:cNvSpPr txBox="1">
            <a:spLocks noGrp="1"/>
          </p:cNvSpPr>
          <p:nvPr>
            <p:ph type="title" idx="6" hasCustomPrompt="1"/>
          </p:nvPr>
        </p:nvSpPr>
        <p:spPr>
          <a:xfrm>
            <a:off x="6601925" y="2283479"/>
            <a:ext cx="1206900" cy="59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06" name="Google Shape;406;p29"/>
          <p:cNvSpPr txBox="1">
            <a:spLocks noGrp="1"/>
          </p:cNvSpPr>
          <p:nvPr>
            <p:ph type="subTitle" idx="7"/>
          </p:nvPr>
        </p:nvSpPr>
        <p:spPr>
          <a:xfrm>
            <a:off x="5980031" y="3957601"/>
            <a:ext cx="2450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7" name="Google Shape;407;p29"/>
          <p:cNvSpPr txBox="1">
            <a:spLocks noGrp="1"/>
          </p:cNvSpPr>
          <p:nvPr>
            <p:ph type="title" idx="8"/>
          </p:nvPr>
        </p:nvSpPr>
        <p:spPr>
          <a:xfrm>
            <a:off x="5980025" y="3645597"/>
            <a:ext cx="24507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8" name="Google Shape;408;p29"/>
          <p:cNvSpPr txBox="1">
            <a:spLocks noGrp="1"/>
          </p:cNvSpPr>
          <p:nvPr>
            <p:ph type="title" idx="9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09" name="Google Shape;409;p29"/>
          <p:cNvGrpSpPr/>
          <p:nvPr/>
        </p:nvGrpSpPr>
        <p:grpSpPr>
          <a:xfrm>
            <a:off x="-6" y="2769129"/>
            <a:ext cx="1206195" cy="1177623"/>
            <a:chOff x="2180272" y="-464800"/>
            <a:chExt cx="1256977" cy="1227202"/>
          </a:xfrm>
        </p:grpSpPr>
        <p:sp>
          <p:nvSpPr>
            <p:cNvPr id="410" name="Google Shape;410;p29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29"/>
          <p:cNvSpPr/>
          <p:nvPr/>
        </p:nvSpPr>
        <p:spPr>
          <a:xfrm>
            <a:off x="8610060" y="3611613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CUSTOM_7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30"/>
          <p:cNvGrpSpPr/>
          <p:nvPr/>
        </p:nvGrpSpPr>
        <p:grpSpPr>
          <a:xfrm flipH="1">
            <a:off x="534" y="2463493"/>
            <a:ext cx="2582016" cy="2679973"/>
            <a:chOff x="4597361" y="424599"/>
            <a:chExt cx="4546603" cy="4719092"/>
          </a:xfrm>
        </p:grpSpPr>
        <p:sp>
          <p:nvSpPr>
            <p:cNvPr id="415" name="Google Shape;415;p30"/>
            <p:cNvSpPr/>
            <p:nvPr/>
          </p:nvSpPr>
          <p:spPr>
            <a:xfrm>
              <a:off x="4597361" y="424599"/>
              <a:ext cx="4546590" cy="4719092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4905576" y="676300"/>
              <a:ext cx="4238388" cy="4467339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30"/>
          <p:cNvGrpSpPr/>
          <p:nvPr/>
        </p:nvGrpSpPr>
        <p:grpSpPr>
          <a:xfrm rot="10800000" flipH="1">
            <a:off x="5561822" y="-2"/>
            <a:ext cx="3582176" cy="3718089"/>
            <a:chOff x="4707900" y="539325"/>
            <a:chExt cx="4436131" cy="4604444"/>
          </a:xfrm>
        </p:grpSpPr>
        <p:sp>
          <p:nvSpPr>
            <p:cNvPr id="418" name="Google Shape;418;p30"/>
            <p:cNvSpPr/>
            <p:nvPr/>
          </p:nvSpPr>
          <p:spPr>
            <a:xfrm>
              <a:off x="4707900" y="539325"/>
              <a:ext cx="4436131" cy="4604444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4905576" y="676300"/>
              <a:ext cx="4238388" cy="4467339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" name="Google Shape;420;p30"/>
          <p:cNvSpPr txBox="1">
            <a:spLocks noGrp="1"/>
          </p:cNvSpPr>
          <p:nvPr>
            <p:ph type="title"/>
          </p:nvPr>
        </p:nvSpPr>
        <p:spPr>
          <a:xfrm>
            <a:off x="2582550" y="901200"/>
            <a:ext cx="3978900" cy="9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5000"/>
            </a:lvl9pPr>
          </a:lstStyle>
          <a:p>
            <a:endParaRPr/>
          </a:p>
        </p:txBody>
      </p:sp>
      <p:sp>
        <p:nvSpPr>
          <p:cNvPr id="421" name="Google Shape;421;p30"/>
          <p:cNvSpPr txBox="1">
            <a:spLocks noGrp="1"/>
          </p:cNvSpPr>
          <p:nvPr>
            <p:ph type="subTitle" idx="1"/>
          </p:nvPr>
        </p:nvSpPr>
        <p:spPr>
          <a:xfrm>
            <a:off x="2582550" y="1722400"/>
            <a:ext cx="3978900" cy="143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p30"/>
          <p:cNvSpPr txBox="1"/>
          <p:nvPr/>
        </p:nvSpPr>
        <p:spPr>
          <a:xfrm>
            <a:off x="1437600" y="3882075"/>
            <a:ext cx="6268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TITLE_AND_DESCRIPTION_1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8" name="Google Shape;428;p32"/>
          <p:cNvGrpSpPr/>
          <p:nvPr/>
        </p:nvGrpSpPr>
        <p:grpSpPr>
          <a:xfrm>
            <a:off x="4707900" y="539325"/>
            <a:ext cx="4436131" cy="4604444"/>
            <a:chOff x="4707900" y="539325"/>
            <a:chExt cx="4436131" cy="4604444"/>
          </a:xfrm>
        </p:grpSpPr>
        <p:sp>
          <p:nvSpPr>
            <p:cNvPr id="429" name="Google Shape;429;p32"/>
            <p:cNvSpPr/>
            <p:nvPr/>
          </p:nvSpPr>
          <p:spPr>
            <a:xfrm>
              <a:off x="4707900" y="539325"/>
              <a:ext cx="4436131" cy="4604444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4905576" y="676300"/>
              <a:ext cx="4238388" cy="4467339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32"/>
          <p:cNvSpPr/>
          <p:nvPr/>
        </p:nvSpPr>
        <p:spPr>
          <a:xfrm>
            <a:off x="187950" y="2083554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2"/>
          <p:cNvSpPr/>
          <p:nvPr/>
        </p:nvSpPr>
        <p:spPr>
          <a:xfrm>
            <a:off x="3909050" y="4707972"/>
            <a:ext cx="235579" cy="263646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2"/>
          <p:cNvSpPr/>
          <p:nvPr/>
        </p:nvSpPr>
        <p:spPr>
          <a:xfrm>
            <a:off x="8607275" y="3110679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2"/>
          <p:cNvSpPr/>
          <p:nvPr/>
        </p:nvSpPr>
        <p:spPr>
          <a:xfrm>
            <a:off x="4788425" y="157372"/>
            <a:ext cx="235579" cy="263646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0" y="2261496"/>
            <a:ext cx="3916572" cy="2889942"/>
            <a:chOff x="0" y="2261496"/>
            <a:chExt cx="3916572" cy="2889942"/>
          </a:xfrm>
        </p:grpSpPr>
        <p:sp>
          <p:nvSpPr>
            <p:cNvPr id="20" name="Google Shape;20;p3"/>
            <p:cNvSpPr/>
            <p:nvPr/>
          </p:nvSpPr>
          <p:spPr>
            <a:xfrm>
              <a:off x="0" y="2261496"/>
              <a:ext cx="3916572" cy="2889942"/>
            </a:xfrm>
            <a:custGeom>
              <a:avLst/>
              <a:gdLst/>
              <a:ahLst/>
              <a:cxnLst/>
              <a:rect l="l" t="t" r="r" b="b"/>
              <a:pathLst>
                <a:path w="59342" h="43787" extrusionOk="0">
                  <a:moveTo>
                    <a:pt x="46143" y="1"/>
                  </a:moveTo>
                  <a:cubicBezTo>
                    <a:pt x="42123" y="1"/>
                    <a:pt x="38074" y="1706"/>
                    <a:pt x="35160" y="4532"/>
                  </a:cubicBezTo>
                  <a:cubicBezTo>
                    <a:pt x="31528" y="8044"/>
                    <a:pt x="29468" y="13080"/>
                    <a:pt x="25349" y="16009"/>
                  </a:cubicBezTo>
                  <a:cubicBezTo>
                    <a:pt x="23975" y="16983"/>
                    <a:pt x="22201" y="17628"/>
                    <a:pt x="20536" y="17628"/>
                  </a:cubicBezTo>
                  <a:cubicBezTo>
                    <a:pt x="19229" y="17628"/>
                    <a:pt x="17989" y="17231"/>
                    <a:pt x="17062" y="16283"/>
                  </a:cubicBezTo>
                  <a:cubicBezTo>
                    <a:pt x="15693" y="14878"/>
                    <a:pt x="15467" y="12747"/>
                    <a:pt x="15157" y="10794"/>
                  </a:cubicBezTo>
                  <a:cubicBezTo>
                    <a:pt x="14848" y="8854"/>
                    <a:pt x="14205" y="6699"/>
                    <a:pt x="12454" y="5782"/>
                  </a:cubicBezTo>
                  <a:cubicBezTo>
                    <a:pt x="11923" y="5510"/>
                    <a:pt x="11340" y="5388"/>
                    <a:pt x="10749" y="5388"/>
                  </a:cubicBezTo>
                  <a:cubicBezTo>
                    <a:pt x="9762" y="5388"/>
                    <a:pt x="8752" y="5727"/>
                    <a:pt x="7918" y="6270"/>
                  </a:cubicBezTo>
                  <a:cubicBezTo>
                    <a:pt x="6573" y="7139"/>
                    <a:pt x="5608" y="8473"/>
                    <a:pt x="4715" y="9794"/>
                  </a:cubicBezTo>
                  <a:cubicBezTo>
                    <a:pt x="2929" y="12461"/>
                    <a:pt x="1513" y="15259"/>
                    <a:pt x="36" y="18081"/>
                  </a:cubicBezTo>
                  <a:lnTo>
                    <a:pt x="0" y="43727"/>
                  </a:lnTo>
                  <a:lnTo>
                    <a:pt x="39672" y="43786"/>
                  </a:lnTo>
                  <a:cubicBezTo>
                    <a:pt x="44470" y="36940"/>
                    <a:pt x="49268" y="30094"/>
                    <a:pt x="54067" y="23236"/>
                  </a:cubicBezTo>
                  <a:cubicBezTo>
                    <a:pt x="56269" y="20105"/>
                    <a:pt x="58532" y="16771"/>
                    <a:pt x="58865" y="12961"/>
                  </a:cubicBezTo>
                  <a:cubicBezTo>
                    <a:pt x="59341" y="7544"/>
                    <a:pt x="55376" y="2246"/>
                    <a:pt x="50185" y="614"/>
                  </a:cubicBezTo>
                  <a:cubicBezTo>
                    <a:pt x="48872" y="198"/>
                    <a:pt x="47509" y="1"/>
                    <a:pt x="461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2698631" scaled="0"/>
            </a:gradFill>
            <a:ln w="2286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0" y="2261496"/>
              <a:ext cx="3916572" cy="2889942"/>
            </a:xfrm>
            <a:custGeom>
              <a:avLst/>
              <a:gdLst/>
              <a:ahLst/>
              <a:cxnLst/>
              <a:rect l="l" t="t" r="r" b="b"/>
              <a:pathLst>
                <a:path w="59342" h="43787" extrusionOk="0">
                  <a:moveTo>
                    <a:pt x="46143" y="1"/>
                  </a:moveTo>
                  <a:cubicBezTo>
                    <a:pt x="42123" y="1"/>
                    <a:pt x="38074" y="1706"/>
                    <a:pt x="35160" y="4532"/>
                  </a:cubicBezTo>
                  <a:cubicBezTo>
                    <a:pt x="31528" y="8044"/>
                    <a:pt x="29468" y="13080"/>
                    <a:pt x="25349" y="16009"/>
                  </a:cubicBezTo>
                  <a:cubicBezTo>
                    <a:pt x="23975" y="16983"/>
                    <a:pt x="22201" y="17628"/>
                    <a:pt x="20536" y="17628"/>
                  </a:cubicBezTo>
                  <a:cubicBezTo>
                    <a:pt x="19229" y="17628"/>
                    <a:pt x="17989" y="17231"/>
                    <a:pt x="17062" y="16283"/>
                  </a:cubicBezTo>
                  <a:cubicBezTo>
                    <a:pt x="15693" y="14878"/>
                    <a:pt x="15467" y="12747"/>
                    <a:pt x="15157" y="10794"/>
                  </a:cubicBezTo>
                  <a:cubicBezTo>
                    <a:pt x="14848" y="8854"/>
                    <a:pt x="14205" y="6699"/>
                    <a:pt x="12454" y="5782"/>
                  </a:cubicBezTo>
                  <a:cubicBezTo>
                    <a:pt x="11923" y="5510"/>
                    <a:pt x="11340" y="5388"/>
                    <a:pt x="10749" y="5388"/>
                  </a:cubicBezTo>
                  <a:cubicBezTo>
                    <a:pt x="9762" y="5388"/>
                    <a:pt x="8752" y="5727"/>
                    <a:pt x="7918" y="6270"/>
                  </a:cubicBezTo>
                  <a:cubicBezTo>
                    <a:pt x="6573" y="7139"/>
                    <a:pt x="5608" y="8473"/>
                    <a:pt x="4715" y="9794"/>
                  </a:cubicBezTo>
                  <a:cubicBezTo>
                    <a:pt x="2929" y="12461"/>
                    <a:pt x="1513" y="15259"/>
                    <a:pt x="36" y="18081"/>
                  </a:cubicBezTo>
                  <a:lnTo>
                    <a:pt x="0" y="43727"/>
                  </a:lnTo>
                  <a:lnTo>
                    <a:pt x="39672" y="43786"/>
                  </a:lnTo>
                  <a:cubicBezTo>
                    <a:pt x="44470" y="36940"/>
                    <a:pt x="49268" y="30094"/>
                    <a:pt x="54067" y="23236"/>
                  </a:cubicBezTo>
                  <a:cubicBezTo>
                    <a:pt x="56269" y="20105"/>
                    <a:pt x="58532" y="16771"/>
                    <a:pt x="58865" y="12961"/>
                  </a:cubicBezTo>
                  <a:cubicBezTo>
                    <a:pt x="59341" y="7544"/>
                    <a:pt x="55376" y="2246"/>
                    <a:pt x="50185" y="614"/>
                  </a:cubicBezTo>
                  <a:cubicBezTo>
                    <a:pt x="48872" y="198"/>
                    <a:pt x="47509" y="1"/>
                    <a:pt x="46143" y="1"/>
                  </a:cubicBez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2185100" y="1371150"/>
            <a:ext cx="6001200" cy="24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2995225" y="4128300"/>
            <a:ext cx="43809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873600" y="897575"/>
            <a:ext cx="9825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/>
          <p:nvPr/>
        </p:nvSpPr>
        <p:spPr>
          <a:xfrm>
            <a:off x="-131328" y="1098083"/>
            <a:ext cx="282148" cy="315759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/>
          <p:nvPr/>
        </p:nvSpPr>
        <p:spPr>
          <a:xfrm rot="-5400000">
            <a:off x="7696103" y="-653001"/>
            <a:ext cx="794896" cy="2100898"/>
          </a:xfrm>
          <a:custGeom>
            <a:avLst/>
            <a:gdLst/>
            <a:ahLst/>
            <a:cxnLst/>
            <a:rect l="l" t="t" r="r" b="b"/>
            <a:pathLst>
              <a:path w="74761" h="78796" extrusionOk="0">
                <a:moveTo>
                  <a:pt x="74760" y="0"/>
                </a:moveTo>
                <a:cubicBezTo>
                  <a:pt x="63711" y="2465"/>
                  <a:pt x="53615" y="9263"/>
                  <a:pt x="47400" y="18752"/>
                </a:cubicBezTo>
                <a:cubicBezTo>
                  <a:pt x="40113" y="29897"/>
                  <a:pt x="38113" y="44017"/>
                  <a:pt x="29981" y="54554"/>
                </a:cubicBezTo>
                <a:cubicBezTo>
                  <a:pt x="23551" y="62853"/>
                  <a:pt x="14015" y="68020"/>
                  <a:pt x="5561" y="74247"/>
                </a:cubicBezTo>
                <a:cubicBezTo>
                  <a:pt x="3656" y="75652"/>
                  <a:pt x="1775" y="77176"/>
                  <a:pt x="1" y="78795"/>
                </a:cubicBezTo>
                <a:lnTo>
                  <a:pt x="74760" y="78795"/>
                </a:lnTo>
                <a:lnTo>
                  <a:pt x="747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6"/>
          <p:cNvGrpSpPr/>
          <p:nvPr/>
        </p:nvGrpSpPr>
        <p:grpSpPr>
          <a:xfrm>
            <a:off x="110181" y="-49483"/>
            <a:ext cx="1206195" cy="1177623"/>
            <a:chOff x="2180272" y="-464800"/>
            <a:chExt cx="1256977" cy="1227202"/>
          </a:xfrm>
        </p:grpSpPr>
        <p:sp>
          <p:nvSpPr>
            <p:cNvPr id="48" name="Google Shape;48;p6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6"/>
          <p:cNvGrpSpPr/>
          <p:nvPr/>
        </p:nvGrpSpPr>
        <p:grpSpPr>
          <a:xfrm flipH="1">
            <a:off x="7990631" y="4225504"/>
            <a:ext cx="1206195" cy="1177623"/>
            <a:chOff x="2180272" y="-464800"/>
            <a:chExt cx="1256977" cy="1227202"/>
          </a:xfrm>
        </p:grpSpPr>
        <p:sp>
          <p:nvSpPr>
            <p:cNvPr id="51" name="Google Shape;51;p6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6"/>
          <p:cNvSpPr/>
          <p:nvPr/>
        </p:nvSpPr>
        <p:spPr>
          <a:xfrm rot="5400000">
            <a:off x="652978" y="3695649"/>
            <a:ext cx="794896" cy="2100898"/>
          </a:xfrm>
          <a:custGeom>
            <a:avLst/>
            <a:gdLst/>
            <a:ahLst/>
            <a:cxnLst/>
            <a:rect l="l" t="t" r="r" b="b"/>
            <a:pathLst>
              <a:path w="74761" h="78796" extrusionOk="0">
                <a:moveTo>
                  <a:pt x="74760" y="0"/>
                </a:moveTo>
                <a:cubicBezTo>
                  <a:pt x="63711" y="2465"/>
                  <a:pt x="53615" y="9263"/>
                  <a:pt x="47400" y="18752"/>
                </a:cubicBezTo>
                <a:cubicBezTo>
                  <a:pt x="40113" y="29897"/>
                  <a:pt x="38113" y="44017"/>
                  <a:pt x="29981" y="54554"/>
                </a:cubicBezTo>
                <a:cubicBezTo>
                  <a:pt x="23551" y="62853"/>
                  <a:pt x="14015" y="68020"/>
                  <a:pt x="5561" y="74247"/>
                </a:cubicBezTo>
                <a:cubicBezTo>
                  <a:pt x="3656" y="75652"/>
                  <a:pt x="1775" y="77176"/>
                  <a:pt x="1" y="78795"/>
                </a:cubicBezTo>
                <a:lnTo>
                  <a:pt x="74760" y="78795"/>
                </a:lnTo>
                <a:lnTo>
                  <a:pt x="747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/>
          <p:nvPr/>
        </p:nvSpPr>
        <p:spPr>
          <a:xfrm>
            <a:off x="1044138" y="1949566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" name="Google Shape;77;p9"/>
          <p:cNvGrpSpPr/>
          <p:nvPr/>
        </p:nvGrpSpPr>
        <p:grpSpPr>
          <a:xfrm flipH="1">
            <a:off x="75" y="123495"/>
            <a:ext cx="4836713" cy="5020226"/>
            <a:chOff x="4707900" y="539325"/>
            <a:chExt cx="4436131" cy="4604444"/>
          </a:xfrm>
        </p:grpSpPr>
        <p:sp>
          <p:nvSpPr>
            <p:cNvPr id="78" name="Google Shape;78;p9"/>
            <p:cNvSpPr/>
            <p:nvPr/>
          </p:nvSpPr>
          <p:spPr>
            <a:xfrm>
              <a:off x="4707900" y="539325"/>
              <a:ext cx="4436131" cy="4604444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4905576" y="676300"/>
              <a:ext cx="4238388" cy="4467339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9"/>
          <p:cNvSpPr/>
          <p:nvPr/>
        </p:nvSpPr>
        <p:spPr>
          <a:xfrm>
            <a:off x="8696395" y="3029527"/>
            <a:ext cx="207350" cy="232054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9"/>
          <p:cNvGrpSpPr/>
          <p:nvPr/>
        </p:nvGrpSpPr>
        <p:grpSpPr>
          <a:xfrm>
            <a:off x="716650" y="637800"/>
            <a:ext cx="7714350" cy="3867900"/>
            <a:chOff x="716650" y="637800"/>
            <a:chExt cx="7714350" cy="3867900"/>
          </a:xfrm>
        </p:grpSpPr>
        <p:grpSp>
          <p:nvGrpSpPr>
            <p:cNvPr id="82" name="Google Shape;82;p9"/>
            <p:cNvGrpSpPr/>
            <p:nvPr/>
          </p:nvGrpSpPr>
          <p:grpSpPr>
            <a:xfrm>
              <a:off x="716650" y="637800"/>
              <a:ext cx="7714350" cy="3867900"/>
              <a:chOff x="716650" y="637800"/>
              <a:chExt cx="7714350" cy="3867900"/>
            </a:xfrm>
          </p:grpSpPr>
          <p:sp>
            <p:nvSpPr>
              <p:cNvPr id="83" name="Google Shape;83;p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" name="Google Shape;85;p9"/>
            <p:cNvGrpSpPr/>
            <p:nvPr/>
          </p:nvGrpSpPr>
          <p:grpSpPr>
            <a:xfrm>
              <a:off x="7478003" y="729844"/>
              <a:ext cx="784907" cy="155297"/>
              <a:chOff x="7189925" y="928775"/>
              <a:chExt cx="699000" cy="138300"/>
            </a:xfrm>
          </p:grpSpPr>
          <p:sp>
            <p:nvSpPr>
              <p:cNvPr id="86" name="Google Shape;86;p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9" name="Google Shape;89;p9"/>
          <p:cNvSpPr txBox="1">
            <a:spLocks noGrp="1"/>
          </p:cNvSpPr>
          <p:nvPr>
            <p:ph type="title"/>
          </p:nvPr>
        </p:nvSpPr>
        <p:spPr>
          <a:xfrm>
            <a:off x="1737825" y="1612713"/>
            <a:ext cx="56721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subTitle" idx="1"/>
          </p:nvPr>
        </p:nvSpPr>
        <p:spPr>
          <a:xfrm>
            <a:off x="1737825" y="2433238"/>
            <a:ext cx="56721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/>
            </a:lvl9pPr>
          </a:lstStyle>
          <a:p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7597138" y="4481866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11"/>
          <p:cNvGrpSpPr/>
          <p:nvPr/>
        </p:nvGrpSpPr>
        <p:grpSpPr>
          <a:xfrm>
            <a:off x="334091" y="329238"/>
            <a:ext cx="8475817" cy="4485025"/>
            <a:chOff x="334091" y="329238"/>
            <a:chExt cx="8475817" cy="4485025"/>
          </a:xfrm>
        </p:grpSpPr>
        <p:grpSp>
          <p:nvGrpSpPr>
            <p:cNvPr id="96" name="Google Shape;96;p11"/>
            <p:cNvGrpSpPr/>
            <p:nvPr/>
          </p:nvGrpSpPr>
          <p:grpSpPr>
            <a:xfrm>
              <a:off x="334091" y="3521088"/>
              <a:ext cx="8475817" cy="1293175"/>
              <a:chOff x="908176" y="3090407"/>
              <a:chExt cx="7241813" cy="1104900"/>
            </a:xfrm>
          </p:grpSpPr>
          <p:sp>
            <p:nvSpPr>
              <p:cNvPr id="97" name="Google Shape;97;p11"/>
              <p:cNvSpPr/>
              <p:nvPr/>
            </p:nvSpPr>
            <p:spPr>
              <a:xfrm>
                <a:off x="908176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1"/>
              <p:cNvSpPr/>
              <p:nvPr/>
            </p:nvSpPr>
            <p:spPr>
              <a:xfrm>
                <a:off x="1613301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1"/>
              <p:cNvSpPr/>
              <p:nvPr/>
            </p:nvSpPr>
            <p:spPr>
              <a:xfrm>
                <a:off x="2343198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1"/>
              <p:cNvSpPr/>
              <p:nvPr/>
            </p:nvSpPr>
            <p:spPr>
              <a:xfrm>
                <a:off x="3071648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1"/>
              <p:cNvSpPr/>
              <p:nvPr/>
            </p:nvSpPr>
            <p:spPr>
              <a:xfrm>
                <a:off x="3800233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1"/>
              <p:cNvSpPr/>
              <p:nvPr/>
            </p:nvSpPr>
            <p:spPr>
              <a:xfrm>
                <a:off x="4530131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1"/>
              <p:cNvSpPr/>
              <p:nvPr/>
            </p:nvSpPr>
            <p:spPr>
              <a:xfrm>
                <a:off x="5258581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1"/>
              <p:cNvSpPr/>
              <p:nvPr/>
            </p:nvSpPr>
            <p:spPr>
              <a:xfrm>
                <a:off x="5952141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1"/>
              <p:cNvSpPr/>
              <p:nvPr/>
            </p:nvSpPr>
            <p:spPr>
              <a:xfrm>
                <a:off x="6682038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1"/>
              <p:cNvSpPr/>
              <p:nvPr/>
            </p:nvSpPr>
            <p:spPr>
              <a:xfrm>
                <a:off x="7410488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" name="Google Shape;107;p11"/>
            <p:cNvGrpSpPr/>
            <p:nvPr/>
          </p:nvGrpSpPr>
          <p:grpSpPr>
            <a:xfrm>
              <a:off x="334091" y="329238"/>
              <a:ext cx="8475817" cy="1293175"/>
              <a:chOff x="908176" y="3090407"/>
              <a:chExt cx="7241813" cy="1104900"/>
            </a:xfrm>
          </p:grpSpPr>
          <p:sp>
            <p:nvSpPr>
              <p:cNvPr id="108" name="Google Shape;108;p11"/>
              <p:cNvSpPr/>
              <p:nvPr/>
            </p:nvSpPr>
            <p:spPr>
              <a:xfrm>
                <a:off x="908176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1"/>
              <p:cNvSpPr/>
              <p:nvPr/>
            </p:nvSpPr>
            <p:spPr>
              <a:xfrm>
                <a:off x="1613301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1"/>
              <p:cNvSpPr/>
              <p:nvPr/>
            </p:nvSpPr>
            <p:spPr>
              <a:xfrm>
                <a:off x="2343198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1"/>
              <p:cNvSpPr/>
              <p:nvPr/>
            </p:nvSpPr>
            <p:spPr>
              <a:xfrm>
                <a:off x="3071648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1"/>
              <p:cNvSpPr/>
              <p:nvPr/>
            </p:nvSpPr>
            <p:spPr>
              <a:xfrm>
                <a:off x="3800233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1"/>
              <p:cNvSpPr/>
              <p:nvPr/>
            </p:nvSpPr>
            <p:spPr>
              <a:xfrm>
                <a:off x="4530131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1"/>
              <p:cNvSpPr/>
              <p:nvPr/>
            </p:nvSpPr>
            <p:spPr>
              <a:xfrm>
                <a:off x="5258581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1"/>
              <p:cNvSpPr/>
              <p:nvPr/>
            </p:nvSpPr>
            <p:spPr>
              <a:xfrm>
                <a:off x="5952141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1"/>
              <p:cNvSpPr/>
              <p:nvPr/>
            </p:nvSpPr>
            <p:spPr>
              <a:xfrm>
                <a:off x="6682038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1"/>
              <p:cNvSpPr/>
              <p:nvPr/>
            </p:nvSpPr>
            <p:spPr>
              <a:xfrm>
                <a:off x="7410488" y="3090407"/>
                <a:ext cx="739500" cy="1104900"/>
              </a:xfrm>
              <a:prstGeom prst="parallelogram">
                <a:avLst>
                  <a:gd name="adj" fmla="val 5133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8" name="Google Shape;118;p11"/>
          <p:cNvSpPr/>
          <p:nvPr/>
        </p:nvSpPr>
        <p:spPr>
          <a:xfrm>
            <a:off x="334107" y="2077904"/>
            <a:ext cx="292502" cy="32734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1"/>
          <p:cNvSpPr/>
          <p:nvPr/>
        </p:nvSpPr>
        <p:spPr>
          <a:xfrm>
            <a:off x="8663957" y="2843304"/>
            <a:ext cx="292502" cy="32734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title" hasCustomPrompt="1"/>
          </p:nvPr>
        </p:nvSpPr>
        <p:spPr>
          <a:xfrm>
            <a:off x="2521875" y="1119500"/>
            <a:ext cx="4914600" cy="17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1" name="Google Shape;121;p11"/>
          <p:cNvSpPr txBox="1">
            <a:spLocks noGrp="1"/>
          </p:cNvSpPr>
          <p:nvPr>
            <p:ph type="subTitle" idx="1"/>
          </p:nvPr>
        </p:nvSpPr>
        <p:spPr>
          <a:xfrm>
            <a:off x="2521975" y="3099775"/>
            <a:ext cx="4914600" cy="327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2" hasCustomPrompt="1"/>
          </p:nvPr>
        </p:nvSpPr>
        <p:spPr>
          <a:xfrm>
            <a:off x="921239" y="1938315"/>
            <a:ext cx="8700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1"/>
          </p:nvPr>
        </p:nvSpPr>
        <p:spPr>
          <a:xfrm>
            <a:off x="1881707" y="2100854"/>
            <a:ext cx="2560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3" hasCustomPrompt="1"/>
          </p:nvPr>
        </p:nvSpPr>
        <p:spPr>
          <a:xfrm>
            <a:off x="4753750" y="1938315"/>
            <a:ext cx="8700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4" hasCustomPrompt="1"/>
          </p:nvPr>
        </p:nvSpPr>
        <p:spPr>
          <a:xfrm>
            <a:off x="921239" y="3466940"/>
            <a:ext cx="870000" cy="4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title" idx="5" hasCustomPrompt="1"/>
          </p:nvPr>
        </p:nvSpPr>
        <p:spPr>
          <a:xfrm>
            <a:off x="4753750" y="3466940"/>
            <a:ext cx="870000" cy="4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6"/>
          </p:nvPr>
        </p:nvSpPr>
        <p:spPr>
          <a:xfrm>
            <a:off x="5714200" y="2100849"/>
            <a:ext cx="2544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7"/>
          </p:nvPr>
        </p:nvSpPr>
        <p:spPr>
          <a:xfrm>
            <a:off x="1881707" y="3611225"/>
            <a:ext cx="2557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8"/>
          </p:nvPr>
        </p:nvSpPr>
        <p:spPr>
          <a:xfrm>
            <a:off x="5714200" y="3611225"/>
            <a:ext cx="2544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9"/>
          </p:nvPr>
        </p:nvSpPr>
        <p:spPr>
          <a:xfrm>
            <a:off x="1884493" y="1708600"/>
            <a:ext cx="25575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13"/>
          </p:nvPr>
        </p:nvSpPr>
        <p:spPr>
          <a:xfrm>
            <a:off x="5714207" y="1708600"/>
            <a:ext cx="25575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14"/>
          </p:nvPr>
        </p:nvSpPr>
        <p:spPr>
          <a:xfrm>
            <a:off x="1884491" y="3217500"/>
            <a:ext cx="25548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15"/>
          </p:nvPr>
        </p:nvSpPr>
        <p:spPr>
          <a:xfrm>
            <a:off x="5714207" y="3217500"/>
            <a:ext cx="25575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37" name="Google Shape;137;p13"/>
          <p:cNvGrpSpPr/>
          <p:nvPr/>
        </p:nvGrpSpPr>
        <p:grpSpPr>
          <a:xfrm>
            <a:off x="-349737" y="4357734"/>
            <a:ext cx="1270989" cy="793909"/>
            <a:chOff x="-349737" y="4357734"/>
            <a:chExt cx="1270989" cy="793909"/>
          </a:xfrm>
        </p:grpSpPr>
        <p:sp>
          <p:nvSpPr>
            <p:cNvPr id="138" name="Google Shape;138;p13"/>
            <p:cNvSpPr/>
            <p:nvPr/>
          </p:nvSpPr>
          <p:spPr>
            <a:xfrm rot="10800000" flipH="1">
              <a:off x="-308999" y="4357734"/>
              <a:ext cx="1230250" cy="793909"/>
            </a:xfrm>
            <a:custGeom>
              <a:avLst/>
              <a:gdLst/>
              <a:ahLst/>
              <a:cxnLst/>
              <a:rect l="l" t="t" r="r" b="b"/>
              <a:pathLst>
                <a:path w="45447" h="29328" extrusionOk="0">
                  <a:moveTo>
                    <a:pt x="8752" y="0"/>
                  </a:moveTo>
                  <a:cubicBezTo>
                    <a:pt x="8323" y="536"/>
                    <a:pt x="7918" y="1084"/>
                    <a:pt x="7525" y="1631"/>
                  </a:cubicBezTo>
                  <a:cubicBezTo>
                    <a:pt x="5430" y="4525"/>
                    <a:pt x="3310" y="7465"/>
                    <a:pt x="1941" y="10763"/>
                  </a:cubicBezTo>
                  <a:cubicBezTo>
                    <a:pt x="572" y="14061"/>
                    <a:pt x="0" y="17824"/>
                    <a:pt x="1072" y="21241"/>
                  </a:cubicBezTo>
                  <a:cubicBezTo>
                    <a:pt x="2155" y="24634"/>
                    <a:pt x="4894" y="27468"/>
                    <a:pt x="8263" y="28635"/>
                  </a:cubicBezTo>
                  <a:cubicBezTo>
                    <a:pt x="9664" y="29121"/>
                    <a:pt x="11124" y="29327"/>
                    <a:pt x="12598" y="29327"/>
                  </a:cubicBezTo>
                  <a:cubicBezTo>
                    <a:pt x="14732" y="29327"/>
                    <a:pt x="16894" y="28895"/>
                    <a:pt x="18943" y="28254"/>
                  </a:cubicBezTo>
                  <a:cubicBezTo>
                    <a:pt x="25027" y="26349"/>
                    <a:pt x="30528" y="22634"/>
                    <a:pt x="34564" y="17693"/>
                  </a:cubicBezTo>
                  <a:cubicBezTo>
                    <a:pt x="37624" y="13942"/>
                    <a:pt x="39803" y="9585"/>
                    <a:pt x="42160" y="5382"/>
                  </a:cubicBezTo>
                  <a:cubicBezTo>
                    <a:pt x="43196" y="3548"/>
                    <a:pt x="44256" y="1727"/>
                    <a:pt x="45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rot="10800000" flipH="1">
              <a:off x="-349737" y="4410300"/>
              <a:ext cx="1136175" cy="733200"/>
            </a:xfrm>
            <a:custGeom>
              <a:avLst/>
              <a:gdLst/>
              <a:ahLst/>
              <a:cxnLst/>
              <a:rect l="l" t="t" r="r" b="b"/>
              <a:pathLst>
                <a:path w="45447" h="29328" extrusionOk="0">
                  <a:moveTo>
                    <a:pt x="8752" y="0"/>
                  </a:moveTo>
                  <a:cubicBezTo>
                    <a:pt x="8323" y="536"/>
                    <a:pt x="7918" y="1084"/>
                    <a:pt x="7525" y="1631"/>
                  </a:cubicBezTo>
                  <a:cubicBezTo>
                    <a:pt x="5430" y="4525"/>
                    <a:pt x="3310" y="7465"/>
                    <a:pt x="1941" y="10763"/>
                  </a:cubicBezTo>
                  <a:cubicBezTo>
                    <a:pt x="572" y="14061"/>
                    <a:pt x="0" y="17824"/>
                    <a:pt x="1072" y="21241"/>
                  </a:cubicBezTo>
                  <a:cubicBezTo>
                    <a:pt x="2155" y="24634"/>
                    <a:pt x="4894" y="27468"/>
                    <a:pt x="8263" y="28635"/>
                  </a:cubicBezTo>
                  <a:cubicBezTo>
                    <a:pt x="9664" y="29121"/>
                    <a:pt x="11124" y="29327"/>
                    <a:pt x="12598" y="29327"/>
                  </a:cubicBezTo>
                  <a:cubicBezTo>
                    <a:pt x="14732" y="29327"/>
                    <a:pt x="16894" y="28895"/>
                    <a:pt x="18943" y="28254"/>
                  </a:cubicBezTo>
                  <a:cubicBezTo>
                    <a:pt x="25027" y="26349"/>
                    <a:pt x="30528" y="22634"/>
                    <a:pt x="34564" y="17693"/>
                  </a:cubicBezTo>
                  <a:cubicBezTo>
                    <a:pt x="37624" y="13942"/>
                    <a:pt x="39803" y="9585"/>
                    <a:pt x="42160" y="5382"/>
                  </a:cubicBezTo>
                  <a:cubicBezTo>
                    <a:pt x="43196" y="3548"/>
                    <a:pt x="44256" y="1727"/>
                    <a:pt x="45447" y="0"/>
                  </a:cubicBez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13"/>
          <p:cNvGrpSpPr/>
          <p:nvPr/>
        </p:nvGrpSpPr>
        <p:grpSpPr>
          <a:xfrm rot="-5400000">
            <a:off x="6417983" y="-50208"/>
            <a:ext cx="2670850" cy="2772117"/>
            <a:chOff x="4653747" y="483110"/>
            <a:chExt cx="4490333" cy="4660586"/>
          </a:xfrm>
        </p:grpSpPr>
        <p:sp>
          <p:nvSpPr>
            <p:cNvPr id="141" name="Google Shape;141;p13"/>
            <p:cNvSpPr/>
            <p:nvPr/>
          </p:nvSpPr>
          <p:spPr>
            <a:xfrm>
              <a:off x="4653747" y="483110"/>
              <a:ext cx="4490333" cy="4660586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905576" y="676300"/>
              <a:ext cx="4238388" cy="4467339"/>
            </a:xfrm>
            <a:custGeom>
              <a:avLst/>
              <a:gdLst/>
              <a:ahLst/>
              <a:cxnLst/>
              <a:rect l="l" t="t" r="r" b="b"/>
              <a:pathLst>
                <a:path w="74761" h="78796" extrusionOk="0">
                  <a:moveTo>
                    <a:pt x="74760" y="0"/>
                  </a:moveTo>
                  <a:cubicBezTo>
                    <a:pt x="63711" y="2465"/>
                    <a:pt x="53615" y="9263"/>
                    <a:pt x="47400" y="18752"/>
                  </a:cubicBezTo>
                  <a:cubicBezTo>
                    <a:pt x="40113" y="29897"/>
                    <a:pt x="38113" y="44017"/>
                    <a:pt x="29981" y="54554"/>
                  </a:cubicBezTo>
                  <a:cubicBezTo>
                    <a:pt x="23551" y="62853"/>
                    <a:pt x="14015" y="68020"/>
                    <a:pt x="5561" y="74247"/>
                  </a:cubicBezTo>
                  <a:cubicBezTo>
                    <a:pt x="3656" y="75652"/>
                    <a:pt x="1775" y="77176"/>
                    <a:pt x="1" y="78795"/>
                  </a:cubicBezTo>
                  <a:lnTo>
                    <a:pt x="74760" y="78795"/>
                  </a:lnTo>
                  <a:lnTo>
                    <a:pt x="74760" y="0"/>
                  </a:ln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3"/>
          <p:cNvGrpSpPr/>
          <p:nvPr/>
        </p:nvGrpSpPr>
        <p:grpSpPr>
          <a:xfrm>
            <a:off x="-601878" y="2660425"/>
            <a:ext cx="1256977" cy="1227202"/>
            <a:chOff x="2180272" y="-464800"/>
            <a:chExt cx="1256977" cy="1227202"/>
          </a:xfrm>
        </p:grpSpPr>
        <p:sp>
          <p:nvSpPr>
            <p:cNvPr id="144" name="Google Shape;144;p13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" name="Google Shape;146;p13"/>
          <p:cNvSpPr/>
          <p:nvPr/>
        </p:nvSpPr>
        <p:spPr>
          <a:xfrm>
            <a:off x="363038" y="1227079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/>
          <p:nvPr/>
        </p:nvSpPr>
        <p:spPr>
          <a:xfrm>
            <a:off x="3941713" y="4473716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50" name="Google Shape;150;p14"/>
          <p:cNvGrpSpPr/>
          <p:nvPr/>
        </p:nvGrpSpPr>
        <p:grpSpPr>
          <a:xfrm>
            <a:off x="-93650" y="4686460"/>
            <a:ext cx="9331728" cy="492579"/>
            <a:chOff x="-38" y="4570722"/>
            <a:chExt cx="9331728" cy="572700"/>
          </a:xfrm>
        </p:grpSpPr>
        <p:sp>
          <p:nvSpPr>
            <p:cNvPr id="151" name="Google Shape;151;p14"/>
            <p:cNvSpPr/>
            <p:nvPr/>
          </p:nvSpPr>
          <p:spPr>
            <a:xfrm>
              <a:off x="-38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372809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745656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1118503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1491350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1864197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2237044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2609891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2982738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3355585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3728432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4"/>
            <p:cNvSpPr/>
            <p:nvPr/>
          </p:nvSpPr>
          <p:spPr>
            <a:xfrm>
              <a:off x="4101279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4474126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4846973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219820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5592667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965514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6338361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6711208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7084055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7456902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7829749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202596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8575443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8948290" y="4570722"/>
              <a:ext cx="383400" cy="572700"/>
            </a:xfrm>
            <a:prstGeom prst="parallelogram">
              <a:avLst>
                <a:gd name="adj" fmla="val 513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14"/>
          <p:cNvSpPr/>
          <p:nvPr/>
        </p:nvSpPr>
        <p:spPr>
          <a:xfrm>
            <a:off x="236050" y="3782102"/>
            <a:ext cx="245625" cy="27485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" name="Google Shape;177;p14"/>
          <p:cNvGrpSpPr/>
          <p:nvPr/>
        </p:nvGrpSpPr>
        <p:grpSpPr>
          <a:xfrm>
            <a:off x="-550856" y="2219442"/>
            <a:ext cx="1206195" cy="1177623"/>
            <a:chOff x="2180272" y="-464800"/>
            <a:chExt cx="1256977" cy="1227202"/>
          </a:xfrm>
        </p:grpSpPr>
        <p:sp>
          <p:nvSpPr>
            <p:cNvPr id="178" name="Google Shape;178;p14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6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14"/>
          <p:cNvGrpSpPr/>
          <p:nvPr/>
        </p:nvGrpSpPr>
        <p:grpSpPr>
          <a:xfrm>
            <a:off x="8538144" y="3876829"/>
            <a:ext cx="1206195" cy="1177623"/>
            <a:chOff x="2180272" y="-464800"/>
            <a:chExt cx="1256977" cy="1227202"/>
          </a:xfrm>
        </p:grpSpPr>
        <p:sp>
          <p:nvSpPr>
            <p:cNvPr id="181" name="Google Shape;181;p14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6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14"/>
          <p:cNvSpPr/>
          <p:nvPr/>
        </p:nvSpPr>
        <p:spPr>
          <a:xfrm>
            <a:off x="538825" y="1257602"/>
            <a:ext cx="245625" cy="27485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4"/>
          <p:cNvGrpSpPr/>
          <p:nvPr/>
        </p:nvGrpSpPr>
        <p:grpSpPr>
          <a:xfrm>
            <a:off x="7888218" y="135711"/>
            <a:ext cx="951323" cy="492598"/>
            <a:chOff x="6691856" y="4179277"/>
            <a:chExt cx="1300688" cy="673500"/>
          </a:xfrm>
        </p:grpSpPr>
        <p:sp>
          <p:nvSpPr>
            <p:cNvPr id="185" name="Google Shape;185;p14"/>
            <p:cNvSpPr/>
            <p:nvPr/>
          </p:nvSpPr>
          <p:spPr>
            <a:xfrm rot="-1917045" flipH="1">
              <a:off x="7478627" y="4243947"/>
              <a:ext cx="400234" cy="544161"/>
            </a:xfrm>
            <a:prstGeom prst="upArrow">
              <a:avLst>
                <a:gd name="adj1" fmla="val 25005"/>
                <a:gd name="adj2" fmla="val 100000"/>
              </a:avLst>
            </a:prstGeom>
            <a:solidFill>
              <a:schemeClr val="accent6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-1917045" flipH="1">
              <a:off x="7250027" y="4243947"/>
              <a:ext cx="400234" cy="544161"/>
            </a:xfrm>
            <a:prstGeom prst="upArrow">
              <a:avLst>
                <a:gd name="adj1" fmla="val 25005"/>
                <a:gd name="adj2" fmla="val 100000"/>
              </a:avLst>
            </a:prstGeom>
            <a:solidFill>
              <a:schemeClr val="accent6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1917045" flipH="1">
              <a:off x="7015089" y="4243947"/>
              <a:ext cx="400234" cy="544161"/>
            </a:xfrm>
            <a:prstGeom prst="upArrow">
              <a:avLst>
                <a:gd name="adj1" fmla="val 25005"/>
                <a:gd name="adj2" fmla="val 100000"/>
              </a:avLst>
            </a:prstGeom>
            <a:solidFill>
              <a:schemeClr val="accent6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rot="-1917045" flipH="1">
              <a:off x="6805539" y="4243947"/>
              <a:ext cx="400234" cy="544161"/>
            </a:xfrm>
            <a:prstGeom prst="upArrow">
              <a:avLst>
                <a:gd name="adj1" fmla="val 25005"/>
                <a:gd name="adj2" fmla="val 100000"/>
              </a:avLst>
            </a:prstGeom>
            <a:solidFill>
              <a:schemeClr val="accent4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85725" dir="3000000" algn="bl" rotWithShape="0">
                <a:schemeClr val="lt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8_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91" name="Google Shape;191;p15"/>
          <p:cNvGrpSpPr/>
          <p:nvPr/>
        </p:nvGrpSpPr>
        <p:grpSpPr>
          <a:xfrm>
            <a:off x="-66775" y="4410300"/>
            <a:ext cx="1136175" cy="733200"/>
            <a:chOff x="-67787" y="4410300"/>
            <a:chExt cx="1136175" cy="733200"/>
          </a:xfrm>
        </p:grpSpPr>
        <p:sp>
          <p:nvSpPr>
            <p:cNvPr id="192" name="Google Shape;192;p15"/>
            <p:cNvSpPr/>
            <p:nvPr/>
          </p:nvSpPr>
          <p:spPr>
            <a:xfrm rot="10800000" flipH="1">
              <a:off x="-67787" y="4410300"/>
              <a:ext cx="1136175" cy="733200"/>
            </a:xfrm>
            <a:custGeom>
              <a:avLst/>
              <a:gdLst/>
              <a:ahLst/>
              <a:cxnLst/>
              <a:rect l="l" t="t" r="r" b="b"/>
              <a:pathLst>
                <a:path w="45447" h="29328" extrusionOk="0">
                  <a:moveTo>
                    <a:pt x="8752" y="0"/>
                  </a:moveTo>
                  <a:cubicBezTo>
                    <a:pt x="8323" y="536"/>
                    <a:pt x="7918" y="1084"/>
                    <a:pt x="7525" y="1631"/>
                  </a:cubicBezTo>
                  <a:cubicBezTo>
                    <a:pt x="5430" y="4525"/>
                    <a:pt x="3310" y="7465"/>
                    <a:pt x="1941" y="10763"/>
                  </a:cubicBezTo>
                  <a:cubicBezTo>
                    <a:pt x="572" y="14061"/>
                    <a:pt x="0" y="17824"/>
                    <a:pt x="1072" y="21241"/>
                  </a:cubicBezTo>
                  <a:cubicBezTo>
                    <a:pt x="2155" y="24634"/>
                    <a:pt x="4894" y="27468"/>
                    <a:pt x="8263" y="28635"/>
                  </a:cubicBezTo>
                  <a:cubicBezTo>
                    <a:pt x="9664" y="29121"/>
                    <a:pt x="11124" y="29327"/>
                    <a:pt x="12598" y="29327"/>
                  </a:cubicBezTo>
                  <a:cubicBezTo>
                    <a:pt x="14732" y="29327"/>
                    <a:pt x="16894" y="28895"/>
                    <a:pt x="18943" y="28254"/>
                  </a:cubicBezTo>
                  <a:cubicBezTo>
                    <a:pt x="25027" y="26349"/>
                    <a:pt x="30528" y="22634"/>
                    <a:pt x="34564" y="17693"/>
                  </a:cubicBezTo>
                  <a:cubicBezTo>
                    <a:pt x="37624" y="13942"/>
                    <a:pt x="39803" y="9585"/>
                    <a:pt x="42160" y="5382"/>
                  </a:cubicBezTo>
                  <a:cubicBezTo>
                    <a:pt x="43196" y="3548"/>
                    <a:pt x="44256" y="1727"/>
                    <a:pt x="45447" y="0"/>
                  </a:cubicBezTo>
                  <a:close/>
                </a:path>
              </a:pathLst>
            </a:custGeom>
            <a:solidFill>
              <a:schemeClr val="lt2"/>
            </a:solidFill>
            <a:ln w="2286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 rot="10800000" flipH="1">
              <a:off x="-67787" y="4410300"/>
              <a:ext cx="1136175" cy="733200"/>
            </a:xfrm>
            <a:custGeom>
              <a:avLst/>
              <a:gdLst/>
              <a:ahLst/>
              <a:cxnLst/>
              <a:rect l="l" t="t" r="r" b="b"/>
              <a:pathLst>
                <a:path w="45447" h="29328" extrusionOk="0">
                  <a:moveTo>
                    <a:pt x="8752" y="0"/>
                  </a:moveTo>
                  <a:cubicBezTo>
                    <a:pt x="8323" y="536"/>
                    <a:pt x="7918" y="1084"/>
                    <a:pt x="7525" y="1631"/>
                  </a:cubicBezTo>
                  <a:cubicBezTo>
                    <a:pt x="5430" y="4525"/>
                    <a:pt x="3310" y="7465"/>
                    <a:pt x="1941" y="10763"/>
                  </a:cubicBezTo>
                  <a:cubicBezTo>
                    <a:pt x="572" y="14061"/>
                    <a:pt x="0" y="17824"/>
                    <a:pt x="1072" y="21241"/>
                  </a:cubicBezTo>
                  <a:cubicBezTo>
                    <a:pt x="2155" y="24634"/>
                    <a:pt x="4894" y="27468"/>
                    <a:pt x="8263" y="28635"/>
                  </a:cubicBezTo>
                  <a:cubicBezTo>
                    <a:pt x="9664" y="29121"/>
                    <a:pt x="11124" y="29327"/>
                    <a:pt x="12598" y="29327"/>
                  </a:cubicBezTo>
                  <a:cubicBezTo>
                    <a:pt x="14732" y="29327"/>
                    <a:pt x="16894" y="28895"/>
                    <a:pt x="18943" y="28254"/>
                  </a:cubicBezTo>
                  <a:cubicBezTo>
                    <a:pt x="25027" y="26349"/>
                    <a:pt x="30528" y="22634"/>
                    <a:pt x="34564" y="17693"/>
                  </a:cubicBezTo>
                  <a:cubicBezTo>
                    <a:pt x="37624" y="13942"/>
                    <a:pt x="39803" y="9585"/>
                    <a:pt x="42160" y="5382"/>
                  </a:cubicBezTo>
                  <a:cubicBezTo>
                    <a:pt x="43196" y="3548"/>
                    <a:pt x="44256" y="1727"/>
                    <a:pt x="45447" y="0"/>
                  </a:cubicBez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5"/>
          <p:cNvGrpSpPr/>
          <p:nvPr/>
        </p:nvGrpSpPr>
        <p:grpSpPr>
          <a:xfrm rot="10800000">
            <a:off x="8074600" y="0"/>
            <a:ext cx="1136175" cy="733200"/>
            <a:chOff x="-67787" y="4410300"/>
            <a:chExt cx="1136175" cy="733200"/>
          </a:xfrm>
        </p:grpSpPr>
        <p:sp>
          <p:nvSpPr>
            <p:cNvPr id="195" name="Google Shape;195;p15"/>
            <p:cNvSpPr/>
            <p:nvPr/>
          </p:nvSpPr>
          <p:spPr>
            <a:xfrm rot="10800000" flipH="1">
              <a:off x="-67787" y="4410300"/>
              <a:ext cx="1136175" cy="733200"/>
            </a:xfrm>
            <a:custGeom>
              <a:avLst/>
              <a:gdLst/>
              <a:ahLst/>
              <a:cxnLst/>
              <a:rect l="l" t="t" r="r" b="b"/>
              <a:pathLst>
                <a:path w="45447" h="29328" extrusionOk="0">
                  <a:moveTo>
                    <a:pt x="8752" y="0"/>
                  </a:moveTo>
                  <a:cubicBezTo>
                    <a:pt x="8323" y="536"/>
                    <a:pt x="7918" y="1084"/>
                    <a:pt x="7525" y="1631"/>
                  </a:cubicBezTo>
                  <a:cubicBezTo>
                    <a:pt x="5430" y="4525"/>
                    <a:pt x="3310" y="7465"/>
                    <a:pt x="1941" y="10763"/>
                  </a:cubicBezTo>
                  <a:cubicBezTo>
                    <a:pt x="572" y="14061"/>
                    <a:pt x="0" y="17824"/>
                    <a:pt x="1072" y="21241"/>
                  </a:cubicBezTo>
                  <a:cubicBezTo>
                    <a:pt x="2155" y="24634"/>
                    <a:pt x="4894" y="27468"/>
                    <a:pt x="8263" y="28635"/>
                  </a:cubicBezTo>
                  <a:cubicBezTo>
                    <a:pt x="9664" y="29121"/>
                    <a:pt x="11124" y="29327"/>
                    <a:pt x="12598" y="29327"/>
                  </a:cubicBezTo>
                  <a:cubicBezTo>
                    <a:pt x="14732" y="29327"/>
                    <a:pt x="16894" y="28895"/>
                    <a:pt x="18943" y="28254"/>
                  </a:cubicBezTo>
                  <a:cubicBezTo>
                    <a:pt x="25027" y="26349"/>
                    <a:pt x="30528" y="22634"/>
                    <a:pt x="34564" y="17693"/>
                  </a:cubicBezTo>
                  <a:cubicBezTo>
                    <a:pt x="37624" y="13942"/>
                    <a:pt x="39803" y="9585"/>
                    <a:pt x="42160" y="5382"/>
                  </a:cubicBezTo>
                  <a:cubicBezTo>
                    <a:pt x="43196" y="3548"/>
                    <a:pt x="44256" y="1727"/>
                    <a:pt x="45447" y="0"/>
                  </a:cubicBezTo>
                  <a:close/>
                </a:path>
              </a:pathLst>
            </a:custGeom>
            <a:solidFill>
              <a:schemeClr val="lt2"/>
            </a:solidFill>
            <a:ln w="2286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 rot="10800000" flipH="1">
              <a:off x="-67787" y="4410300"/>
              <a:ext cx="1136175" cy="733200"/>
            </a:xfrm>
            <a:custGeom>
              <a:avLst/>
              <a:gdLst/>
              <a:ahLst/>
              <a:cxnLst/>
              <a:rect l="l" t="t" r="r" b="b"/>
              <a:pathLst>
                <a:path w="45447" h="29328" extrusionOk="0">
                  <a:moveTo>
                    <a:pt x="8752" y="0"/>
                  </a:moveTo>
                  <a:cubicBezTo>
                    <a:pt x="8323" y="536"/>
                    <a:pt x="7918" y="1084"/>
                    <a:pt x="7525" y="1631"/>
                  </a:cubicBezTo>
                  <a:cubicBezTo>
                    <a:pt x="5430" y="4525"/>
                    <a:pt x="3310" y="7465"/>
                    <a:pt x="1941" y="10763"/>
                  </a:cubicBezTo>
                  <a:cubicBezTo>
                    <a:pt x="572" y="14061"/>
                    <a:pt x="0" y="17824"/>
                    <a:pt x="1072" y="21241"/>
                  </a:cubicBezTo>
                  <a:cubicBezTo>
                    <a:pt x="2155" y="24634"/>
                    <a:pt x="4894" y="27468"/>
                    <a:pt x="8263" y="28635"/>
                  </a:cubicBezTo>
                  <a:cubicBezTo>
                    <a:pt x="9664" y="29121"/>
                    <a:pt x="11124" y="29327"/>
                    <a:pt x="12598" y="29327"/>
                  </a:cubicBezTo>
                  <a:cubicBezTo>
                    <a:pt x="14732" y="29327"/>
                    <a:pt x="16894" y="28895"/>
                    <a:pt x="18943" y="28254"/>
                  </a:cubicBezTo>
                  <a:cubicBezTo>
                    <a:pt x="25027" y="26349"/>
                    <a:pt x="30528" y="22634"/>
                    <a:pt x="34564" y="17693"/>
                  </a:cubicBezTo>
                  <a:cubicBezTo>
                    <a:pt x="37624" y="13942"/>
                    <a:pt x="39803" y="9585"/>
                    <a:pt x="42160" y="5382"/>
                  </a:cubicBezTo>
                  <a:cubicBezTo>
                    <a:pt x="43196" y="3548"/>
                    <a:pt x="44256" y="1727"/>
                    <a:pt x="45447" y="0"/>
                  </a:cubicBez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5"/>
          <p:cNvSpPr/>
          <p:nvPr/>
        </p:nvSpPr>
        <p:spPr>
          <a:xfrm rot="-5400000" flipH="1">
            <a:off x="6657723" y="2657126"/>
            <a:ext cx="2420761" cy="2551808"/>
          </a:xfrm>
          <a:custGeom>
            <a:avLst/>
            <a:gdLst/>
            <a:ahLst/>
            <a:cxnLst/>
            <a:rect l="l" t="t" r="r" b="b"/>
            <a:pathLst>
              <a:path w="74761" h="78796" extrusionOk="0">
                <a:moveTo>
                  <a:pt x="74760" y="0"/>
                </a:moveTo>
                <a:cubicBezTo>
                  <a:pt x="63711" y="2465"/>
                  <a:pt x="53615" y="9263"/>
                  <a:pt x="47400" y="18752"/>
                </a:cubicBezTo>
                <a:cubicBezTo>
                  <a:pt x="40113" y="29897"/>
                  <a:pt x="38113" y="44017"/>
                  <a:pt x="29981" y="54554"/>
                </a:cubicBezTo>
                <a:cubicBezTo>
                  <a:pt x="23551" y="62853"/>
                  <a:pt x="14015" y="68020"/>
                  <a:pt x="5561" y="74247"/>
                </a:cubicBezTo>
                <a:cubicBezTo>
                  <a:pt x="3656" y="75652"/>
                  <a:pt x="1775" y="77176"/>
                  <a:pt x="1" y="78795"/>
                </a:cubicBezTo>
                <a:lnTo>
                  <a:pt x="74760" y="78795"/>
                </a:lnTo>
                <a:lnTo>
                  <a:pt x="747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5"/>
          <p:cNvGrpSpPr/>
          <p:nvPr/>
        </p:nvGrpSpPr>
        <p:grpSpPr>
          <a:xfrm>
            <a:off x="8387944" y="2510767"/>
            <a:ext cx="1206195" cy="1177623"/>
            <a:chOff x="2180272" y="-464800"/>
            <a:chExt cx="1256977" cy="1227202"/>
          </a:xfrm>
        </p:grpSpPr>
        <p:sp>
          <p:nvSpPr>
            <p:cNvPr id="199" name="Google Shape;199;p15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6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15"/>
          <p:cNvSpPr/>
          <p:nvPr/>
        </p:nvSpPr>
        <p:spPr>
          <a:xfrm>
            <a:off x="-66787" y="1776566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5"/>
          <p:cNvSpPr/>
          <p:nvPr/>
        </p:nvSpPr>
        <p:spPr>
          <a:xfrm>
            <a:off x="283438" y="343354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 Medium"/>
              <a:buChar char="●"/>
              <a:defRPr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 Medium"/>
              <a:buChar char="○"/>
              <a:defRPr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 Medium"/>
              <a:buChar char="■"/>
              <a:defRPr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 Medium"/>
              <a:buChar char="●"/>
              <a:defRPr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 Medium"/>
              <a:buChar char="○"/>
              <a:defRPr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 Medium"/>
              <a:buChar char="■"/>
              <a:defRPr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 Medium"/>
              <a:buChar char="●"/>
              <a:defRPr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 Medium"/>
              <a:buChar char="○"/>
              <a:defRPr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 Medium"/>
              <a:buChar char="■"/>
              <a:defRPr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70" r:id="rId10"/>
    <p:sldLayoutId id="2147483671" r:id="rId11"/>
    <p:sldLayoutId id="2147483675" r:id="rId12"/>
    <p:sldLayoutId id="2147483676" r:id="rId13"/>
    <p:sldLayoutId id="214748367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imerahora.com/noticias/gobierno-politica/notas/piden-amnistia-en-pago-de-deuda-en-peaje-por-hackeo-en-autoexpreso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icrosoft.com/on-the-issues/2021/10/07/digital-defense-report-2021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ssrn.com/sol3/papers.cfm?abstract_id=2326634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747563221003083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ybermap.kaspersky.com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primerahora.com/noticias/gobierno-politica/notas/piden-amnistia-en-pago-de-deuda-en-peaje-por-hackeo-en-autoexpreso/" TargetMode="External"/><Relationship Id="rId4" Type="http://schemas.openxmlformats.org/officeDocument/2006/relationships/hyperlink" Target="https://threatmap.checkpoint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security/business/security-insider/anatomy-of-an-external-attack-surface/cyberthreat-minute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56662662_An_Exploration_of_the_Psychological_Impact_of_Hacking_Victimization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heinonline.org/HOL/LandingPage?handle=hein.journals%2Fylr127&amp;amp;div=15&amp;amp;id=&amp;amp;page=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icrosoft.com/on-the-issues/2021/10/07/digital-defense-report-2021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apers.ssrn.com/sol3/papers.cfm?abstract_id=2326634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747563221003083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ybermap.kaspersky.com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56662662_An_Exploration_of_the_Psychological_Impact_of_Hacking_Victimization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ciencedirect.com/science/article/pii/S245195882200001" TargetMode="External"/><Relationship Id="rId4" Type="http://schemas.openxmlformats.org/officeDocument/2006/relationships/hyperlink" Target="https://heinonline.org/HOL/LandingPage?handle=hein.journals%2Fylr127&amp;amp;div=15&amp;amp;id=&amp;amp;page=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security/business/security-101/what-is-a-cyberattack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microsoft.com/en-us/security/business/security-insider/anatomy-of-an-external-attack-surface/cyberthreat-minute/" TargetMode="External"/><Relationship Id="rId4" Type="http://schemas.openxmlformats.org/officeDocument/2006/relationships/hyperlink" Target="https://threatmap.checkpoint.com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imerahora.com/noticias/gobierno-politica/notas/piden-amnistia-en-pago-de-deuda-en-peaje-por-hackeo-en-autoexpreso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primerahora.com/noticias/profugos/shows/cuidado-fbi-advierte-sobre-secuestro-de-datos-en-puerto-rico-279377/?utm_medium=Social&amp;amp;utm_source=Facebook#Echobox=1664716790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24519588220000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security/business/security-101/what-is-a-cyberattack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36"/>
          <p:cNvGrpSpPr/>
          <p:nvPr/>
        </p:nvGrpSpPr>
        <p:grpSpPr>
          <a:xfrm>
            <a:off x="716650" y="637800"/>
            <a:ext cx="7714350" cy="3867900"/>
            <a:chOff x="716650" y="637800"/>
            <a:chExt cx="7714350" cy="3867900"/>
          </a:xfrm>
        </p:grpSpPr>
        <p:sp>
          <p:nvSpPr>
            <p:cNvPr id="446" name="Google Shape;446;p36"/>
            <p:cNvSpPr/>
            <p:nvPr/>
          </p:nvSpPr>
          <p:spPr>
            <a:xfrm>
              <a:off x="716650" y="963600"/>
              <a:ext cx="7713900" cy="35421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717100" y="637800"/>
              <a:ext cx="7713900" cy="3303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36"/>
          <p:cNvGrpSpPr/>
          <p:nvPr/>
        </p:nvGrpSpPr>
        <p:grpSpPr>
          <a:xfrm>
            <a:off x="952694" y="3188882"/>
            <a:ext cx="7241813" cy="1104900"/>
            <a:chOff x="908176" y="3090407"/>
            <a:chExt cx="7241813" cy="1104900"/>
          </a:xfrm>
        </p:grpSpPr>
        <p:sp>
          <p:nvSpPr>
            <p:cNvPr id="449" name="Google Shape;449;p36"/>
            <p:cNvSpPr/>
            <p:nvPr/>
          </p:nvSpPr>
          <p:spPr>
            <a:xfrm>
              <a:off x="908176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1613301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2343198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3071648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3800233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4530131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6"/>
            <p:cNvSpPr/>
            <p:nvPr/>
          </p:nvSpPr>
          <p:spPr>
            <a:xfrm>
              <a:off x="5258581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5952141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6682038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7410488" y="3090407"/>
              <a:ext cx="739500" cy="1104900"/>
            </a:xfrm>
            <a:prstGeom prst="parallelogram">
              <a:avLst>
                <a:gd name="adj" fmla="val 5133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459;p36"/>
          <p:cNvGrpSpPr/>
          <p:nvPr/>
        </p:nvGrpSpPr>
        <p:grpSpPr>
          <a:xfrm>
            <a:off x="3844819" y="1256679"/>
            <a:ext cx="1457561" cy="134244"/>
            <a:chOff x="3599100" y="1158250"/>
            <a:chExt cx="1726150" cy="159000"/>
          </a:xfrm>
        </p:grpSpPr>
        <p:sp>
          <p:nvSpPr>
            <p:cNvPr id="460" name="Google Shape;460;p36"/>
            <p:cNvSpPr/>
            <p:nvPr/>
          </p:nvSpPr>
          <p:spPr>
            <a:xfrm>
              <a:off x="359910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>
              <a:off x="4226075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485305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36"/>
          <p:cNvGrpSpPr/>
          <p:nvPr/>
        </p:nvGrpSpPr>
        <p:grpSpPr>
          <a:xfrm>
            <a:off x="200516" y="497146"/>
            <a:ext cx="1256977" cy="1227202"/>
            <a:chOff x="2180272" y="-464800"/>
            <a:chExt cx="1256977" cy="1227202"/>
          </a:xfrm>
        </p:grpSpPr>
        <p:sp>
          <p:nvSpPr>
            <p:cNvPr id="464" name="Google Shape;464;p36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36"/>
          <p:cNvGrpSpPr/>
          <p:nvPr/>
        </p:nvGrpSpPr>
        <p:grpSpPr>
          <a:xfrm>
            <a:off x="2182475" y="3321182"/>
            <a:ext cx="4901700" cy="840300"/>
            <a:chOff x="2182475" y="3128725"/>
            <a:chExt cx="4901700" cy="840300"/>
          </a:xfrm>
        </p:grpSpPr>
        <p:sp>
          <p:nvSpPr>
            <p:cNvPr id="467" name="Google Shape;467;p36"/>
            <p:cNvSpPr/>
            <p:nvPr/>
          </p:nvSpPr>
          <p:spPr>
            <a:xfrm>
              <a:off x="2182475" y="3128725"/>
              <a:ext cx="4901700" cy="840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dist="76200" dir="246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2315925" y="3245150"/>
              <a:ext cx="4634700" cy="6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rgbClr val="415A75"/>
                  </a:solidFill>
                  <a:latin typeface="Karla Medium" pitchFamily="2" charset="0"/>
                </a:rPr>
                <a:t>Génesis M. Ojeda Rosa</a:t>
              </a:r>
              <a:endParaRPr sz="1800" dirty="0">
                <a:solidFill>
                  <a:srgbClr val="415A75"/>
                </a:solidFill>
                <a:latin typeface="Karla Medium" pitchFamily="2" charset="0"/>
              </a:endParaRPr>
            </a:p>
          </p:txBody>
        </p:sp>
      </p:grpSp>
      <p:sp>
        <p:nvSpPr>
          <p:cNvPr id="469" name="Google Shape;469;p36"/>
          <p:cNvSpPr txBox="1">
            <a:spLocks noGrp="1"/>
          </p:cNvSpPr>
          <p:nvPr>
            <p:ph type="ctrTitle"/>
          </p:nvPr>
        </p:nvSpPr>
        <p:spPr>
          <a:xfrm>
            <a:off x="906525" y="1452650"/>
            <a:ext cx="7453500" cy="8208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Hacking in society</a:t>
            </a:r>
            <a:endParaRPr dirty="0"/>
          </a:p>
        </p:txBody>
      </p:sp>
      <p:sp>
        <p:nvSpPr>
          <p:cNvPr id="470" name="Google Shape;470;p36"/>
          <p:cNvSpPr txBox="1">
            <a:spLocks noGrp="1"/>
          </p:cNvSpPr>
          <p:nvPr>
            <p:ph type="subTitle" idx="1"/>
          </p:nvPr>
        </p:nvSpPr>
        <p:spPr>
          <a:xfrm>
            <a:off x="2442662" y="2643060"/>
            <a:ext cx="4381800" cy="6160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fr-FR" dirty="0"/>
              <a:t>Annotated Bibliography</a:t>
            </a:r>
          </a:p>
          <a:p>
            <a:pPr marL="0" indent="0"/>
            <a:r>
              <a:rPr lang="fr-FR" dirty="0"/>
              <a:t>GEEN 1203: English Communication III</a:t>
            </a:r>
          </a:p>
          <a:p>
            <a:pPr marL="0" indent="0"/>
            <a:r>
              <a:rPr lang="fr-FR" dirty="0"/>
              <a:t>Professor: Monique Guidicelli Resto</a:t>
            </a:r>
          </a:p>
          <a:p>
            <a:pPr marL="0" indent="0"/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71" name="Google Shape;471;p36"/>
          <p:cNvGrpSpPr/>
          <p:nvPr/>
        </p:nvGrpSpPr>
        <p:grpSpPr>
          <a:xfrm rot="1124476">
            <a:off x="161859" y="4051655"/>
            <a:ext cx="3002061" cy="1104891"/>
            <a:chOff x="419375" y="2109025"/>
            <a:chExt cx="1137975" cy="418825"/>
          </a:xfrm>
        </p:grpSpPr>
        <p:sp>
          <p:nvSpPr>
            <p:cNvPr id="472" name="Google Shape;472;p36"/>
            <p:cNvSpPr/>
            <p:nvPr/>
          </p:nvSpPr>
          <p:spPr>
            <a:xfrm>
              <a:off x="434575" y="2109025"/>
              <a:ext cx="1122775" cy="418825"/>
            </a:xfrm>
            <a:custGeom>
              <a:avLst/>
              <a:gdLst/>
              <a:ahLst/>
              <a:cxnLst/>
              <a:rect l="l" t="t" r="r" b="b"/>
              <a:pathLst>
                <a:path w="44911" h="16753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lnTo>
                    <a:pt x="0" y="16359"/>
                  </a:lnTo>
                  <a:cubicBezTo>
                    <a:pt x="0" y="16574"/>
                    <a:pt x="179" y="16752"/>
                    <a:pt x="393" y="16752"/>
                  </a:cubicBezTo>
                  <a:lnTo>
                    <a:pt x="44518" y="16752"/>
                  </a:lnTo>
                  <a:cubicBezTo>
                    <a:pt x="44732" y="16752"/>
                    <a:pt x="44911" y="16574"/>
                    <a:pt x="44911" y="16359"/>
                  </a:cubicBezTo>
                  <a:lnTo>
                    <a:pt x="44911" y="393"/>
                  </a:lnTo>
                  <a:cubicBezTo>
                    <a:pt x="44911" y="179"/>
                    <a:pt x="44732" y="0"/>
                    <a:pt x="44518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419375" y="2109025"/>
              <a:ext cx="1098675" cy="418825"/>
            </a:xfrm>
            <a:custGeom>
              <a:avLst/>
              <a:gdLst/>
              <a:ahLst/>
              <a:cxnLst/>
              <a:rect l="l" t="t" r="r" b="b"/>
              <a:pathLst>
                <a:path w="43947" h="16753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16359"/>
                  </a:lnTo>
                  <a:cubicBezTo>
                    <a:pt x="1" y="16574"/>
                    <a:pt x="180" y="16752"/>
                    <a:pt x="394" y="16752"/>
                  </a:cubicBezTo>
                  <a:lnTo>
                    <a:pt x="43554" y="16752"/>
                  </a:lnTo>
                  <a:cubicBezTo>
                    <a:pt x="43780" y="16752"/>
                    <a:pt x="43947" y="16574"/>
                    <a:pt x="43947" y="16359"/>
                  </a:cubicBezTo>
                  <a:lnTo>
                    <a:pt x="43947" y="393"/>
                  </a:lnTo>
                  <a:cubicBezTo>
                    <a:pt x="43947" y="179"/>
                    <a:pt x="43780" y="0"/>
                    <a:pt x="43554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700075" y="2428400"/>
              <a:ext cx="522125" cy="55400"/>
            </a:xfrm>
            <a:custGeom>
              <a:avLst/>
              <a:gdLst/>
              <a:ahLst/>
              <a:cxnLst/>
              <a:rect l="l" t="t" r="r" b="b"/>
              <a:pathLst>
                <a:path w="20885" h="2216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lnTo>
                    <a:pt x="1" y="2037"/>
                  </a:lnTo>
                  <a:cubicBezTo>
                    <a:pt x="1" y="2132"/>
                    <a:pt x="84" y="2215"/>
                    <a:pt x="179" y="2215"/>
                  </a:cubicBezTo>
                  <a:lnTo>
                    <a:pt x="20694" y="2215"/>
                  </a:lnTo>
                  <a:cubicBezTo>
                    <a:pt x="20801" y="2215"/>
                    <a:pt x="20884" y="2132"/>
                    <a:pt x="20884" y="2037"/>
                  </a:cubicBezTo>
                  <a:lnTo>
                    <a:pt x="20884" y="179"/>
                  </a:lnTo>
                  <a:cubicBezTo>
                    <a:pt x="20884" y="72"/>
                    <a:pt x="20801" y="1"/>
                    <a:pt x="2069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467000" y="2157825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587550" y="22486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6" y="2132"/>
                    <a:pt x="2216" y="2024"/>
                  </a:cubicBezTo>
                  <a:lnTo>
                    <a:pt x="2216" y="191"/>
                  </a:lnTo>
                  <a:cubicBezTo>
                    <a:pt x="2216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665250" y="22486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742950" y="22486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26" y="2132"/>
                    <a:pt x="2226" y="2024"/>
                  </a:cubicBezTo>
                  <a:lnTo>
                    <a:pt x="2226" y="191"/>
                  </a:lnTo>
                  <a:cubicBezTo>
                    <a:pt x="2226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820625" y="22486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3" y="0"/>
                  </a:moveTo>
                  <a:cubicBezTo>
                    <a:pt x="96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32" y="2215"/>
                    <a:pt x="2227" y="2132"/>
                    <a:pt x="2227" y="2024"/>
                  </a:cubicBezTo>
                  <a:lnTo>
                    <a:pt x="2227" y="191"/>
                  </a:lnTo>
                  <a:cubicBezTo>
                    <a:pt x="2227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898325" y="22486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2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95" y="2215"/>
                    <a:pt x="202" y="2215"/>
                  </a:cubicBezTo>
                  <a:lnTo>
                    <a:pt x="2024" y="2215"/>
                  </a:lnTo>
                  <a:cubicBezTo>
                    <a:pt x="2143" y="2215"/>
                    <a:pt x="2227" y="2132"/>
                    <a:pt x="2227" y="2024"/>
                  </a:cubicBezTo>
                  <a:lnTo>
                    <a:pt x="2227" y="191"/>
                  </a:lnTo>
                  <a:cubicBezTo>
                    <a:pt x="2227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976300" y="22486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1054000" y="2248625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1131675" y="22486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1209375" y="2248625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1287050" y="2248625"/>
              <a:ext cx="55700" cy="55375"/>
            </a:xfrm>
            <a:custGeom>
              <a:avLst/>
              <a:gdLst/>
              <a:ahLst/>
              <a:cxnLst/>
              <a:rect l="l" t="t" r="r" b="b"/>
              <a:pathLst>
                <a:path w="2228" h="2215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27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467000" y="2248325"/>
              <a:ext cx="95275" cy="55675"/>
            </a:xfrm>
            <a:custGeom>
              <a:avLst/>
              <a:gdLst/>
              <a:ahLst/>
              <a:cxnLst/>
              <a:rect l="l" t="t" r="r" b="b"/>
              <a:pathLst>
                <a:path w="3811" h="2227" extrusionOk="0">
                  <a:moveTo>
                    <a:pt x="251" y="0"/>
                  </a:moveTo>
                  <a:cubicBezTo>
                    <a:pt x="108" y="0"/>
                    <a:pt x="1" y="119"/>
                    <a:pt x="1" y="262"/>
                  </a:cubicBezTo>
                  <a:lnTo>
                    <a:pt x="1" y="1977"/>
                  </a:lnTo>
                  <a:cubicBezTo>
                    <a:pt x="1" y="2108"/>
                    <a:pt x="108" y="2227"/>
                    <a:pt x="251" y="2227"/>
                  </a:cubicBezTo>
                  <a:lnTo>
                    <a:pt x="3549" y="2227"/>
                  </a:lnTo>
                  <a:cubicBezTo>
                    <a:pt x="3692" y="2227"/>
                    <a:pt x="3811" y="2108"/>
                    <a:pt x="3811" y="1977"/>
                  </a:cubicBezTo>
                  <a:lnTo>
                    <a:pt x="3811" y="262"/>
                  </a:lnTo>
                  <a:cubicBezTo>
                    <a:pt x="3811" y="119"/>
                    <a:pt x="3692" y="0"/>
                    <a:pt x="3549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544700" y="2157825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622375" y="2157825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6" y="2132"/>
                    <a:pt x="2216" y="2025"/>
                  </a:cubicBezTo>
                  <a:lnTo>
                    <a:pt x="2216" y="191"/>
                  </a:lnTo>
                  <a:cubicBezTo>
                    <a:pt x="2216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700075" y="2157825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32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777775" y="2157825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202" y="1"/>
                  </a:moveTo>
                  <a:cubicBezTo>
                    <a:pt x="95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95" y="2215"/>
                    <a:pt x="202" y="2215"/>
                  </a:cubicBezTo>
                  <a:lnTo>
                    <a:pt x="2024" y="2215"/>
                  </a:lnTo>
                  <a:cubicBezTo>
                    <a:pt x="2131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855450" y="2157825"/>
              <a:ext cx="55700" cy="55400"/>
            </a:xfrm>
            <a:custGeom>
              <a:avLst/>
              <a:gdLst/>
              <a:ahLst/>
              <a:cxnLst/>
              <a:rect l="l" t="t" r="r" b="b"/>
              <a:pathLst>
                <a:path w="2228" h="2216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37" y="2215"/>
                  </a:lnTo>
                  <a:cubicBezTo>
                    <a:pt x="2144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44" y="1"/>
                    <a:pt x="2037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933150" y="2157825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203" y="1"/>
                  </a:moveTo>
                  <a:cubicBezTo>
                    <a:pt x="95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95" y="2215"/>
                    <a:pt x="203" y="2215"/>
                  </a:cubicBezTo>
                  <a:lnTo>
                    <a:pt x="2036" y="2215"/>
                  </a:lnTo>
                  <a:cubicBezTo>
                    <a:pt x="2143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43" y="1"/>
                    <a:pt x="2036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1011125" y="2157825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1088825" y="2157825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1166500" y="2157825"/>
              <a:ext cx="55700" cy="55400"/>
            </a:xfrm>
            <a:custGeom>
              <a:avLst/>
              <a:gdLst/>
              <a:ahLst/>
              <a:cxnLst/>
              <a:rect l="l" t="t" r="r" b="b"/>
              <a:pathLst>
                <a:path w="2228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1244200" y="2157825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1321875" y="2157825"/>
              <a:ext cx="55700" cy="55400"/>
            </a:xfrm>
            <a:custGeom>
              <a:avLst/>
              <a:gdLst/>
              <a:ahLst/>
              <a:cxnLst/>
              <a:rect l="l" t="t" r="r" b="b"/>
              <a:pathLst>
                <a:path w="2228" h="2216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44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1399875" y="2157825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467000" y="23385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1"/>
                    <a:pt x="2215" y="2024"/>
                  </a:cubicBezTo>
                  <a:lnTo>
                    <a:pt x="2215" y="191"/>
                  </a:lnTo>
                  <a:cubicBezTo>
                    <a:pt x="2215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544700" y="2338525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191" y="0"/>
                  </a:moveTo>
                  <a:cubicBezTo>
                    <a:pt x="84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1"/>
                    <a:pt x="2215" y="2024"/>
                  </a:cubicBezTo>
                  <a:lnTo>
                    <a:pt x="2215" y="191"/>
                  </a:lnTo>
                  <a:cubicBezTo>
                    <a:pt x="2215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622375" y="23385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6" y="2131"/>
                    <a:pt x="2216" y="2024"/>
                  </a:cubicBezTo>
                  <a:lnTo>
                    <a:pt x="2216" y="191"/>
                  </a:lnTo>
                  <a:cubicBezTo>
                    <a:pt x="2216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467000" y="2428400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544700" y="2428400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622375" y="2428400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6" y="2132"/>
                    <a:pt x="2216" y="2025"/>
                  </a:cubicBezTo>
                  <a:lnTo>
                    <a:pt x="2216" y="191"/>
                  </a:lnTo>
                  <a:cubicBezTo>
                    <a:pt x="2216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6"/>
            <p:cNvSpPr/>
            <p:nvPr/>
          </p:nvSpPr>
          <p:spPr>
            <a:xfrm>
              <a:off x="700075" y="23385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32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6"/>
            <p:cNvSpPr/>
            <p:nvPr/>
          </p:nvSpPr>
          <p:spPr>
            <a:xfrm>
              <a:off x="777775" y="23385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2" y="0"/>
                  </a:moveTo>
                  <a:cubicBezTo>
                    <a:pt x="95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95" y="2215"/>
                    <a:pt x="202" y="2215"/>
                  </a:cubicBezTo>
                  <a:lnTo>
                    <a:pt x="2024" y="2215"/>
                  </a:lnTo>
                  <a:cubicBezTo>
                    <a:pt x="2131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6"/>
            <p:cNvSpPr/>
            <p:nvPr/>
          </p:nvSpPr>
          <p:spPr>
            <a:xfrm>
              <a:off x="855450" y="2338525"/>
              <a:ext cx="55700" cy="55375"/>
            </a:xfrm>
            <a:custGeom>
              <a:avLst/>
              <a:gdLst/>
              <a:ahLst/>
              <a:cxnLst/>
              <a:rect l="l" t="t" r="r" b="b"/>
              <a:pathLst>
                <a:path w="2228" h="2215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96" y="2215"/>
                    <a:pt x="203" y="2215"/>
                  </a:cubicBezTo>
                  <a:lnTo>
                    <a:pt x="2037" y="2215"/>
                  </a:lnTo>
                  <a:cubicBezTo>
                    <a:pt x="2144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6"/>
            <p:cNvSpPr/>
            <p:nvPr/>
          </p:nvSpPr>
          <p:spPr>
            <a:xfrm>
              <a:off x="933150" y="23385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95" y="2215"/>
                    <a:pt x="203" y="2215"/>
                  </a:cubicBezTo>
                  <a:lnTo>
                    <a:pt x="2036" y="2215"/>
                  </a:lnTo>
                  <a:cubicBezTo>
                    <a:pt x="2143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43" y="0"/>
                    <a:pt x="2036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6"/>
            <p:cNvSpPr/>
            <p:nvPr/>
          </p:nvSpPr>
          <p:spPr>
            <a:xfrm>
              <a:off x="1011125" y="23385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1"/>
                    <a:pt x="2215" y="2024"/>
                  </a:cubicBezTo>
                  <a:lnTo>
                    <a:pt x="2215" y="191"/>
                  </a:lnTo>
                  <a:cubicBezTo>
                    <a:pt x="2215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6"/>
            <p:cNvSpPr/>
            <p:nvPr/>
          </p:nvSpPr>
          <p:spPr>
            <a:xfrm>
              <a:off x="1088825" y="2338525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1"/>
                    <a:pt x="2215" y="2024"/>
                  </a:cubicBezTo>
                  <a:lnTo>
                    <a:pt x="2215" y="191"/>
                  </a:lnTo>
                  <a:cubicBezTo>
                    <a:pt x="2215" y="83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>
              <a:off x="1166500" y="2338525"/>
              <a:ext cx="55700" cy="55375"/>
            </a:xfrm>
            <a:custGeom>
              <a:avLst/>
              <a:gdLst/>
              <a:ahLst/>
              <a:cxnLst/>
              <a:rect l="l" t="t" r="r" b="b"/>
              <a:pathLst>
                <a:path w="2228" h="2215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1244200" y="23385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1321875" y="2338525"/>
              <a:ext cx="55700" cy="55375"/>
            </a:xfrm>
            <a:custGeom>
              <a:avLst/>
              <a:gdLst/>
              <a:ahLst/>
              <a:cxnLst/>
              <a:rect l="l" t="t" r="r" b="b"/>
              <a:pathLst>
                <a:path w="2228" h="2215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44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1377550" y="2248325"/>
              <a:ext cx="77700" cy="145575"/>
            </a:xfrm>
            <a:custGeom>
              <a:avLst/>
              <a:gdLst/>
              <a:ahLst/>
              <a:cxnLst/>
              <a:rect l="l" t="t" r="r" b="b"/>
              <a:pathLst>
                <a:path w="3108" h="5823" extrusionOk="0">
                  <a:moveTo>
                    <a:pt x="655" y="0"/>
                  </a:moveTo>
                  <a:cubicBezTo>
                    <a:pt x="286" y="0"/>
                    <a:pt x="0" y="310"/>
                    <a:pt x="0" y="691"/>
                  </a:cubicBezTo>
                  <a:lnTo>
                    <a:pt x="0" y="1667"/>
                  </a:lnTo>
                  <a:cubicBezTo>
                    <a:pt x="0" y="2048"/>
                    <a:pt x="286" y="2358"/>
                    <a:pt x="655" y="2358"/>
                  </a:cubicBezTo>
                  <a:lnTo>
                    <a:pt x="893" y="2358"/>
                  </a:lnTo>
                  <a:lnTo>
                    <a:pt x="893" y="4965"/>
                  </a:lnTo>
                  <a:cubicBezTo>
                    <a:pt x="893" y="5442"/>
                    <a:pt x="1250" y="5823"/>
                    <a:pt x="1703" y="5823"/>
                  </a:cubicBezTo>
                  <a:lnTo>
                    <a:pt x="2298" y="5823"/>
                  </a:lnTo>
                  <a:cubicBezTo>
                    <a:pt x="2739" y="5823"/>
                    <a:pt x="3108" y="5442"/>
                    <a:pt x="3108" y="4965"/>
                  </a:cubicBezTo>
                  <a:lnTo>
                    <a:pt x="3108" y="1667"/>
                  </a:lnTo>
                  <a:lnTo>
                    <a:pt x="3108" y="1560"/>
                  </a:lnTo>
                  <a:lnTo>
                    <a:pt x="3108" y="691"/>
                  </a:lnTo>
                  <a:cubicBezTo>
                    <a:pt x="3108" y="310"/>
                    <a:pt x="2822" y="0"/>
                    <a:pt x="245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1244200" y="2428400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1321875" y="2428400"/>
              <a:ext cx="55700" cy="55400"/>
            </a:xfrm>
            <a:custGeom>
              <a:avLst/>
              <a:gdLst/>
              <a:ahLst/>
              <a:cxnLst/>
              <a:rect l="l" t="t" r="r" b="b"/>
              <a:pathLst>
                <a:path w="2228" h="2216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44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1399875" y="2428400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700075" y="2420675"/>
              <a:ext cx="522125" cy="55675"/>
            </a:xfrm>
            <a:custGeom>
              <a:avLst/>
              <a:gdLst/>
              <a:ahLst/>
              <a:cxnLst/>
              <a:rect l="l" t="t" r="r" b="b"/>
              <a:pathLst>
                <a:path w="20885" h="2227" extrusionOk="0">
                  <a:moveTo>
                    <a:pt x="179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48"/>
                  </a:lnTo>
                  <a:cubicBezTo>
                    <a:pt x="1" y="2143"/>
                    <a:pt x="84" y="2227"/>
                    <a:pt x="179" y="2227"/>
                  </a:cubicBezTo>
                  <a:lnTo>
                    <a:pt x="20694" y="2227"/>
                  </a:lnTo>
                  <a:cubicBezTo>
                    <a:pt x="20801" y="2227"/>
                    <a:pt x="20884" y="2143"/>
                    <a:pt x="20884" y="2048"/>
                  </a:cubicBezTo>
                  <a:lnTo>
                    <a:pt x="20884" y="191"/>
                  </a:lnTo>
                  <a:cubicBezTo>
                    <a:pt x="20884" y="83"/>
                    <a:pt x="20801" y="0"/>
                    <a:pt x="2069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>
              <a:off x="467000" y="2150100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587550" y="2240875"/>
              <a:ext cx="55400" cy="55700"/>
            </a:xfrm>
            <a:custGeom>
              <a:avLst/>
              <a:gdLst/>
              <a:ahLst/>
              <a:cxnLst/>
              <a:rect l="l" t="t" r="r" b="b"/>
              <a:pathLst>
                <a:path w="2216" h="2228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6" y="2132"/>
                    <a:pt x="2216" y="2025"/>
                  </a:cubicBezTo>
                  <a:lnTo>
                    <a:pt x="2216" y="191"/>
                  </a:lnTo>
                  <a:cubicBezTo>
                    <a:pt x="2216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665250" y="2240875"/>
              <a:ext cx="55400" cy="55700"/>
            </a:xfrm>
            <a:custGeom>
              <a:avLst/>
              <a:gdLst/>
              <a:ahLst/>
              <a:cxnLst/>
              <a:rect l="l" t="t" r="r" b="b"/>
              <a:pathLst>
                <a:path w="2216" h="222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742950" y="2240875"/>
              <a:ext cx="55675" cy="55700"/>
            </a:xfrm>
            <a:custGeom>
              <a:avLst/>
              <a:gdLst/>
              <a:ahLst/>
              <a:cxnLst/>
              <a:rect l="l" t="t" r="r" b="b"/>
              <a:pathLst>
                <a:path w="2227" h="2228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26" y="2132"/>
                    <a:pt x="2226" y="2025"/>
                  </a:cubicBezTo>
                  <a:lnTo>
                    <a:pt x="2226" y="191"/>
                  </a:lnTo>
                  <a:cubicBezTo>
                    <a:pt x="2226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820625" y="2240875"/>
              <a:ext cx="55675" cy="55700"/>
            </a:xfrm>
            <a:custGeom>
              <a:avLst/>
              <a:gdLst/>
              <a:ahLst/>
              <a:cxnLst/>
              <a:rect l="l" t="t" r="r" b="b"/>
              <a:pathLst>
                <a:path w="2227" h="2228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27"/>
                    <a:pt x="203" y="2227"/>
                  </a:cubicBezTo>
                  <a:lnTo>
                    <a:pt x="2025" y="2227"/>
                  </a:lnTo>
                  <a:cubicBezTo>
                    <a:pt x="2132" y="2227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898325" y="2240875"/>
              <a:ext cx="55675" cy="55700"/>
            </a:xfrm>
            <a:custGeom>
              <a:avLst/>
              <a:gdLst/>
              <a:ahLst/>
              <a:cxnLst/>
              <a:rect l="l" t="t" r="r" b="b"/>
              <a:pathLst>
                <a:path w="2227" h="2228" extrusionOk="0">
                  <a:moveTo>
                    <a:pt x="202" y="1"/>
                  </a:moveTo>
                  <a:cubicBezTo>
                    <a:pt x="95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95" y="2227"/>
                    <a:pt x="202" y="2227"/>
                  </a:cubicBezTo>
                  <a:lnTo>
                    <a:pt x="2024" y="2227"/>
                  </a:lnTo>
                  <a:cubicBezTo>
                    <a:pt x="2143" y="2227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976300" y="2240875"/>
              <a:ext cx="55400" cy="55700"/>
            </a:xfrm>
            <a:custGeom>
              <a:avLst/>
              <a:gdLst/>
              <a:ahLst/>
              <a:cxnLst/>
              <a:rect l="l" t="t" r="r" b="b"/>
              <a:pathLst>
                <a:path w="2216" h="2228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1054000" y="2240875"/>
              <a:ext cx="55375" cy="55700"/>
            </a:xfrm>
            <a:custGeom>
              <a:avLst/>
              <a:gdLst/>
              <a:ahLst/>
              <a:cxnLst/>
              <a:rect l="l" t="t" r="r" b="b"/>
              <a:pathLst>
                <a:path w="2215" h="2228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1131675" y="2240875"/>
              <a:ext cx="55400" cy="55700"/>
            </a:xfrm>
            <a:custGeom>
              <a:avLst/>
              <a:gdLst/>
              <a:ahLst/>
              <a:cxnLst/>
              <a:rect l="l" t="t" r="r" b="b"/>
              <a:pathLst>
                <a:path w="2216" h="2228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1209375" y="2240875"/>
              <a:ext cx="55375" cy="55700"/>
            </a:xfrm>
            <a:custGeom>
              <a:avLst/>
              <a:gdLst/>
              <a:ahLst/>
              <a:cxnLst/>
              <a:rect l="l" t="t" r="r" b="b"/>
              <a:pathLst>
                <a:path w="2215" h="2228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1287050" y="2240875"/>
              <a:ext cx="55700" cy="55700"/>
            </a:xfrm>
            <a:custGeom>
              <a:avLst/>
              <a:gdLst/>
              <a:ahLst/>
              <a:cxnLst/>
              <a:rect l="l" t="t" r="r" b="b"/>
              <a:pathLst>
                <a:path w="2228" h="2228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27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467000" y="2240875"/>
              <a:ext cx="95275" cy="55700"/>
            </a:xfrm>
            <a:custGeom>
              <a:avLst/>
              <a:gdLst/>
              <a:ahLst/>
              <a:cxnLst/>
              <a:rect l="l" t="t" r="r" b="b"/>
              <a:pathLst>
                <a:path w="3811" h="2228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lnTo>
                    <a:pt x="1" y="1965"/>
                  </a:lnTo>
                  <a:cubicBezTo>
                    <a:pt x="1" y="2108"/>
                    <a:pt x="108" y="2227"/>
                    <a:pt x="251" y="2227"/>
                  </a:cubicBezTo>
                  <a:lnTo>
                    <a:pt x="3549" y="2227"/>
                  </a:lnTo>
                  <a:cubicBezTo>
                    <a:pt x="3692" y="2227"/>
                    <a:pt x="3811" y="2108"/>
                    <a:pt x="3811" y="1965"/>
                  </a:cubicBezTo>
                  <a:lnTo>
                    <a:pt x="3811" y="251"/>
                  </a:lnTo>
                  <a:cubicBezTo>
                    <a:pt x="3811" y="108"/>
                    <a:pt x="3692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544700" y="2150100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622375" y="2150100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6" y="2143"/>
                    <a:pt x="2216" y="2036"/>
                  </a:cubicBezTo>
                  <a:lnTo>
                    <a:pt x="2216" y="203"/>
                  </a:lnTo>
                  <a:cubicBezTo>
                    <a:pt x="2216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700075" y="2150100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96" y="2227"/>
                    <a:pt x="203" y="2227"/>
                  </a:cubicBezTo>
                  <a:lnTo>
                    <a:pt x="2025" y="2227"/>
                  </a:lnTo>
                  <a:cubicBezTo>
                    <a:pt x="2132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777775" y="2150100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2" y="0"/>
                  </a:moveTo>
                  <a:cubicBezTo>
                    <a:pt x="95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95" y="2227"/>
                    <a:pt x="202" y="2227"/>
                  </a:cubicBezTo>
                  <a:lnTo>
                    <a:pt x="2024" y="2227"/>
                  </a:lnTo>
                  <a:cubicBezTo>
                    <a:pt x="2131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855450" y="2150100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933150" y="2150100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3" y="0"/>
                  </a:moveTo>
                  <a:cubicBezTo>
                    <a:pt x="95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95" y="2227"/>
                    <a:pt x="203" y="2227"/>
                  </a:cubicBezTo>
                  <a:lnTo>
                    <a:pt x="2036" y="2227"/>
                  </a:lnTo>
                  <a:cubicBezTo>
                    <a:pt x="2143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43" y="0"/>
                    <a:pt x="2036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1011125" y="2150100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1088825" y="2150100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3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1166500" y="2150100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191" y="0"/>
                  </a:moveTo>
                  <a:cubicBezTo>
                    <a:pt x="84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1244200" y="2150100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191" y="0"/>
                  </a:moveTo>
                  <a:cubicBezTo>
                    <a:pt x="83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1321875" y="2150100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1399875" y="2150100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3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467000" y="23307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4"/>
                  </a:cubicBezTo>
                  <a:lnTo>
                    <a:pt x="2215" y="203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544700" y="2330775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4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4"/>
                  </a:cubicBezTo>
                  <a:lnTo>
                    <a:pt x="2215" y="203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622375" y="23307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6" y="2132"/>
                    <a:pt x="2216" y="2024"/>
                  </a:cubicBezTo>
                  <a:lnTo>
                    <a:pt x="2216" y="203"/>
                  </a:lnTo>
                  <a:cubicBezTo>
                    <a:pt x="2216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467000" y="24206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5"/>
                    <a:pt x="1" y="203"/>
                  </a:cubicBezTo>
                  <a:lnTo>
                    <a:pt x="1" y="2024"/>
                  </a:lnTo>
                  <a:cubicBezTo>
                    <a:pt x="1" y="2131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1"/>
                    <a:pt x="2215" y="2024"/>
                  </a:cubicBezTo>
                  <a:lnTo>
                    <a:pt x="2215" y="203"/>
                  </a:lnTo>
                  <a:cubicBezTo>
                    <a:pt x="2215" y="95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544700" y="2420675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2024"/>
                  </a:lnTo>
                  <a:cubicBezTo>
                    <a:pt x="0" y="2131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1"/>
                    <a:pt x="2215" y="2024"/>
                  </a:cubicBezTo>
                  <a:lnTo>
                    <a:pt x="2215" y="203"/>
                  </a:lnTo>
                  <a:cubicBezTo>
                    <a:pt x="2215" y="95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622375" y="24206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5"/>
                    <a:pt x="1" y="203"/>
                  </a:cubicBezTo>
                  <a:lnTo>
                    <a:pt x="1" y="2024"/>
                  </a:lnTo>
                  <a:cubicBezTo>
                    <a:pt x="1" y="2131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6" y="2131"/>
                    <a:pt x="2216" y="2024"/>
                  </a:cubicBezTo>
                  <a:lnTo>
                    <a:pt x="2216" y="203"/>
                  </a:lnTo>
                  <a:cubicBezTo>
                    <a:pt x="2216" y="95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700075" y="23307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3" y="0"/>
                  </a:moveTo>
                  <a:cubicBezTo>
                    <a:pt x="96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96" y="2227"/>
                    <a:pt x="203" y="2227"/>
                  </a:cubicBezTo>
                  <a:lnTo>
                    <a:pt x="2025" y="2227"/>
                  </a:lnTo>
                  <a:cubicBezTo>
                    <a:pt x="2132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777775" y="23307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95" y="2227"/>
                    <a:pt x="202" y="2227"/>
                  </a:cubicBezTo>
                  <a:lnTo>
                    <a:pt x="2024" y="2227"/>
                  </a:lnTo>
                  <a:cubicBezTo>
                    <a:pt x="2131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855450" y="2330775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933150" y="23307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3" y="0"/>
                  </a:moveTo>
                  <a:cubicBezTo>
                    <a:pt x="95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95" y="2227"/>
                    <a:pt x="203" y="2227"/>
                  </a:cubicBezTo>
                  <a:lnTo>
                    <a:pt x="2036" y="2227"/>
                  </a:lnTo>
                  <a:cubicBezTo>
                    <a:pt x="2143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43" y="0"/>
                    <a:pt x="2036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1011125" y="23307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4"/>
                  </a:cubicBezTo>
                  <a:lnTo>
                    <a:pt x="2215" y="203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1088825" y="2330775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3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32"/>
                    <a:pt x="2215" y="2024"/>
                  </a:cubicBezTo>
                  <a:lnTo>
                    <a:pt x="2215" y="203"/>
                  </a:lnTo>
                  <a:cubicBezTo>
                    <a:pt x="2215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6"/>
            <p:cNvSpPr/>
            <p:nvPr/>
          </p:nvSpPr>
          <p:spPr>
            <a:xfrm>
              <a:off x="1166500" y="2330775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191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6"/>
            <p:cNvSpPr/>
            <p:nvPr/>
          </p:nvSpPr>
          <p:spPr>
            <a:xfrm>
              <a:off x="1244200" y="23307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191" y="0"/>
                  </a:moveTo>
                  <a:cubicBezTo>
                    <a:pt x="83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1321875" y="2330775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6"/>
            <p:cNvSpPr/>
            <p:nvPr/>
          </p:nvSpPr>
          <p:spPr>
            <a:xfrm>
              <a:off x="1377550" y="2240875"/>
              <a:ext cx="77700" cy="145575"/>
            </a:xfrm>
            <a:custGeom>
              <a:avLst/>
              <a:gdLst/>
              <a:ahLst/>
              <a:cxnLst/>
              <a:rect l="l" t="t" r="r" b="b"/>
              <a:pathLst>
                <a:path w="3108" h="5823" extrusionOk="0">
                  <a:moveTo>
                    <a:pt x="655" y="1"/>
                  </a:moveTo>
                  <a:cubicBezTo>
                    <a:pt x="286" y="1"/>
                    <a:pt x="0" y="310"/>
                    <a:pt x="0" y="691"/>
                  </a:cubicBezTo>
                  <a:lnTo>
                    <a:pt x="0" y="1668"/>
                  </a:lnTo>
                  <a:cubicBezTo>
                    <a:pt x="0" y="2049"/>
                    <a:pt x="286" y="2358"/>
                    <a:pt x="655" y="2358"/>
                  </a:cubicBezTo>
                  <a:lnTo>
                    <a:pt x="893" y="2358"/>
                  </a:lnTo>
                  <a:lnTo>
                    <a:pt x="893" y="4954"/>
                  </a:lnTo>
                  <a:cubicBezTo>
                    <a:pt x="893" y="5430"/>
                    <a:pt x="1250" y="5823"/>
                    <a:pt x="1703" y="5823"/>
                  </a:cubicBezTo>
                  <a:lnTo>
                    <a:pt x="2298" y="5823"/>
                  </a:lnTo>
                  <a:cubicBezTo>
                    <a:pt x="2739" y="5823"/>
                    <a:pt x="3108" y="5430"/>
                    <a:pt x="3108" y="4954"/>
                  </a:cubicBezTo>
                  <a:lnTo>
                    <a:pt x="3108" y="1668"/>
                  </a:lnTo>
                  <a:lnTo>
                    <a:pt x="3108" y="1560"/>
                  </a:lnTo>
                  <a:lnTo>
                    <a:pt x="3108" y="691"/>
                  </a:lnTo>
                  <a:cubicBezTo>
                    <a:pt x="3108" y="310"/>
                    <a:pt x="2822" y="1"/>
                    <a:pt x="2453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6"/>
            <p:cNvSpPr/>
            <p:nvPr/>
          </p:nvSpPr>
          <p:spPr>
            <a:xfrm>
              <a:off x="1244200" y="24206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191" y="0"/>
                  </a:moveTo>
                  <a:cubicBezTo>
                    <a:pt x="83" y="0"/>
                    <a:pt x="0" y="95"/>
                    <a:pt x="0" y="203"/>
                  </a:cubicBezTo>
                  <a:lnTo>
                    <a:pt x="0" y="2024"/>
                  </a:lnTo>
                  <a:cubicBezTo>
                    <a:pt x="0" y="2131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27" y="2131"/>
                    <a:pt x="2227" y="2024"/>
                  </a:cubicBezTo>
                  <a:lnTo>
                    <a:pt x="2227" y="203"/>
                  </a:lnTo>
                  <a:cubicBezTo>
                    <a:pt x="2227" y="95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6"/>
            <p:cNvSpPr/>
            <p:nvPr/>
          </p:nvSpPr>
          <p:spPr>
            <a:xfrm>
              <a:off x="1321875" y="2420675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95"/>
                    <a:pt x="1" y="203"/>
                  </a:cubicBezTo>
                  <a:lnTo>
                    <a:pt x="1" y="2024"/>
                  </a:lnTo>
                  <a:cubicBezTo>
                    <a:pt x="1" y="2131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31"/>
                    <a:pt x="2227" y="2024"/>
                  </a:cubicBezTo>
                  <a:lnTo>
                    <a:pt x="2227" y="203"/>
                  </a:lnTo>
                  <a:cubicBezTo>
                    <a:pt x="2227" y="95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6"/>
            <p:cNvSpPr/>
            <p:nvPr/>
          </p:nvSpPr>
          <p:spPr>
            <a:xfrm>
              <a:off x="1399875" y="2420675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3" y="0"/>
                    <a:pt x="0" y="95"/>
                    <a:pt x="0" y="203"/>
                  </a:cubicBezTo>
                  <a:lnTo>
                    <a:pt x="0" y="2024"/>
                  </a:lnTo>
                  <a:cubicBezTo>
                    <a:pt x="0" y="2131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31"/>
                    <a:pt x="2215" y="2024"/>
                  </a:cubicBezTo>
                  <a:lnTo>
                    <a:pt x="2215" y="203"/>
                  </a:lnTo>
                  <a:cubicBezTo>
                    <a:pt x="2215" y="95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36"/>
          <p:cNvGrpSpPr/>
          <p:nvPr/>
        </p:nvGrpSpPr>
        <p:grpSpPr>
          <a:xfrm flipH="1">
            <a:off x="7744172" y="3783875"/>
            <a:ext cx="1256977" cy="1227202"/>
            <a:chOff x="2180272" y="-464800"/>
            <a:chExt cx="1256977" cy="1227202"/>
          </a:xfrm>
        </p:grpSpPr>
        <p:sp>
          <p:nvSpPr>
            <p:cNvPr id="563" name="Google Shape;563;p36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6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36"/>
          <p:cNvGrpSpPr/>
          <p:nvPr/>
        </p:nvGrpSpPr>
        <p:grpSpPr>
          <a:xfrm rot="-2700000" flipH="1">
            <a:off x="7599152" y="258927"/>
            <a:ext cx="1139797" cy="1617797"/>
            <a:chOff x="1801400" y="1718664"/>
            <a:chExt cx="640972" cy="909778"/>
          </a:xfrm>
        </p:grpSpPr>
        <p:sp>
          <p:nvSpPr>
            <p:cNvPr id="566" name="Google Shape;566;p36"/>
            <p:cNvSpPr/>
            <p:nvPr/>
          </p:nvSpPr>
          <p:spPr>
            <a:xfrm>
              <a:off x="2087331" y="1718664"/>
              <a:ext cx="355041" cy="909778"/>
            </a:xfrm>
            <a:custGeom>
              <a:avLst/>
              <a:gdLst/>
              <a:ahLst/>
              <a:cxnLst/>
              <a:rect l="l" t="t" r="r" b="b"/>
              <a:pathLst>
                <a:path w="6180" h="15836" extrusionOk="0">
                  <a:moveTo>
                    <a:pt x="0" y="0"/>
                  </a:moveTo>
                  <a:lnTo>
                    <a:pt x="0" y="15836"/>
                  </a:lnTo>
                  <a:lnTo>
                    <a:pt x="1298" y="15836"/>
                  </a:lnTo>
                  <a:cubicBezTo>
                    <a:pt x="2417" y="15836"/>
                    <a:pt x="3418" y="15383"/>
                    <a:pt x="4251" y="14645"/>
                  </a:cubicBezTo>
                  <a:cubicBezTo>
                    <a:pt x="5525" y="13550"/>
                    <a:pt x="6180" y="11895"/>
                    <a:pt x="6180" y="10216"/>
                  </a:cubicBezTo>
                  <a:lnTo>
                    <a:pt x="6180" y="5608"/>
                  </a:lnTo>
                  <a:cubicBezTo>
                    <a:pt x="6180" y="3929"/>
                    <a:pt x="5525" y="2286"/>
                    <a:pt x="4251" y="1179"/>
                  </a:cubicBezTo>
                  <a:cubicBezTo>
                    <a:pt x="3418" y="441"/>
                    <a:pt x="2417" y="0"/>
                    <a:pt x="1298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6"/>
            <p:cNvSpPr/>
            <p:nvPr/>
          </p:nvSpPr>
          <p:spPr>
            <a:xfrm>
              <a:off x="1801400" y="1718664"/>
              <a:ext cx="560252" cy="909778"/>
            </a:xfrm>
            <a:custGeom>
              <a:avLst/>
              <a:gdLst/>
              <a:ahLst/>
              <a:cxnLst/>
              <a:rect l="l" t="t" r="r" b="b"/>
              <a:pathLst>
                <a:path w="9752" h="15836" extrusionOk="0">
                  <a:moveTo>
                    <a:pt x="4977" y="0"/>
                  </a:moveTo>
                  <a:cubicBezTo>
                    <a:pt x="2977" y="0"/>
                    <a:pt x="1227" y="1370"/>
                    <a:pt x="751" y="3310"/>
                  </a:cubicBezTo>
                  <a:cubicBezTo>
                    <a:pt x="13" y="6263"/>
                    <a:pt x="1" y="9347"/>
                    <a:pt x="810" y="12561"/>
                  </a:cubicBezTo>
                  <a:cubicBezTo>
                    <a:pt x="1287" y="14490"/>
                    <a:pt x="3037" y="15836"/>
                    <a:pt x="5025" y="15836"/>
                  </a:cubicBezTo>
                  <a:cubicBezTo>
                    <a:pt x="7692" y="15836"/>
                    <a:pt x="9752" y="13443"/>
                    <a:pt x="9323" y="10811"/>
                  </a:cubicBezTo>
                  <a:cubicBezTo>
                    <a:pt x="9002" y="8882"/>
                    <a:pt x="9002" y="6942"/>
                    <a:pt x="9323" y="5013"/>
                  </a:cubicBezTo>
                  <a:cubicBezTo>
                    <a:pt x="9752" y="2382"/>
                    <a:pt x="7692" y="0"/>
                    <a:pt x="5025" y="0"/>
                  </a:cubicBez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6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extrusionOk="0">
                  <a:moveTo>
                    <a:pt x="655" y="0"/>
                  </a:moveTo>
                  <a:lnTo>
                    <a:pt x="655" y="0"/>
                  </a:lnTo>
                  <a:cubicBezTo>
                    <a:pt x="655" y="1"/>
                    <a:pt x="0" y="1894"/>
                    <a:pt x="60" y="4418"/>
                  </a:cubicBezTo>
                  <a:lnTo>
                    <a:pt x="655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6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fill="none" extrusionOk="0">
                  <a:moveTo>
                    <a:pt x="655" y="0"/>
                  </a:moveTo>
                  <a:cubicBezTo>
                    <a:pt x="655" y="0"/>
                    <a:pt x="0" y="1893"/>
                    <a:pt x="60" y="4418"/>
                  </a:cubicBez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63"/>
          <p:cNvSpPr txBox="1">
            <a:spLocks noGrp="1"/>
          </p:cNvSpPr>
          <p:nvPr>
            <p:ph type="title"/>
          </p:nvPr>
        </p:nvSpPr>
        <p:spPr>
          <a:xfrm>
            <a:off x="713200" y="13716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Rent-A-Hacker system</a:t>
            </a:r>
            <a:endParaRPr dirty="0"/>
          </a:p>
        </p:txBody>
      </p:sp>
      <p:graphicFrame>
        <p:nvGraphicFramePr>
          <p:cNvPr id="1558" name="Google Shape;1558;p63"/>
          <p:cNvGraphicFramePr/>
          <p:nvPr>
            <p:extLst>
              <p:ext uri="{D42A27DB-BD31-4B8C-83A1-F6EECF244321}">
                <p14:modId xmlns:p14="http://schemas.microsoft.com/office/powerpoint/2010/main" val="1020189028"/>
              </p:ext>
            </p:extLst>
          </p:nvPr>
        </p:nvGraphicFramePr>
        <p:xfrm>
          <a:off x="713200" y="1303025"/>
          <a:ext cx="7717500" cy="3211775"/>
        </p:xfrm>
        <a:graphic>
          <a:graphicData uri="http://schemas.openxmlformats.org/drawingml/2006/table">
            <a:tbl>
              <a:tblPr>
                <a:noFill/>
                <a:tableStyleId>{658A4C09-F10E-4CD4-8619-B10FCD0B00D0}</a:tableStyleId>
              </a:tblPr>
              <a:tblGrid>
                <a:gridCol w="1929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9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9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9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0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Fredoka One"/>
                          <a:ea typeface="Fredoka One"/>
                          <a:cs typeface="Fredoka One"/>
                          <a:sym typeface="Fredoka One"/>
                        </a:rPr>
                        <a:t>Hacker #1</a:t>
                      </a:r>
                      <a:endParaRPr sz="2000" dirty="0">
                        <a:solidFill>
                          <a:schemeClr val="dk1"/>
                        </a:solidFill>
                        <a:latin typeface="Fredoka One"/>
                        <a:ea typeface="Fredoka One"/>
                        <a:cs typeface="Fredoka One"/>
                        <a:sym typeface="Fredok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R" sz="2000" dirty="0">
                          <a:solidFill>
                            <a:schemeClr val="dk1"/>
                          </a:solidFill>
                          <a:latin typeface="Fredoka One"/>
                          <a:ea typeface="Fredoka One"/>
                          <a:cs typeface="Fredoka One"/>
                          <a:sym typeface="Fredoka One"/>
                        </a:rPr>
                        <a:t>Hacker #2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R" sz="2000" dirty="0">
                          <a:solidFill>
                            <a:schemeClr val="dk1"/>
                          </a:solidFill>
                          <a:latin typeface="Fredoka One"/>
                          <a:ea typeface="Fredoka One"/>
                          <a:cs typeface="Fredoka One"/>
                          <a:sym typeface="Fredoka One"/>
                        </a:rPr>
                        <a:t>Hacker #3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R" sz="2000" dirty="0">
                          <a:solidFill>
                            <a:schemeClr val="dk1"/>
                          </a:solidFill>
                          <a:latin typeface="Fredoka One"/>
                          <a:ea typeface="Fredoka One"/>
                          <a:cs typeface="Fredoka One"/>
                          <a:sym typeface="Fredoka One"/>
                        </a:rPr>
                        <a:t>Hacker #4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54150">
                <a:tc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Karla Medium"/>
                        <a:buChar char="●"/>
                      </a:pPr>
                      <a:r>
                        <a:rPr lang="en-US" sz="1500" dirty="0">
                          <a:solidFill>
                            <a:schemeClr val="dk1"/>
                          </a:solidFill>
                          <a:latin typeface="Karla Medium"/>
                          <a:ea typeface="Karla Medium"/>
                          <a:cs typeface="Karla Medium"/>
                          <a:sym typeface="Karla Medium"/>
                        </a:rPr>
                        <a:t>Malware</a:t>
                      </a: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Karla Medium"/>
                        <a:buChar char="●"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Karla Medium"/>
                          <a:ea typeface="Karla Medium"/>
                          <a:cs typeface="Karla Medium"/>
                          <a:sym typeface="Karla Medium"/>
                        </a:rPr>
                        <a:t>DDoS </a:t>
                      </a: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Karla Medium"/>
                        <a:buChar char="●"/>
                      </a:pPr>
                      <a:r>
                        <a:rPr lang="en-US" sz="1500" dirty="0">
                          <a:solidFill>
                            <a:schemeClr val="dk1"/>
                          </a:solidFill>
                          <a:latin typeface="Karla Medium"/>
                          <a:ea typeface="Karla Medium"/>
                          <a:cs typeface="Karla Medium"/>
                          <a:sym typeface="Karla Medium"/>
                        </a:rPr>
                        <a:t>Phishing</a:t>
                      </a: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Karla Medium"/>
                        <a:buChar char="●"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Karla Medium"/>
                          <a:ea typeface="Karla Medium"/>
                          <a:cs typeface="Karla Medium"/>
                          <a:sym typeface="Karla Medium"/>
                        </a:rPr>
                        <a:t>Botnet</a:t>
                      </a: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Karla Medium"/>
                        <a:buChar char="●"/>
                      </a:pPr>
                      <a:r>
                        <a:rPr lang="en-US" sz="1500" dirty="0">
                          <a:solidFill>
                            <a:schemeClr val="dk1"/>
                          </a:solidFill>
                          <a:latin typeface="Karla Medium"/>
                          <a:ea typeface="Karla Medium"/>
                          <a:cs typeface="Karla Medium"/>
                          <a:sym typeface="Karla Medium"/>
                        </a:rPr>
                        <a:t>Ransomware</a:t>
                      </a: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Karla Medium"/>
                        <a:buChar char="●"/>
                      </a:pPr>
                      <a:r>
                        <a:rPr lang="en-US" sz="1500" dirty="0">
                          <a:solidFill>
                            <a:schemeClr val="dk1"/>
                          </a:solidFill>
                          <a:latin typeface="Karla Medium"/>
                          <a:ea typeface="Karla Medium"/>
                          <a:cs typeface="Karla Medium"/>
                          <a:sym typeface="Karla Medium"/>
                        </a:rPr>
                        <a:t>SQL injection attacks</a:t>
                      </a: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Karla Medium"/>
                        <a:buChar char="●"/>
                      </a:pPr>
                      <a:r>
                        <a:rPr lang="en-US" sz="1500" dirty="0">
                          <a:solidFill>
                            <a:schemeClr val="dk1"/>
                          </a:solidFill>
                          <a:latin typeface="Karla Medium"/>
                          <a:ea typeface="Karla Medium"/>
                          <a:cs typeface="Karla Medium"/>
                          <a:sym typeface="Karla Medium"/>
                        </a:rPr>
                        <a:t>Adware</a:t>
                      </a: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7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>
                        <a:solidFill>
                          <a:schemeClr val="dk1"/>
                        </a:solidFill>
                        <a:latin typeface="Karla Medium"/>
                        <a:ea typeface="Karla Medium"/>
                        <a:cs typeface="Karla Medium"/>
                        <a:sym typeface="Karla Medium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0" name="Group 9">
            <a:extLst>
              <a:ext uri="{FF2B5EF4-FFF2-40B4-BE49-F238E27FC236}">
                <a16:creationId xmlns:a16="http://schemas.microsoft.com/office/drawing/2014/main" id="{F5B05E5C-417C-9CC4-EF81-C6D9F1E21822}"/>
              </a:ext>
            </a:extLst>
          </p:cNvPr>
          <p:cNvGrpSpPr/>
          <p:nvPr/>
        </p:nvGrpSpPr>
        <p:grpSpPr>
          <a:xfrm>
            <a:off x="882536" y="3849222"/>
            <a:ext cx="1284194" cy="282388"/>
            <a:chOff x="773206" y="3913094"/>
            <a:chExt cx="1578510" cy="369794"/>
          </a:xfrm>
        </p:grpSpPr>
        <p:sp>
          <p:nvSpPr>
            <p:cNvPr id="2" name="Star: 5 Points 1">
              <a:extLst>
                <a:ext uri="{FF2B5EF4-FFF2-40B4-BE49-F238E27FC236}">
                  <a16:creationId xmlns:a16="http://schemas.microsoft.com/office/drawing/2014/main" id="{078C7770-2664-94BF-8FE7-68FE8FF2E69A}"/>
                </a:ext>
              </a:extLst>
            </p:cNvPr>
            <p:cNvSpPr/>
            <p:nvPr/>
          </p:nvSpPr>
          <p:spPr>
            <a:xfrm>
              <a:off x="773206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  <p:sp>
          <p:nvSpPr>
            <p:cNvPr id="3" name="Star: 5 Points 2">
              <a:extLst>
                <a:ext uri="{FF2B5EF4-FFF2-40B4-BE49-F238E27FC236}">
                  <a16:creationId xmlns:a16="http://schemas.microsoft.com/office/drawing/2014/main" id="{5AA67E1E-554F-8A8B-F645-1E55AB01D5D9}"/>
                </a:ext>
              </a:extLst>
            </p:cNvPr>
            <p:cNvSpPr/>
            <p:nvPr/>
          </p:nvSpPr>
          <p:spPr>
            <a:xfrm>
              <a:off x="1182835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 dirty="0"/>
            </a:p>
          </p:txBody>
        </p:sp>
        <p:sp>
          <p:nvSpPr>
            <p:cNvPr id="4" name="Star: 5 Points 3">
              <a:extLst>
                <a:ext uri="{FF2B5EF4-FFF2-40B4-BE49-F238E27FC236}">
                  <a16:creationId xmlns:a16="http://schemas.microsoft.com/office/drawing/2014/main" id="{25149473-27B8-DCFD-F2D8-6A9AFCDA4282}"/>
                </a:ext>
              </a:extLst>
            </p:cNvPr>
            <p:cNvSpPr/>
            <p:nvPr/>
          </p:nvSpPr>
          <p:spPr>
            <a:xfrm>
              <a:off x="1592464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  <p:sp>
          <p:nvSpPr>
            <p:cNvPr id="5" name="Star: 5 Points 4">
              <a:extLst>
                <a:ext uri="{FF2B5EF4-FFF2-40B4-BE49-F238E27FC236}">
                  <a16:creationId xmlns:a16="http://schemas.microsoft.com/office/drawing/2014/main" id="{DD40EA12-58BA-A4C0-7183-4A4048B52047}"/>
                </a:ext>
              </a:extLst>
            </p:cNvPr>
            <p:cNvSpPr/>
            <p:nvPr/>
          </p:nvSpPr>
          <p:spPr>
            <a:xfrm>
              <a:off x="2002093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</p:grp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96E4B1C7-2C66-8A20-4C52-EF9BC24D863E}"/>
              </a:ext>
            </a:extLst>
          </p:cNvPr>
          <p:cNvSpPr/>
          <p:nvPr/>
        </p:nvSpPr>
        <p:spPr>
          <a:xfrm>
            <a:off x="2220518" y="3849221"/>
            <a:ext cx="284435" cy="282389"/>
          </a:xfrm>
          <a:prstGeom prst="star5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14F2530-9958-530E-4A4A-01448F594EF2}"/>
              </a:ext>
            </a:extLst>
          </p:cNvPr>
          <p:cNvGrpSpPr/>
          <p:nvPr/>
        </p:nvGrpSpPr>
        <p:grpSpPr>
          <a:xfrm>
            <a:off x="2802888" y="3849221"/>
            <a:ext cx="1284194" cy="282388"/>
            <a:chOff x="773206" y="3913094"/>
            <a:chExt cx="1578510" cy="369794"/>
          </a:xfrm>
        </p:grpSpPr>
        <p:sp>
          <p:nvSpPr>
            <p:cNvPr id="12" name="Star: 5 Points 11">
              <a:extLst>
                <a:ext uri="{FF2B5EF4-FFF2-40B4-BE49-F238E27FC236}">
                  <a16:creationId xmlns:a16="http://schemas.microsoft.com/office/drawing/2014/main" id="{E8A78617-31F8-D6C2-AF3B-5F5942B19C79}"/>
                </a:ext>
              </a:extLst>
            </p:cNvPr>
            <p:cNvSpPr/>
            <p:nvPr/>
          </p:nvSpPr>
          <p:spPr>
            <a:xfrm>
              <a:off x="773206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FD580977-FC93-5732-3D02-6176F8386E97}"/>
                </a:ext>
              </a:extLst>
            </p:cNvPr>
            <p:cNvSpPr/>
            <p:nvPr/>
          </p:nvSpPr>
          <p:spPr>
            <a:xfrm>
              <a:off x="1182835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 dirty="0"/>
            </a:p>
          </p:txBody>
        </p:sp>
        <p:sp>
          <p:nvSpPr>
            <p:cNvPr id="14" name="Star: 5 Points 13">
              <a:extLst>
                <a:ext uri="{FF2B5EF4-FFF2-40B4-BE49-F238E27FC236}">
                  <a16:creationId xmlns:a16="http://schemas.microsoft.com/office/drawing/2014/main" id="{3F806DC4-0ACE-F1DB-6E5E-D18EB0B9AABF}"/>
                </a:ext>
              </a:extLst>
            </p:cNvPr>
            <p:cNvSpPr/>
            <p:nvPr/>
          </p:nvSpPr>
          <p:spPr>
            <a:xfrm>
              <a:off x="1592464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  <p:sp>
          <p:nvSpPr>
            <p:cNvPr id="15" name="Star: 5 Points 14">
              <a:extLst>
                <a:ext uri="{FF2B5EF4-FFF2-40B4-BE49-F238E27FC236}">
                  <a16:creationId xmlns:a16="http://schemas.microsoft.com/office/drawing/2014/main" id="{D2A0FDC5-7E57-7DB9-63B2-37D1F609AEB0}"/>
                </a:ext>
              </a:extLst>
            </p:cNvPr>
            <p:cNvSpPr/>
            <p:nvPr/>
          </p:nvSpPr>
          <p:spPr>
            <a:xfrm>
              <a:off x="2002093" y="3913094"/>
              <a:ext cx="349623" cy="369794"/>
            </a:xfrm>
            <a:prstGeom prst="star5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</p:grpSp>
      <p:sp>
        <p:nvSpPr>
          <p:cNvPr id="16" name="Star: 5 Points 15">
            <a:extLst>
              <a:ext uri="{FF2B5EF4-FFF2-40B4-BE49-F238E27FC236}">
                <a16:creationId xmlns:a16="http://schemas.microsoft.com/office/drawing/2014/main" id="{DBD341DB-E6B0-F52D-5ACD-4657E7ECF280}"/>
              </a:ext>
            </a:extLst>
          </p:cNvPr>
          <p:cNvSpPr/>
          <p:nvPr/>
        </p:nvSpPr>
        <p:spPr>
          <a:xfrm>
            <a:off x="4143982" y="3849221"/>
            <a:ext cx="284435" cy="282389"/>
          </a:xfrm>
          <a:prstGeom prst="star5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85C48A3-3977-D75F-B503-467B66D02ECB}"/>
              </a:ext>
            </a:extLst>
          </p:cNvPr>
          <p:cNvGrpSpPr/>
          <p:nvPr/>
        </p:nvGrpSpPr>
        <p:grpSpPr>
          <a:xfrm>
            <a:off x="6681728" y="3849221"/>
            <a:ext cx="1284194" cy="282388"/>
            <a:chOff x="773206" y="3913094"/>
            <a:chExt cx="1578510" cy="369794"/>
          </a:xfrm>
        </p:grpSpPr>
        <p:sp>
          <p:nvSpPr>
            <p:cNvPr id="19" name="Star: 5 Points 18">
              <a:extLst>
                <a:ext uri="{FF2B5EF4-FFF2-40B4-BE49-F238E27FC236}">
                  <a16:creationId xmlns:a16="http://schemas.microsoft.com/office/drawing/2014/main" id="{3133B8D9-A10A-F55A-0CE0-C798B0718BD6}"/>
                </a:ext>
              </a:extLst>
            </p:cNvPr>
            <p:cNvSpPr/>
            <p:nvPr/>
          </p:nvSpPr>
          <p:spPr>
            <a:xfrm>
              <a:off x="773206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  <p:sp>
          <p:nvSpPr>
            <p:cNvPr id="20" name="Star: 5 Points 19">
              <a:extLst>
                <a:ext uri="{FF2B5EF4-FFF2-40B4-BE49-F238E27FC236}">
                  <a16:creationId xmlns:a16="http://schemas.microsoft.com/office/drawing/2014/main" id="{F49B9B54-E95A-A9B8-12DC-D7C93E792087}"/>
                </a:ext>
              </a:extLst>
            </p:cNvPr>
            <p:cNvSpPr/>
            <p:nvPr/>
          </p:nvSpPr>
          <p:spPr>
            <a:xfrm>
              <a:off x="1182835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 dirty="0"/>
            </a:p>
          </p:txBody>
        </p:sp>
        <p:sp>
          <p:nvSpPr>
            <p:cNvPr id="21" name="Star: 5 Points 20">
              <a:extLst>
                <a:ext uri="{FF2B5EF4-FFF2-40B4-BE49-F238E27FC236}">
                  <a16:creationId xmlns:a16="http://schemas.microsoft.com/office/drawing/2014/main" id="{5D2FF99A-5E4F-B3F7-13D2-C0D9D4D9B894}"/>
                </a:ext>
              </a:extLst>
            </p:cNvPr>
            <p:cNvSpPr/>
            <p:nvPr/>
          </p:nvSpPr>
          <p:spPr>
            <a:xfrm>
              <a:off x="1592464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  <p:sp>
          <p:nvSpPr>
            <p:cNvPr id="22" name="Star: 5 Points 21">
              <a:extLst>
                <a:ext uri="{FF2B5EF4-FFF2-40B4-BE49-F238E27FC236}">
                  <a16:creationId xmlns:a16="http://schemas.microsoft.com/office/drawing/2014/main" id="{1F7AB01D-79EE-2844-1AD9-6EBCEB613091}"/>
                </a:ext>
              </a:extLst>
            </p:cNvPr>
            <p:cNvSpPr/>
            <p:nvPr/>
          </p:nvSpPr>
          <p:spPr>
            <a:xfrm>
              <a:off x="2002093" y="3913094"/>
              <a:ext cx="349623" cy="369794"/>
            </a:xfrm>
            <a:prstGeom prst="star5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</p:grpSp>
      <p:sp>
        <p:nvSpPr>
          <p:cNvPr id="23" name="Star: 5 Points 22">
            <a:extLst>
              <a:ext uri="{FF2B5EF4-FFF2-40B4-BE49-F238E27FC236}">
                <a16:creationId xmlns:a16="http://schemas.microsoft.com/office/drawing/2014/main" id="{3AFD4321-E540-BE81-BEA3-26DE35EFD452}"/>
              </a:ext>
            </a:extLst>
          </p:cNvPr>
          <p:cNvSpPr/>
          <p:nvPr/>
        </p:nvSpPr>
        <p:spPr>
          <a:xfrm>
            <a:off x="8028457" y="3849221"/>
            <a:ext cx="284435" cy="282389"/>
          </a:xfrm>
          <a:prstGeom prst="star5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71F4D05-8F6F-CD26-C531-AAF01D60C38A}"/>
              </a:ext>
            </a:extLst>
          </p:cNvPr>
          <p:cNvGrpSpPr/>
          <p:nvPr/>
        </p:nvGrpSpPr>
        <p:grpSpPr>
          <a:xfrm>
            <a:off x="4715584" y="3849221"/>
            <a:ext cx="1284194" cy="282388"/>
            <a:chOff x="773206" y="3913094"/>
            <a:chExt cx="1578510" cy="369794"/>
          </a:xfrm>
        </p:grpSpPr>
        <p:sp>
          <p:nvSpPr>
            <p:cNvPr id="25" name="Star: 5 Points 24">
              <a:extLst>
                <a:ext uri="{FF2B5EF4-FFF2-40B4-BE49-F238E27FC236}">
                  <a16:creationId xmlns:a16="http://schemas.microsoft.com/office/drawing/2014/main" id="{578CD720-1E2F-DEF1-1BF5-407EEC6554A4}"/>
                </a:ext>
              </a:extLst>
            </p:cNvPr>
            <p:cNvSpPr/>
            <p:nvPr/>
          </p:nvSpPr>
          <p:spPr>
            <a:xfrm>
              <a:off x="773206" y="3913094"/>
              <a:ext cx="349623" cy="369794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  <p:sp>
          <p:nvSpPr>
            <p:cNvPr id="26" name="Star: 5 Points 25">
              <a:extLst>
                <a:ext uri="{FF2B5EF4-FFF2-40B4-BE49-F238E27FC236}">
                  <a16:creationId xmlns:a16="http://schemas.microsoft.com/office/drawing/2014/main" id="{DAB03F2F-5C16-E427-9943-625A2034592B}"/>
                </a:ext>
              </a:extLst>
            </p:cNvPr>
            <p:cNvSpPr/>
            <p:nvPr/>
          </p:nvSpPr>
          <p:spPr>
            <a:xfrm>
              <a:off x="1182835" y="3913094"/>
              <a:ext cx="349623" cy="369794"/>
            </a:xfrm>
            <a:prstGeom prst="star5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 dirty="0"/>
            </a:p>
          </p:txBody>
        </p:sp>
        <p:sp>
          <p:nvSpPr>
            <p:cNvPr id="27" name="Star: 5 Points 26">
              <a:extLst>
                <a:ext uri="{FF2B5EF4-FFF2-40B4-BE49-F238E27FC236}">
                  <a16:creationId xmlns:a16="http://schemas.microsoft.com/office/drawing/2014/main" id="{090FD0CC-450F-0233-4D76-19D1A44865B7}"/>
                </a:ext>
              </a:extLst>
            </p:cNvPr>
            <p:cNvSpPr/>
            <p:nvPr/>
          </p:nvSpPr>
          <p:spPr>
            <a:xfrm>
              <a:off x="1592464" y="3913094"/>
              <a:ext cx="349623" cy="369794"/>
            </a:xfrm>
            <a:prstGeom prst="star5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  <p:sp>
          <p:nvSpPr>
            <p:cNvPr id="28" name="Star: 5 Points 27">
              <a:extLst>
                <a:ext uri="{FF2B5EF4-FFF2-40B4-BE49-F238E27FC236}">
                  <a16:creationId xmlns:a16="http://schemas.microsoft.com/office/drawing/2014/main" id="{B00A8362-8928-7D16-79AD-5D22640915A8}"/>
                </a:ext>
              </a:extLst>
            </p:cNvPr>
            <p:cNvSpPr/>
            <p:nvPr/>
          </p:nvSpPr>
          <p:spPr>
            <a:xfrm>
              <a:off x="2002093" y="3913094"/>
              <a:ext cx="349623" cy="369794"/>
            </a:xfrm>
            <a:prstGeom prst="star5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</p:grpSp>
      <p:sp>
        <p:nvSpPr>
          <p:cNvPr id="29" name="Star: 5 Points 28">
            <a:extLst>
              <a:ext uri="{FF2B5EF4-FFF2-40B4-BE49-F238E27FC236}">
                <a16:creationId xmlns:a16="http://schemas.microsoft.com/office/drawing/2014/main" id="{3F273059-2084-4173-CCBF-79F30D62426F}"/>
              </a:ext>
            </a:extLst>
          </p:cNvPr>
          <p:cNvSpPr/>
          <p:nvPr/>
        </p:nvSpPr>
        <p:spPr>
          <a:xfrm>
            <a:off x="6074605" y="3849221"/>
            <a:ext cx="284435" cy="282389"/>
          </a:xfrm>
          <a:prstGeom prst="star5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FF6789-D101-2F54-563A-4F381CFB4873}"/>
              </a:ext>
            </a:extLst>
          </p:cNvPr>
          <p:cNvSpPr txBox="1"/>
          <p:nvPr/>
        </p:nvSpPr>
        <p:spPr>
          <a:xfrm>
            <a:off x="713200" y="627323"/>
            <a:ext cx="7859806" cy="289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fontAlgn="ctr">
              <a:lnSpc>
                <a:spcPct val="107000"/>
              </a:lnSpc>
              <a:spcBef>
                <a:spcPts val="1200"/>
              </a:spcBef>
              <a:spcAft>
                <a:spcPts val="200"/>
              </a:spcAft>
            </a:pPr>
            <a:r>
              <a:rPr lang="es-PR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Koyun</a:t>
            </a:r>
            <a:r>
              <a:rPr lang="es-PR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A., &amp;  </a:t>
            </a:r>
            <a:r>
              <a:rPr lang="es-PR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Hanabi</a:t>
            </a:r>
            <a:r>
              <a:rPr lang="es-PR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E. A. (2017, June 6). 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Social Engineering Attacks.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Isparta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; Suleyman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Demirel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University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 </a:t>
            </a:r>
            <a:endParaRPr lang="es-P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2E42AB0-8B9C-035F-C36C-3C3C49C0DA66}"/>
              </a:ext>
            </a:extLst>
          </p:cNvPr>
          <p:cNvSpPr txBox="1"/>
          <p:nvPr/>
        </p:nvSpPr>
        <p:spPr>
          <a:xfrm>
            <a:off x="685482" y="863723"/>
            <a:ext cx="819607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es-PR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Rosario, F. (2022, May 1). </a:t>
            </a:r>
            <a:r>
              <a:rPr lang="es-PR" sz="105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Para largo los problemas del </a:t>
            </a:r>
            <a:r>
              <a:rPr lang="es-PR" sz="105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AutoExpreso</a:t>
            </a:r>
            <a:r>
              <a:rPr lang="es-PR" sz="105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tras el hackeo.</a:t>
            </a:r>
            <a:r>
              <a:rPr lang="es-PR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Primera Hora. </a:t>
            </a:r>
            <a:r>
              <a:rPr lang="es-PR" sz="105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https://www.primerahora.com/noticias/gobierno-politica/notas/piden-amnistia-en-pago-de-deuda-en-peaje-por-hackeo-en-autoexpreso/</a:t>
            </a:r>
            <a:endParaRPr lang="en-US" sz="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185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0" name="Google Shape;1060;p50"/>
          <p:cNvGrpSpPr/>
          <p:nvPr/>
        </p:nvGrpSpPr>
        <p:grpSpPr>
          <a:xfrm>
            <a:off x="716650" y="1275600"/>
            <a:ext cx="7714350" cy="3520800"/>
            <a:chOff x="716650" y="637800"/>
            <a:chExt cx="7714350" cy="3520800"/>
          </a:xfrm>
        </p:grpSpPr>
        <p:grpSp>
          <p:nvGrpSpPr>
            <p:cNvPr id="1061" name="Google Shape;1061;p50"/>
            <p:cNvGrpSpPr/>
            <p:nvPr/>
          </p:nvGrpSpPr>
          <p:grpSpPr>
            <a:xfrm>
              <a:off x="716650" y="637800"/>
              <a:ext cx="7714350" cy="3520800"/>
              <a:chOff x="716650" y="637800"/>
              <a:chExt cx="7714350" cy="3520800"/>
            </a:xfrm>
          </p:grpSpPr>
          <p:sp>
            <p:nvSpPr>
              <p:cNvPr id="1062" name="Google Shape;1062;p50"/>
              <p:cNvSpPr/>
              <p:nvPr/>
            </p:nvSpPr>
            <p:spPr>
              <a:xfrm>
                <a:off x="716650" y="963600"/>
                <a:ext cx="7713900" cy="31950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50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" name="Google Shape;1064;p50"/>
            <p:cNvGrpSpPr/>
            <p:nvPr/>
          </p:nvGrpSpPr>
          <p:grpSpPr>
            <a:xfrm>
              <a:off x="7478003" y="729844"/>
              <a:ext cx="784907" cy="155297"/>
              <a:chOff x="7189925" y="928775"/>
              <a:chExt cx="699000" cy="138300"/>
            </a:xfrm>
          </p:grpSpPr>
          <p:sp>
            <p:nvSpPr>
              <p:cNvPr id="1065" name="Google Shape;1065;p50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50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50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69" name="Google Shape;1069;p5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552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Cybercrime as service</a:t>
            </a:r>
            <a:endParaRPr dirty="0"/>
          </a:p>
        </p:txBody>
      </p:sp>
      <p:sp>
        <p:nvSpPr>
          <p:cNvPr id="1104" name="Google Shape;1104;p50"/>
          <p:cNvSpPr/>
          <p:nvPr/>
        </p:nvSpPr>
        <p:spPr>
          <a:xfrm>
            <a:off x="7360747" y="643113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" name="Google Shape;1105;p50"/>
          <p:cNvGrpSpPr/>
          <p:nvPr/>
        </p:nvGrpSpPr>
        <p:grpSpPr>
          <a:xfrm>
            <a:off x="6102944" y="584742"/>
            <a:ext cx="1206195" cy="1177623"/>
            <a:chOff x="2180272" y="-464800"/>
            <a:chExt cx="1256977" cy="1227202"/>
          </a:xfrm>
        </p:grpSpPr>
        <p:sp>
          <p:nvSpPr>
            <p:cNvPr id="1106" name="Google Shape;1106;p5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" name="Google Shape;1108;p50"/>
          <p:cNvGrpSpPr/>
          <p:nvPr/>
        </p:nvGrpSpPr>
        <p:grpSpPr>
          <a:xfrm flipH="1">
            <a:off x="7757819" y="2735017"/>
            <a:ext cx="1206195" cy="1177623"/>
            <a:chOff x="2180272" y="-464800"/>
            <a:chExt cx="1256977" cy="1227202"/>
          </a:xfrm>
        </p:grpSpPr>
        <p:sp>
          <p:nvSpPr>
            <p:cNvPr id="1109" name="Google Shape;1109;p5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26029EC-0EDA-0264-573E-F59EFD4FA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168" y="1678546"/>
            <a:ext cx="2869748" cy="29504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00E73A-E8D6-569C-9E1B-F3364A02EC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51"/>
          <a:stretch/>
        </p:blipFill>
        <p:spPr>
          <a:xfrm>
            <a:off x="899528" y="2155392"/>
            <a:ext cx="4082006" cy="171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30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oogle Shape;1061;p50"/>
          <p:cNvGrpSpPr/>
          <p:nvPr/>
        </p:nvGrpSpPr>
        <p:grpSpPr>
          <a:xfrm>
            <a:off x="646566" y="1341875"/>
            <a:ext cx="7714350" cy="3520800"/>
            <a:chOff x="716650" y="637800"/>
            <a:chExt cx="7714350" cy="3520800"/>
          </a:xfrm>
        </p:grpSpPr>
        <p:sp>
          <p:nvSpPr>
            <p:cNvPr id="1062" name="Google Shape;1062;p50"/>
            <p:cNvSpPr/>
            <p:nvPr/>
          </p:nvSpPr>
          <p:spPr>
            <a:xfrm>
              <a:off x="716650" y="963600"/>
              <a:ext cx="7713900" cy="31950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717100" y="637800"/>
              <a:ext cx="7713900" cy="3303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8" name="Google Shape;1068;p50"/>
          <p:cNvSpPr txBox="1">
            <a:spLocks noGrp="1"/>
          </p:cNvSpPr>
          <p:nvPr>
            <p:ph type="subTitle" idx="3"/>
          </p:nvPr>
        </p:nvSpPr>
        <p:spPr>
          <a:xfrm>
            <a:off x="2117600" y="3669901"/>
            <a:ext cx="22995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PR" dirty="0"/>
              <a:t>C</a:t>
            </a:r>
            <a:r>
              <a:rPr lang="en" dirty="0"/>
              <a:t>redentials selling form $1 to $50 each</a:t>
            </a:r>
            <a:endParaRPr dirty="0"/>
          </a:p>
        </p:txBody>
      </p:sp>
      <p:sp>
        <p:nvSpPr>
          <p:cNvPr id="1069" name="Google Shape;1069;p5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552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Increasing</a:t>
            </a:r>
            <a:r>
              <a:rPr lang="es-PR" dirty="0"/>
              <a:t> cybercrime</a:t>
            </a:r>
          </a:p>
        </p:txBody>
      </p:sp>
      <p:sp>
        <p:nvSpPr>
          <p:cNvPr id="1070" name="Google Shape;1070;p50"/>
          <p:cNvSpPr txBox="1">
            <a:spLocks noGrp="1"/>
          </p:cNvSpPr>
          <p:nvPr>
            <p:ph type="title" idx="4"/>
          </p:nvPr>
        </p:nvSpPr>
        <p:spPr>
          <a:xfrm>
            <a:off x="2117600" y="3352018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Costs</a:t>
            </a:r>
            <a:endParaRPr dirty="0"/>
          </a:p>
        </p:txBody>
      </p:sp>
      <p:sp>
        <p:nvSpPr>
          <p:cNvPr id="1074" name="Google Shape;1074;p50"/>
          <p:cNvSpPr txBox="1">
            <a:spLocks noGrp="1"/>
          </p:cNvSpPr>
          <p:nvPr>
            <p:ph type="title" idx="6"/>
          </p:nvPr>
        </p:nvSpPr>
        <p:spPr>
          <a:xfrm>
            <a:off x="5541814" y="2296625"/>
            <a:ext cx="2695826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Crypto currency</a:t>
            </a:r>
            <a:endParaRPr dirty="0"/>
          </a:p>
        </p:txBody>
      </p:sp>
      <p:sp>
        <p:nvSpPr>
          <p:cNvPr id="1076" name="Google Shape;1076;p50"/>
          <p:cNvSpPr txBox="1">
            <a:spLocks noGrp="1"/>
          </p:cNvSpPr>
          <p:nvPr>
            <p:ph type="title" idx="8"/>
          </p:nvPr>
        </p:nvSpPr>
        <p:spPr>
          <a:xfrm>
            <a:off x="5480326" y="3713129"/>
            <a:ext cx="3304917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Cybercrime</a:t>
            </a:r>
            <a:endParaRPr dirty="0"/>
          </a:p>
        </p:txBody>
      </p:sp>
      <p:grpSp>
        <p:nvGrpSpPr>
          <p:cNvPr id="1077" name="Google Shape;1077;p50"/>
          <p:cNvGrpSpPr/>
          <p:nvPr/>
        </p:nvGrpSpPr>
        <p:grpSpPr>
          <a:xfrm>
            <a:off x="1205491" y="2085044"/>
            <a:ext cx="692236" cy="779696"/>
            <a:chOff x="1440544" y="1661609"/>
            <a:chExt cx="1026600" cy="1156304"/>
          </a:xfrm>
        </p:grpSpPr>
        <p:sp>
          <p:nvSpPr>
            <p:cNvPr id="1078" name="Google Shape;1078;p50"/>
            <p:cNvSpPr/>
            <p:nvPr/>
          </p:nvSpPr>
          <p:spPr>
            <a:xfrm>
              <a:off x="1440544" y="1791313"/>
              <a:ext cx="1026600" cy="10266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1440544" y="1661609"/>
              <a:ext cx="1026600" cy="10266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1080" name="Google Shape;1080;p50"/>
          <p:cNvGrpSpPr/>
          <p:nvPr/>
        </p:nvGrpSpPr>
        <p:grpSpPr>
          <a:xfrm>
            <a:off x="1205491" y="3534425"/>
            <a:ext cx="692236" cy="779696"/>
            <a:chOff x="1440544" y="1661609"/>
            <a:chExt cx="1026600" cy="1156304"/>
          </a:xfrm>
        </p:grpSpPr>
        <p:sp>
          <p:nvSpPr>
            <p:cNvPr id="1081" name="Google Shape;1081;p50"/>
            <p:cNvSpPr/>
            <p:nvPr/>
          </p:nvSpPr>
          <p:spPr>
            <a:xfrm>
              <a:off x="1440544" y="1791313"/>
              <a:ext cx="1026600" cy="10266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1440544" y="1661609"/>
              <a:ext cx="1026600" cy="10266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1083" name="Google Shape;1083;p50"/>
          <p:cNvGrpSpPr/>
          <p:nvPr/>
        </p:nvGrpSpPr>
        <p:grpSpPr>
          <a:xfrm>
            <a:off x="4726753" y="2085065"/>
            <a:ext cx="692236" cy="779696"/>
            <a:chOff x="1440544" y="1661609"/>
            <a:chExt cx="1026600" cy="1156304"/>
          </a:xfrm>
        </p:grpSpPr>
        <p:sp>
          <p:nvSpPr>
            <p:cNvPr id="1084" name="Google Shape;1084;p50"/>
            <p:cNvSpPr/>
            <p:nvPr/>
          </p:nvSpPr>
          <p:spPr>
            <a:xfrm>
              <a:off x="1440544" y="1791313"/>
              <a:ext cx="1026600" cy="10266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1440544" y="1661609"/>
              <a:ext cx="1026600" cy="10266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1086" name="Google Shape;1086;p50"/>
          <p:cNvGrpSpPr/>
          <p:nvPr/>
        </p:nvGrpSpPr>
        <p:grpSpPr>
          <a:xfrm>
            <a:off x="4726753" y="3534415"/>
            <a:ext cx="692236" cy="779696"/>
            <a:chOff x="1440544" y="1661609"/>
            <a:chExt cx="1026600" cy="1156304"/>
          </a:xfrm>
        </p:grpSpPr>
        <p:sp>
          <p:nvSpPr>
            <p:cNvPr id="1087" name="Google Shape;1087;p50"/>
            <p:cNvSpPr/>
            <p:nvPr/>
          </p:nvSpPr>
          <p:spPr>
            <a:xfrm>
              <a:off x="1440544" y="1791313"/>
              <a:ext cx="1026600" cy="10266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1440544" y="1661609"/>
              <a:ext cx="1026600" cy="10266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1104" name="Google Shape;1104;p50"/>
          <p:cNvSpPr/>
          <p:nvPr/>
        </p:nvSpPr>
        <p:spPr>
          <a:xfrm>
            <a:off x="7360747" y="643113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8" name="Google Shape;1108;p50"/>
          <p:cNvGrpSpPr/>
          <p:nvPr/>
        </p:nvGrpSpPr>
        <p:grpSpPr>
          <a:xfrm flipH="1">
            <a:off x="7757819" y="2735017"/>
            <a:ext cx="1206195" cy="1177623"/>
            <a:chOff x="2180272" y="-464800"/>
            <a:chExt cx="1256977" cy="1227202"/>
          </a:xfrm>
        </p:grpSpPr>
        <p:sp>
          <p:nvSpPr>
            <p:cNvPr id="1109" name="Google Shape;1109;p5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1950;p87">
            <a:extLst>
              <a:ext uri="{FF2B5EF4-FFF2-40B4-BE49-F238E27FC236}">
                <a16:creationId xmlns:a16="http://schemas.microsoft.com/office/drawing/2014/main" id="{98D184B6-7FEC-4B1C-831D-5675E272C236}"/>
              </a:ext>
            </a:extLst>
          </p:cNvPr>
          <p:cNvGrpSpPr/>
          <p:nvPr/>
        </p:nvGrpSpPr>
        <p:grpSpPr>
          <a:xfrm>
            <a:off x="1331598" y="2259819"/>
            <a:ext cx="420796" cy="421914"/>
            <a:chOff x="-2060175" y="2768875"/>
            <a:chExt cx="291450" cy="292225"/>
          </a:xfrm>
        </p:grpSpPr>
        <p:sp>
          <p:nvSpPr>
            <p:cNvPr id="10" name="Google Shape;11951;p87">
              <a:extLst>
                <a:ext uri="{FF2B5EF4-FFF2-40B4-BE49-F238E27FC236}">
                  <a16:creationId xmlns:a16="http://schemas.microsoft.com/office/drawing/2014/main" id="{EDCCBC8A-0A89-EF2A-2B26-C3D3580E9A36}"/>
                </a:ext>
              </a:extLst>
            </p:cNvPr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952;p87">
              <a:extLst>
                <a:ext uri="{FF2B5EF4-FFF2-40B4-BE49-F238E27FC236}">
                  <a16:creationId xmlns:a16="http://schemas.microsoft.com/office/drawing/2014/main" id="{17FD0FAF-E8A8-422A-66B0-304FB20BEE95}"/>
                </a:ext>
              </a:extLst>
            </p:cNvPr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8F0E7CDE-A88F-57D9-54C6-946927462554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003074" y="2235624"/>
            <a:ext cx="2638036" cy="420600"/>
          </a:xfrm>
        </p:spPr>
        <p:txBody>
          <a:bodyPr/>
          <a:lstStyle/>
          <a:p>
            <a:r>
              <a:rPr lang="en-US" dirty="0"/>
              <a:t>Demand</a:t>
            </a:r>
            <a:endParaRPr lang="es-PR" dirty="0"/>
          </a:p>
        </p:txBody>
      </p:sp>
      <p:grpSp>
        <p:nvGrpSpPr>
          <p:cNvPr id="16" name="Google Shape;11945;p87">
            <a:extLst>
              <a:ext uri="{FF2B5EF4-FFF2-40B4-BE49-F238E27FC236}">
                <a16:creationId xmlns:a16="http://schemas.microsoft.com/office/drawing/2014/main" id="{31F4E180-CB05-C3CA-5605-81478877F778}"/>
              </a:ext>
            </a:extLst>
          </p:cNvPr>
          <p:cNvGrpSpPr/>
          <p:nvPr/>
        </p:nvGrpSpPr>
        <p:grpSpPr>
          <a:xfrm>
            <a:off x="1361587" y="3659588"/>
            <a:ext cx="420796" cy="423033"/>
            <a:chOff x="-3852025" y="2764950"/>
            <a:chExt cx="291450" cy="293000"/>
          </a:xfrm>
        </p:grpSpPr>
        <p:sp>
          <p:nvSpPr>
            <p:cNvPr id="17" name="Google Shape;11946;p87">
              <a:extLst>
                <a:ext uri="{FF2B5EF4-FFF2-40B4-BE49-F238E27FC236}">
                  <a16:creationId xmlns:a16="http://schemas.microsoft.com/office/drawing/2014/main" id="{ADD50D0E-B765-9EE0-4AF9-50CD11D091E4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947;p87">
              <a:extLst>
                <a:ext uri="{FF2B5EF4-FFF2-40B4-BE49-F238E27FC236}">
                  <a16:creationId xmlns:a16="http://schemas.microsoft.com/office/drawing/2014/main" id="{AF7CD6AE-00D0-5C73-1E4A-A9D3C952AD06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2001;p87">
            <a:extLst>
              <a:ext uri="{FF2B5EF4-FFF2-40B4-BE49-F238E27FC236}">
                <a16:creationId xmlns:a16="http://schemas.microsoft.com/office/drawing/2014/main" id="{643BDB85-6DF1-8FC9-20AA-AB6820F2725D}"/>
              </a:ext>
            </a:extLst>
          </p:cNvPr>
          <p:cNvGrpSpPr/>
          <p:nvPr/>
        </p:nvGrpSpPr>
        <p:grpSpPr>
          <a:xfrm>
            <a:off x="4841782" y="3667221"/>
            <a:ext cx="420531" cy="417262"/>
            <a:chOff x="6790450" y="3119050"/>
            <a:chExt cx="262750" cy="260675"/>
          </a:xfrm>
        </p:grpSpPr>
        <p:sp>
          <p:nvSpPr>
            <p:cNvPr id="24" name="Google Shape;12002;p87">
              <a:extLst>
                <a:ext uri="{FF2B5EF4-FFF2-40B4-BE49-F238E27FC236}">
                  <a16:creationId xmlns:a16="http://schemas.microsoft.com/office/drawing/2014/main" id="{95145F09-551F-5A35-E778-A059195E9F54}"/>
                </a:ext>
              </a:extLst>
            </p:cNvPr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003;p87">
              <a:extLst>
                <a:ext uri="{FF2B5EF4-FFF2-40B4-BE49-F238E27FC236}">
                  <a16:creationId xmlns:a16="http://schemas.microsoft.com/office/drawing/2014/main" id="{33612FED-67EF-91B4-C54E-DD82DCAFDA59}"/>
                </a:ext>
              </a:extLst>
            </p:cNvPr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11881;p87">
            <a:extLst>
              <a:ext uri="{FF2B5EF4-FFF2-40B4-BE49-F238E27FC236}">
                <a16:creationId xmlns:a16="http://schemas.microsoft.com/office/drawing/2014/main" id="{45FFF015-F420-B7F7-1CFE-0ACA140C258D}"/>
              </a:ext>
            </a:extLst>
          </p:cNvPr>
          <p:cNvGrpSpPr/>
          <p:nvPr/>
        </p:nvGrpSpPr>
        <p:grpSpPr>
          <a:xfrm>
            <a:off x="4918139" y="2183655"/>
            <a:ext cx="421914" cy="419640"/>
            <a:chOff x="-2571737" y="2764550"/>
            <a:chExt cx="292225" cy="290650"/>
          </a:xfrm>
        </p:grpSpPr>
        <p:sp>
          <p:nvSpPr>
            <p:cNvPr id="27" name="Google Shape;11882;p87">
              <a:extLst>
                <a:ext uri="{FF2B5EF4-FFF2-40B4-BE49-F238E27FC236}">
                  <a16:creationId xmlns:a16="http://schemas.microsoft.com/office/drawing/2014/main" id="{22949AC8-3A6A-9D5B-ADBB-AE4CA27FDD73}"/>
                </a:ext>
              </a:extLst>
            </p:cNvPr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883;p87">
              <a:extLst>
                <a:ext uri="{FF2B5EF4-FFF2-40B4-BE49-F238E27FC236}">
                  <a16:creationId xmlns:a16="http://schemas.microsoft.com/office/drawing/2014/main" id="{6C638938-2CE4-6F18-D2BF-3EA15BBBBD12}"/>
                </a:ext>
              </a:extLst>
            </p:cNvPr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884;p87">
              <a:extLst>
                <a:ext uri="{FF2B5EF4-FFF2-40B4-BE49-F238E27FC236}">
                  <a16:creationId xmlns:a16="http://schemas.microsoft.com/office/drawing/2014/main" id="{9980FB16-C102-E2DB-5ABD-69AE3F3FD3B3}"/>
                </a:ext>
              </a:extLst>
            </p:cNvPr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3" name="Google Shape;1065;p50">
            <a:extLst>
              <a:ext uri="{FF2B5EF4-FFF2-40B4-BE49-F238E27FC236}">
                <a16:creationId xmlns:a16="http://schemas.microsoft.com/office/drawing/2014/main" id="{610B832E-135A-1B7E-21BE-5C19F3FE635F}"/>
              </a:ext>
            </a:extLst>
          </p:cNvPr>
          <p:cNvSpPr/>
          <p:nvPr/>
        </p:nvSpPr>
        <p:spPr>
          <a:xfrm>
            <a:off x="7478003" y="1430110"/>
            <a:ext cx="155297" cy="155297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1066;p50">
            <a:extLst>
              <a:ext uri="{FF2B5EF4-FFF2-40B4-BE49-F238E27FC236}">
                <a16:creationId xmlns:a16="http://schemas.microsoft.com/office/drawing/2014/main" id="{C29267C1-3DB8-9562-B9D0-F4031F8E5EB7}"/>
              </a:ext>
            </a:extLst>
          </p:cNvPr>
          <p:cNvSpPr/>
          <p:nvPr/>
        </p:nvSpPr>
        <p:spPr>
          <a:xfrm>
            <a:off x="7783474" y="1427952"/>
            <a:ext cx="155297" cy="155297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067;p50">
            <a:extLst>
              <a:ext uri="{FF2B5EF4-FFF2-40B4-BE49-F238E27FC236}">
                <a16:creationId xmlns:a16="http://schemas.microsoft.com/office/drawing/2014/main" id="{B3E73DBF-7528-487A-AAA5-8BCDEC3EF006}"/>
              </a:ext>
            </a:extLst>
          </p:cNvPr>
          <p:cNvSpPr/>
          <p:nvPr/>
        </p:nvSpPr>
        <p:spPr>
          <a:xfrm>
            <a:off x="8087149" y="1421533"/>
            <a:ext cx="155297" cy="155297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E5F33F-830D-A5EA-A09B-9030A5893796}"/>
              </a:ext>
            </a:extLst>
          </p:cNvPr>
          <p:cNvSpPr txBox="1"/>
          <p:nvPr/>
        </p:nvSpPr>
        <p:spPr>
          <a:xfrm>
            <a:off x="383008" y="1621755"/>
            <a:ext cx="8113976" cy="477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Burt, T. (2021). Russian cyberattacks pose greater risk to governments and other insights from our annual report. Microsoft On the Issues. </a:t>
            </a:r>
            <a:r>
              <a:rPr lang="en-US" sz="1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https://blogs.microsoft.com/on-the-issues/2021/10/07/digital-defense-report-2021/</a:t>
            </a:r>
            <a:endParaRPr lang="es-P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27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39"/>
          <p:cNvGrpSpPr/>
          <p:nvPr/>
        </p:nvGrpSpPr>
        <p:grpSpPr>
          <a:xfrm>
            <a:off x="2461403" y="214951"/>
            <a:ext cx="6486225" cy="3464478"/>
            <a:chOff x="1944678" y="839576"/>
            <a:chExt cx="6486225" cy="3464478"/>
          </a:xfrm>
        </p:grpSpPr>
        <p:grpSp>
          <p:nvGrpSpPr>
            <p:cNvPr id="623" name="Google Shape;623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24" name="Google Shape;624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6" name="Google Shape;626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27" name="Google Shape;627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0" name="Google Shape;630;p39"/>
          <p:cNvGrpSpPr/>
          <p:nvPr/>
        </p:nvGrpSpPr>
        <p:grpSpPr>
          <a:xfrm>
            <a:off x="1944678" y="839576"/>
            <a:ext cx="6486225" cy="3464478"/>
            <a:chOff x="1944678" y="839576"/>
            <a:chExt cx="6486225" cy="3464478"/>
          </a:xfrm>
        </p:grpSpPr>
        <p:grpSp>
          <p:nvGrpSpPr>
            <p:cNvPr id="631" name="Google Shape;631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32" name="Google Shape;632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4" name="Google Shape;634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35" name="Google Shape;635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8" name="Google Shape;638;p39"/>
          <p:cNvGrpSpPr/>
          <p:nvPr/>
        </p:nvGrpSpPr>
        <p:grpSpPr>
          <a:xfrm>
            <a:off x="580298" y="441602"/>
            <a:ext cx="1569110" cy="1553955"/>
            <a:chOff x="716597" y="637800"/>
            <a:chExt cx="7714403" cy="1734906"/>
          </a:xfrm>
        </p:grpSpPr>
        <p:sp>
          <p:nvSpPr>
            <p:cNvPr id="639" name="Google Shape;639;p39"/>
            <p:cNvSpPr/>
            <p:nvPr/>
          </p:nvSpPr>
          <p:spPr>
            <a:xfrm>
              <a:off x="716597" y="963606"/>
              <a:ext cx="7713900" cy="1409100"/>
            </a:xfrm>
            <a:prstGeom prst="rect">
              <a:avLst/>
            </a:prstGeom>
            <a:solidFill>
              <a:schemeClr val="accent4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717100" y="637800"/>
              <a:ext cx="7713900" cy="3303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9"/>
          <p:cNvSpPr txBox="1">
            <a:spLocks noGrp="1"/>
          </p:cNvSpPr>
          <p:nvPr>
            <p:ph type="ctrTitle"/>
          </p:nvPr>
        </p:nvSpPr>
        <p:spPr>
          <a:xfrm>
            <a:off x="2185025" y="1568262"/>
            <a:ext cx="6001200" cy="13173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Intellectual capabilities</a:t>
            </a:r>
            <a:endParaRPr dirty="0"/>
          </a:p>
        </p:txBody>
      </p:sp>
      <p:sp>
        <p:nvSpPr>
          <p:cNvPr id="642" name="Google Shape;642;p39"/>
          <p:cNvSpPr txBox="1">
            <a:spLocks noGrp="1"/>
          </p:cNvSpPr>
          <p:nvPr>
            <p:ph type="title" idx="2"/>
          </p:nvPr>
        </p:nvSpPr>
        <p:spPr>
          <a:xfrm>
            <a:off x="873600" y="897575"/>
            <a:ext cx="9825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643" name="Google Shape;643;p39"/>
          <p:cNvGrpSpPr/>
          <p:nvPr/>
        </p:nvGrpSpPr>
        <p:grpSpPr>
          <a:xfrm>
            <a:off x="2734825" y="3923707"/>
            <a:ext cx="4901700" cy="840300"/>
            <a:chOff x="2182475" y="3128725"/>
            <a:chExt cx="4901700" cy="840300"/>
          </a:xfrm>
        </p:grpSpPr>
        <p:sp>
          <p:nvSpPr>
            <p:cNvPr id="644" name="Google Shape;644;p39"/>
            <p:cNvSpPr/>
            <p:nvPr/>
          </p:nvSpPr>
          <p:spPr>
            <a:xfrm>
              <a:off x="2182475" y="3128725"/>
              <a:ext cx="4901700" cy="840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dist="76200" dir="246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2315925" y="3245150"/>
              <a:ext cx="4634700" cy="6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6" name="Google Shape;646;p39"/>
          <p:cNvSpPr txBox="1">
            <a:spLocks noGrp="1"/>
          </p:cNvSpPr>
          <p:nvPr>
            <p:ph type="subTitle" idx="1"/>
          </p:nvPr>
        </p:nvSpPr>
        <p:spPr>
          <a:xfrm>
            <a:off x="2995225" y="4128300"/>
            <a:ext cx="43809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mind of a hacker</a:t>
            </a:r>
            <a:endParaRPr dirty="0"/>
          </a:p>
        </p:txBody>
      </p:sp>
      <p:grpSp>
        <p:nvGrpSpPr>
          <p:cNvPr id="647" name="Google Shape;647;p39"/>
          <p:cNvGrpSpPr/>
          <p:nvPr/>
        </p:nvGrpSpPr>
        <p:grpSpPr>
          <a:xfrm>
            <a:off x="1366823" y="513500"/>
            <a:ext cx="699000" cy="138300"/>
            <a:chOff x="7189925" y="928775"/>
            <a:chExt cx="699000" cy="138300"/>
          </a:xfrm>
        </p:grpSpPr>
        <p:sp>
          <p:nvSpPr>
            <p:cNvPr id="648" name="Google Shape;648;p39"/>
            <p:cNvSpPr/>
            <p:nvPr/>
          </p:nvSpPr>
          <p:spPr>
            <a:xfrm>
              <a:off x="7189925" y="928775"/>
              <a:ext cx="138300" cy="1383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7470275" y="928775"/>
              <a:ext cx="138300" cy="1383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7750625" y="928775"/>
              <a:ext cx="138300" cy="138300"/>
            </a:xfrm>
            <a:prstGeom prst="ellipse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39"/>
          <p:cNvGrpSpPr/>
          <p:nvPr/>
        </p:nvGrpSpPr>
        <p:grpSpPr>
          <a:xfrm rot="-2700000" flipH="1">
            <a:off x="916044" y="3152024"/>
            <a:ext cx="1236790" cy="1755465"/>
            <a:chOff x="1801400" y="1718664"/>
            <a:chExt cx="640972" cy="909778"/>
          </a:xfrm>
        </p:grpSpPr>
        <p:sp>
          <p:nvSpPr>
            <p:cNvPr id="652" name="Google Shape;652;p39"/>
            <p:cNvSpPr/>
            <p:nvPr/>
          </p:nvSpPr>
          <p:spPr>
            <a:xfrm>
              <a:off x="2087331" y="1718664"/>
              <a:ext cx="355041" cy="909778"/>
            </a:xfrm>
            <a:custGeom>
              <a:avLst/>
              <a:gdLst/>
              <a:ahLst/>
              <a:cxnLst/>
              <a:rect l="l" t="t" r="r" b="b"/>
              <a:pathLst>
                <a:path w="6180" h="15836" extrusionOk="0">
                  <a:moveTo>
                    <a:pt x="0" y="0"/>
                  </a:moveTo>
                  <a:lnTo>
                    <a:pt x="0" y="15836"/>
                  </a:lnTo>
                  <a:lnTo>
                    <a:pt x="1298" y="15836"/>
                  </a:lnTo>
                  <a:cubicBezTo>
                    <a:pt x="2417" y="15836"/>
                    <a:pt x="3418" y="15383"/>
                    <a:pt x="4251" y="14645"/>
                  </a:cubicBezTo>
                  <a:cubicBezTo>
                    <a:pt x="5525" y="13550"/>
                    <a:pt x="6180" y="11895"/>
                    <a:pt x="6180" y="10216"/>
                  </a:cubicBezTo>
                  <a:lnTo>
                    <a:pt x="6180" y="5608"/>
                  </a:lnTo>
                  <a:cubicBezTo>
                    <a:pt x="6180" y="3929"/>
                    <a:pt x="5525" y="2286"/>
                    <a:pt x="4251" y="1179"/>
                  </a:cubicBezTo>
                  <a:cubicBezTo>
                    <a:pt x="3418" y="441"/>
                    <a:pt x="2417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1801400" y="1718664"/>
              <a:ext cx="560252" cy="909778"/>
            </a:xfrm>
            <a:custGeom>
              <a:avLst/>
              <a:gdLst/>
              <a:ahLst/>
              <a:cxnLst/>
              <a:rect l="l" t="t" r="r" b="b"/>
              <a:pathLst>
                <a:path w="9752" h="15836" extrusionOk="0">
                  <a:moveTo>
                    <a:pt x="4977" y="0"/>
                  </a:moveTo>
                  <a:cubicBezTo>
                    <a:pt x="2977" y="0"/>
                    <a:pt x="1227" y="1370"/>
                    <a:pt x="751" y="3310"/>
                  </a:cubicBezTo>
                  <a:cubicBezTo>
                    <a:pt x="13" y="6263"/>
                    <a:pt x="1" y="9347"/>
                    <a:pt x="810" y="12561"/>
                  </a:cubicBezTo>
                  <a:cubicBezTo>
                    <a:pt x="1287" y="14490"/>
                    <a:pt x="3037" y="15836"/>
                    <a:pt x="5025" y="15836"/>
                  </a:cubicBezTo>
                  <a:cubicBezTo>
                    <a:pt x="7692" y="15836"/>
                    <a:pt x="9752" y="13443"/>
                    <a:pt x="9323" y="10811"/>
                  </a:cubicBezTo>
                  <a:cubicBezTo>
                    <a:pt x="9002" y="8882"/>
                    <a:pt x="9002" y="6942"/>
                    <a:pt x="9323" y="5013"/>
                  </a:cubicBezTo>
                  <a:cubicBezTo>
                    <a:pt x="9752" y="2382"/>
                    <a:pt x="7692" y="0"/>
                    <a:pt x="5025" y="0"/>
                  </a:cubicBezTo>
                  <a:close/>
                </a:path>
              </a:pathLst>
            </a:custGeom>
            <a:solidFill>
              <a:schemeClr val="accent4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extrusionOk="0">
                  <a:moveTo>
                    <a:pt x="655" y="0"/>
                  </a:moveTo>
                  <a:lnTo>
                    <a:pt x="655" y="0"/>
                  </a:lnTo>
                  <a:cubicBezTo>
                    <a:pt x="655" y="1"/>
                    <a:pt x="0" y="1894"/>
                    <a:pt x="60" y="4418"/>
                  </a:cubicBezTo>
                  <a:lnTo>
                    <a:pt x="655" y="0"/>
                  </a:lnTo>
                  <a:close/>
                </a:path>
              </a:pathLst>
            </a:custGeom>
            <a:solidFill>
              <a:srgbClr val="BDFFFF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fill="none" extrusionOk="0">
                  <a:moveTo>
                    <a:pt x="655" y="0"/>
                  </a:moveTo>
                  <a:cubicBezTo>
                    <a:pt x="655" y="0"/>
                    <a:pt x="0" y="1893"/>
                    <a:pt x="60" y="4418"/>
                  </a:cubicBez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39"/>
          <p:cNvGrpSpPr/>
          <p:nvPr/>
        </p:nvGrpSpPr>
        <p:grpSpPr>
          <a:xfrm flipH="1">
            <a:off x="7827794" y="3871342"/>
            <a:ext cx="1206195" cy="1177623"/>
            <a:chOff x="2180272" y="-464800"/>
            <a:chExt cx="1256977" cy="1227202"/>
          </a:xfrm>
        </p:grpSpPr>
        <p:sp>
          <p:nvSpPr>
            <p:cNvPr id="657" name="Google Shape;657;p39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39"/>
          <p:cNvSpPr/>
          <p:nvPr/>
        </p:nvSpPr>
        <p:spPr>
          <a:xfrm>
            <a:off x="1295413" y="2412129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747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6" name="Google Shape;886;p47"/>
          <p:cNvGrpSpPr/>
          <p:nvPr/>
        </p:nvGrpSpPr>
        <p:grpSpPr>
          <a:xfrm>
            <a:off x="5711525" y="2936325"/>
            <a:ext cx="3028646" cy="1561794"/>
            <a:chOff x="1326475" y="1217408"/>
            <a:chExt cx="3028646" cy="1561794"/>
          </a:xfrm>
        </p:grpSpPr>
        <p:grpSp>
          <p:nvGrpSpPr>
            <p:cNvPr id="887" name="Google Shape;887;p47"/>
            <p:cNvGrpSpPr/>
            <p:nvPr/>
          </p:nvGrpSpPr>
          <p:grpSpPr>
            <a:xfrm>
              <a:off x="1326475" y="1217408"/>
              <a:ext cx="3028646" cy="1561794"/>
              <a:chOff x="2853292" y="637806"/>
              <a:chExt cx="5577618" cy="1552788"/>
            </a:xfrm>
          </p:grpSpPr>
          <p:sp>
            <p:nvSpPr>
              <p:cNvPr id="888" name="Google Shape;888;p47"/>
              <p:cNvSpPr/>
              <p:nvPr/>
            </p:nvSpPr>
            <p:spPr>
              <a:xfrm>
                <a:off x="2853292" y="963593"/>
                <a:ext cx="5577300" cy="12270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7"/>
              <p:cNvSpPr/>
              <p:nvPr/>
            </p:nvSpPr>
            <p:spPr>
              <a:xfrm>
                <a:off x="2853610" y="637806"/>
                <a:ext cx="55773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0" name="Google Shape;890;p47"/>
            <p:cNvGrpSpPr/>
            <p:nvPr/>
          </p:nvGrpSpPr>
          <p:grpSpPr>
            <a:xfrm>
              <a:off x="3439778" y="1308429"/>
              <a:ext cx="784907" cy="155297"/>
              <a:chOff x="7189925" y="928775"/>
              <a:chExt cx="699000" cy="138300"/>
            </a:xfrm>
          </p:grpSpPr>
          <p:sp>
            <p:nvSpPr>
              <p:cNvPr id="891" name="Google Shape;891;p47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7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47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4" name="Google Shape;894;p47"/>
          <p:cNvGrpSpPr/>
          <p:nvPr/>
        </p:nvGrpSpPr>
        <p:grpSpPr>
          <a:xfrm>
            <a:off x="591125" y="1323014"/>
            <a:ext cx="3271707" cy="1860527"/>
            <a:chOff x="1083450" y="1217401"/>
            <a:chExt cx="3271707" cy="1860527"/>
          </a:xfrm>
        </p:grpSpPr>
        <p:grpSp>
          <p:nvGrpSpPr>
            <p:cNvPr id="895" name="Google Shape;895;p47"/>
            <p:cNvGrpSpPr/>
            <p:nvPr/>
          </p:nvGrpSpPr>
          <p:grpSpPr>
            <a:xfrm>
              <a:off x="1083450" y="1217401"/>
              <a:ext cx="3271707" cy="1860527"/>
              <a:chOff x="2405732" y="637799"/>
              <a:chExt cx="6025242" cy="1849798"/>
            </a:xfrm>
          </p:grpSpPr>
          <p:sp>
            <p:nvSpPr>
              <p:cNvPr id="896" name="Google Shape;896;p47"/>
              <p:cNvSpPr/>
              <p:nvPr/>
            </p:nvSpPr>
            <p:spPr>
              <a:xfrm>
                <a:off x="2405732" y="963597"/>
                <a:ext cx="6024900" cy="15240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7"/>
              <p:cNvSpPr/>
              <p:nvPr/>
            </p:nvSpPr>
            <p:spPr>
              <a:xfrm>
                <a:off x="2406075" y="637799"/>
                <a:ext cx="6024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47"/>
            <p:cNvGrpSpPr/>
            <p:nvPr/>
          </p:nvGrpSpPr>
          <p:grpSpPr>
            <a:xfrm>
              <a:off x="3439778" y="1308429"/>
              <a:ext cx="784907" cy="155297"/>
              <a:chOff x="7189925" y="928775"/>
              <a:chExt cx="699000" cy="138300"/>
            </a:xfrm>
          </p:grpSpPr>
          <p:sp>
            <p:nvSpPr>
              <p:cNvPr id="899" name="Google Shape;899;p47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7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7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2" name="Google Shape;902;p47"/>
          <p:cNvSpPr txBox="1">
            <a:spLocks noGrp="1"/>
          </p:cNvSpPr>
          <p:nvPr>
            <p:ph type="title"/>
          </p:nvPr>
        </p:nvSpPr>
        <p:spPr>
          <a:xfrm>
            <a:off x="728853" y="33489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Componets of a hacker</a:t>
            </a:r>
            <a:endParaRPr dirty="0"/>
          </a:p>
        </p:txBody>
      </p:sp>
      <p:grpSp>
        <p:nvGrpSpPr>
          <p:cNvPr id="903" name="Google Shape;903;p47"/>
          <p:cNvGrpSpPr/>
          <p:nvPr/>
        </p:nvGrpSpPr>
        <p:grpSpPr>
          <a:xfrm>
            <a:off x="3280955" y="2372849"/>
            <a:ext cx="2582120" cy="1723260"/>
            <a:chOff x="402125" y="2673675"/>
            <a:chExt cx="1677900" cy="1119800"/>
          </a:xfrm>
        </p:grpSpPr>
        <p:sp>
          <p:nvSpPr>
            <p:cNvPr id="904" name="Google Shape;904;p47"/>
            <p:cNvSpPr/>
            <p:nvPr/>
          </p:nvSpPr>
          <p:spPr>
            <a:xfrm>
              <a:off x="1028700" y="3604750"/>
              <a:ext cx="407500" cy="164025"/>
            </a:xfrm>
            <a:custGeom>
              <a:avLst/>
              <a:gdLst/>
              <a:ahLst/>
              <a:cxnLst/>
              <a:rect l="l" t="t" r="r" b="b"/>
              <a:pathLst>
                <a:path w="16300" h="6561" extrusionOk="0">
                  <a:moveTo>
                    <a:pt x="14216" y="0"/>
                  </a:moveTo>
                  <a:lnTo>
                    <a:pt x="2048" y="36"/>
                  </a:lnTo>
                  <a:lnTo>
                    <a:pt x="0" y="6560"/>
                  </a:lnTo>
                  <a:lnTo>
                    <a:pt x="16300" y="6525"/>
                  </a:lnTo>
                  <a:lnTo>
                    <a:pt x="14216" y="0"/>
                  </a:ln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979575" y="3767550"/>
              <a:ext cx="505750" cy="25925"/>
            </a:xfrm>
            <a:custGeom>
              <a:avLst/>
              <a:gdLst/>
              <a:ahLst/>
              <a:cxnLst/>
              <a:rect l="l" t="t" r="r" b="b"/>
              <a:pathLst>
                <a:path w="20230" h="1037" extrusionOk="0">
                  <a:moveTo>
                    <a:pt x="19741" y="1"/>
                  </a:moveTo>
                  <a:lnTo>
                    <a:pt x="489" y="48"/>
                  </a:lnTo>
                  <a:cubicBezTo>
                    <a:pt x="227" y="60"/>
                    <a:pt x="0" y="275"/>
                    <a:pt x="0" y="548"/>
                  </a:cubicBezTo>
                  <a:cubicBezTo>
                    <a:pt x="12" y="810"/>
                    <a:pt x="227" y="1037"/>
                    <a:pt x="501" y="1037"/>
                  </a:cubicBezTo>
                  <a:lnTo>
                    <a:pt x="19741" y="977"/>
                  </a:lnTo>
                  <a:cubicBezTo>
                    <a:pt x="20003" y="977"/>
                    <a:pt x="20229" y="763"/>
                    <a:pt x="20229" y="489"/>
                  </a:cubicBezTo>
                  <a:cubicBezTo>
                    <a:pt x="20229" y="215"/>
                    <a:pt x="20003" y="1"/>
                    <a:pt x="19741" y="1"/>
                  </a:cubicBez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430700" y="2804050"/>
              <a:ext cx="1649325" cy="835850"/>
            </a:xfrm>
            <a:custGeom>
              <a:avLst/>
              <a:gdLst/>
              <a:ahLst/>
              <a:cxnLst/>
              <a:rect l="l" t="t" r="r" b="b"/>
              <a:pathLst>
                <a:path w="65973" h="33434" extrusionOk="0">
                  <a:moveTo>
                    <a:pt x="65878" y="0"/>
                  </a:moveTo>
                  <a:lnTo>
                    <a:pt x="0" y="179"/>
                  </a:lnTo>
                  <a:lnTo>
                    <a:pt x="96" y="32754"/>
                  </a:lnTo>
                  <a:cubicBezTo>
                    <a:pt x="96" y="33135"/>
                    <a:pt x="405" y="33433"/>
                    <a:pt x="774" y="33433"/>
                  </a:cubicBezTo>
                  <a:lnTo>
                    <a:pt x="65294" y="33266"/>
                  </a:lnTo>
                  <a:cubicBezTo>
                    <a:pt x="65663" y="33254"/>
                    <a:pt x="65973" y="32957"/>
                    <a:pt x="65961" y="32576"/>
                  </a:cubicBezTo>
                  <a:lnTo>
                    <a:pt x="65878" y="0"/>
                  </a:lnTo>
                  <a:close/>
                </a:path>
              </a:pathLst>
            </a:custGeom>
            <a:solidFill>
              <a:srgbClr val="AAD4FF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7"/>
            <p:cNvSpPr/>
            <p:nvPr/>
          </p:nvSpPr>
          <p:spPr>
            <a:xfrm>
              <a:off x="430700" y="2673675"/>
              <a:ext cx="1649025" cy="835850"/>
            </a:xfrm>
            <a:custGeom>
              <a:avLst/>
              <a:gdLst/>
              <a:ahLst/>
              <a:cxnLst/>
              <a:rect l="l" t="t" r="r" b="b"/>
              <a:pathLst>
                <a:path w="65961" h="33434" extrusionOk="0">
                  <a:moveTo>
                    <a:pt x="64508" y="0"/>
                  </a:moveTo>
                  <a:lnTo>
                    <a:pt x="1346" y="167"/>
                  </a:lnTo>
                  <a:cubicBezTo>
                    <a:pt x="596" y="167"/>
                    <a:pt x="0" y="774"/>
                    <a:pt x="0" y="1524"/>
                  </a:cubicBezTo>
                  <a:lnTo>
                    <a:pt x="84" y="33433"/>
                  </a:lnTo>
                  <a:lnTo>
                    <a:pt x="65961" y="33254"/>
                  </a:lnTo>
                  <a:lnTo>
                    <a:pt x="65866" y="1346"/>
                  </a:lnTo>
                  <a:cubicBezTo>
                    <a:pt x="65866" y="596"/>
                    <a:pt x="65259" y="0"/>
                    <a:pt x="64508" y="0"/>
                  </a:cubicBezTo>
                  <a:close/>
                </a:path>
              </a:pathLst>
            </a:custGeom>
            <a:solidFill>
              <a:srgbClr val="AAD4FF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402425" y="2804050"/>
              <a:ext cx="1649025" cy="836125"/>
            </a:xfrm>
            <a:custGeom>
              <a:avLst/>
              <a:gdLst/>
              <a:ahLst/>
              <a:cxnLst/>
              <a:rect l="l" t="t" r="r" b="b"/>
              <a:pathLst>
                <a:path w="65961" h="33445" extrusionOk="0">
                  <a:moveTo>
                    <a:pt x="65866" y="0"/>
                  </a:moveTo>
                  <a:lnTo>
                    <a:pt x="0" y="179"/>
                  </a:lnTo>
                  <a:lnTo>
                    <a:pt x="84" y="32766"/>
                  </a:lnTo>
                  <a:cubicBezTo>
                    <a:pt x="84" y="33135"/>
                    <a:pt x="393" y="33445"/>
                    <a:pt x="762" y="33445"/>
                  </a:cubicBezTo>
                  <a:lnTo>
                    <a:pt x="65282" y="33266"/>
                  </a:lnTo>
                  <a:cubicBezTo>
                    <a:pt x="65651" y="33266"/>
                    <a:pt x="65961" y="32957"/>
                    <a:pt x="65961" y="32588"/>
                  </a:cubicBezTo>
                  <a:lnTo>
                    <a:pt x="65866" y="0"/>
                  </a:lnTo>
                  <a:close/>
                </a:path>
              </a:pathLst>
            </a:custGeom>
            <a:solidFill>
              <a:srgbClr val="E3E3E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402125" y="2673675"/>
              <a:ext cx="1649025" cy="835850"/>
            </a:xfrm>
            <a:custGeom>
              <a:avLst/>
              <a:gdLst/>
              <a:ahLst/>
              <a:cxnLst/>
              <a:rect l="l" t="t" r="r" b="b"/>
              <a:pathLst>
                <a:path w="65961" h="33434" extrusionOk="0">
                  <a:moveTo>
                    <a:pt x="64508" y="0"/>
                  </a:moveTo>
                  <a:lnTo>
                    <a:pt x="1346" y="167"/>
                  </a:lnTo>
                  <a:cubicBezTo>
                    <a:pt x="596" y="179"/>
                    <a:pt x="0" y="786"/>
                    <a:pt x="0" y="1536"/>
                  </a:cubicBezTo>
                  <a:lnTo>
                    <a:pt x="84" y="33433"/>
                  </a:lnTo>
                  <a:lnTo>
                    <a:pt x="65961" y="33254"/>
                  </a:lnTo>
                  <a:lnTo>
                    <a:pt x="65866" y="1358"/>
                  </a:lnTo>
                  <a:cubicBezTo>
                    <a:pt x="65866" y="608"/>
                    <a:pt x="65259" y="0"/>
                    <a:pt x="64508" y="0"/>
                  </a:cubicBezTo>
                  <a:close/>
                </a:path>
              </a:pathLst>
            </a:custGeom>
            <a:solidFill>
              <a:srgbClr val="1B0428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459275" y="2730825"/>
              <a:ext cx="1534725" cy="721550"/>
            </a:xfrm>
            <a:custGeom>
              <a:avLst/>
              <a:gdLst/>
              <a:ahLst/>
              <a:cxnLst/>
              <a:rect l="l" t="t" r="r" b="b"/>
              <a:pathLst>
                <a:path w="61389" h="28862" extrusionOk="0">
                  <a:moveTo>
                    <a:pt x="61306" y="0"/>
                  </a:moveTo>
                  <a:lnTo>
                    <a:pt x="0" y="167"/>
                  </a:lnTo>
                  <a:lnTo>
                    <a:pt x="72" y="28861"/>
                  </a:lnTo>
                  <a:lnTo>
                    <a:pt x="61389" y="28694"/>
                  </a:lnTo>
                  <a:lnTo>
                    <a:pt x="61306" y="0"/>
                  </a:lnTo>
                  <a:close/>
                </a:path>
              </a:pathLst>
            </a:custGeom>
            <a:solidFill>
              <a:srgbClr val="7224FF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7"/>
            <p:cNvSpPr/>
            <p:nvPr/>
          </p:nvSpPr>
          <p:spPr>
            <a:xfrm>
              <a:off x="430700" y="2804050"/>
              <a:ext cx="1649325" cy="835850"/>
            </a:xfrm>
            <a:custGeom>
              <a:avLst/>
              <a:gdLst/>
              <a:ahLst/>
              <a:cxnLst/>
              <a:rect l="l" t="t" r="r" b="b"/>
              <a:pathLst>
                <a:path w="65973" h="33434" extrusionOk="0">
                  <a:moveTo>
                    <a:pt x="65878" y="0"/>
                  </a:moveTo>
                  <a:lnTo>
                    <a:pt x="0" y="179"/>
                  </a:lnTo>
                  <a:lnTo>
                    <a:pt x="96" y="32754"/>
                  </a:lnTo>
                  <a:cubicBezTo>
                    <a:pt x="96" y="33135"/>
                    <a:pt x="405" y="33433"/>
                    <a:pt x="774" y="33433"/>
                  </a:cubicBezTo>
                  <a:lnTo>
                    <a:pt x="65294" y="33266"/>
                  </a:lnTo>
                  <a:cubicBezTo>
                    <a:pt x="65663" y="33254"/>
                    <a:pt x="65973" y="32957"/>
                    <a:pt x="65961" y="32576"/>
                  </a:cubicBezTo>
                  <a:lnTo>
                    <a:pt x="65878" y="0"/>
                  </a:lnTo>
                  <a:close/>
                </a:path>
              </a:pathLst>
            </a:custGeom>
            <a:solidFill>
              <a:schemeClr val="dk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7"/>
            <p:cNvSpPr/>
            <p:nvPr/>
          </p:nvSpPr>
          <p:spPr>
            <a:xfrm>
              <a:off x="430700" y="2673675"/>
              <a:ext cx="1649025" cy="835850"/>
            </a:xfrm>
            <a:custGeom>
              <a:avLst/>
              <a:gdLst/>
              <a:ahLst/>
              <a:cxnLst/>
              <a:rect l="l" t="t" r="r" b="b"/>
              <a:pathLst>
                <a:path w="65961" h="33434" extrusionOk="0">
                  <a:moveTo>
                    <a:pt x="64508" y="0"/>
                  </a:moveTo>
                  <a:lnTo>
                    <a:pt x="1346" y="167"/>
                  </a:lnTo>
                  <a:cubicBezTo>
                    <a:pt x="596" y="167"/>
                    <a:pt x="0" y="774"/>
                    <a:pt x="0" y="1524"/>
                  </a:cubicBezTo>
                  <a:lnTo>
                    <a:pt x="84" y="33433"/>
                  </a:lnTo>
                  <a:lnTo>
                    <a:pt x="65961" y="33254"/>
                  </a:lnTo>
                  <a:lnTo>
                    <a:pt x="65866" y="1346"/>
                  </a:lnTo>
                  <a:cubicBezTo>
                    <a:pt x="65866" y="596"/>
                    <a:pt x="65259" y="0"/>
                    <a:pt x="64508" y="0"/>
                  </a:cubicBezTo>
                  <a:close/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402425" y="2804050"/>
              <a:ext cx="1649025" cy="836125"/>
            </a:xfrm>
            <a:custGeom>
              <a:avLst/>
              <a:gdLst/>
              <a:ahLst/>
              <a:cxnLst/>
              <a:rect l="l" t="t" r="r" b="b"/>
              <a:pathLst>
                <a:path w="65961" h="33445" extrusionOk="0">
                  <a:moveTo>
                    <a:pt x="65866" y="0"/>
                  </a:moveTo>
                  <a:lnTo>
                    <a:pt x="0" y="179"/>
                  </a:lnTo>
                  <a:lnTo>
                    <a:pt x="84" y="32766"/>
                  </a:lnTo>
                  <a:cubicBezTo>
                    <a:pt x="84" y="33135"/>
                    <a:pt x="393" y="33445"/>
                    <a:pt x="762" y="33445"/>
                  </a:cubicBezTo>
                  <a:lnTo>
                    <a:pt x="65282" y="33266"/>
                  </a:lnTo>
                  <a:cubicBezTo>
                    <a:pt x="65651" y="33266"/>
                    <a:pt x="65961" y="32957"/>
                    <a:pt x="65961" y="32588"/>
                  </a:cubicBezTo>
                  <a:lnTo>
                    <a:pt x="65866" y="0"/>
                  </a:ln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402125" y="2673675"/>
              <a:ext cx="1649025" cy="835850"/>
            </a:xfrm>
            <a:custGeom>
              <a:avLst/>
              <a:gdLst/>
              <a:ahLst/>
              <a:cxnLst/>
              <a:rect l="l" t="t" r="r" b="b"/>
              <a:pathLst>
                <a:path w="65961" h="33434" extrusionOk="0">
                  <a:moveTo>
                    <a:pt x="64508" y="0"/>
                  </a:moveTo>
                  <a:lnTo>
                    <a:pt x="1346" y="167"/>
                  </a:lnTo>
                  <a:cubicBezTo>
                    <a:pt x="596" y="179"/>
                    <a:pt x="0" y="786"/>
                    <a:pt x="0" y="1536"/>
                  </a:cubicBezTo>
                  <a:lnTo>
                    <a:pt x="84" y="33433"/>
                  </a:lnTo>
                  <a:lnTo>
                    <a:pt x="65961" y="33254"/>
                  </a:lnTo>
                  <a:lnTo>
                    <a:pt x="65866" y="1358"/>
                  </a:lnTo>
                  <a:cubicBezTo>
                    <a:pt x="65866" y="608"/>
                    <a:pt x="65259" y="0"/>
                    <a:pt x="64508" y="0"/>
                  </a:cubicBezTo>
                  <a:close/>
                </a:path>
              </a:pathLst>
            </a:custGeom>
            <a:solidFill>
              <a:schemeClr val="dk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7"/>
            <p:cNvSpPr/>
            <p:nvPr/>
          </p:nvSpPr>
          <p:spPr>
            <a:xfrm>
              <a:off x="459275" y="2730825"/>
              <a:ext cx="1534725" cy="721550"/>
            </a:xfrm>
            <a:custGeom>
              <a:avLst/>
              <a:gdLst/>
              <a:ahLst/>
              <a:cxnLst/>
              <a:rect l="l" t="t" r="r" b="b"/>
              <a:pathLst>
                <a:path w="61389" h="28862" extrusionOk="0">
                  <a:moveTo>
                    <a:pt x="61306" y="0"/>
                  </a:moveTo>
                  <a:lnTo>
                    <a:pt x="0" y="167"/>
                  </a:lnTo>
                  <a:lnTo>
                    <a:pt x="72" y="28861"/>
                  </a:lnTo>
                  <a:lnTo>
                    <a:pt x="61389" y="28694"/>
                  </a:lnTo>
                  <a:lnTo>
                    <a:pt x="61306" y="0"/>
                  </a:lnTo>
                  <a:close/>
                </a:path>
              </a:pathLst>
            </a:custGeom>
            <a:solidFill>
              <a:schemeClr val="accent6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7"/>
            <p:cNvSpPr/>
            <p:nvPr/>
          </p:nvSpPr>
          <p:spPr>
            <a:xfrm>
              <a:off x="1195075" y="3540150"/>
              <a:ext cx="65500" cy="65200"/>
            </a:xfrm>
            <a:custGeom>
              <a:avLst/>
              <a:gdLst/>
              <a:ahLst/>
              <a:cxnLst/>
              <a:rect l="l" t="t" r="r" b="b"/>
              <a:pathLst>
                <a:path w="2620" h="2608" extrusionOk="0">
                  <a:moveTo>
                    <a:pt x="1332" y="0"/>
                  </a:moveTo>
                  <a:cubicBezTo>
                    <a:pt x="1325" y="0"/>
                    <a:pt x="1317" y="0"/>
                    <a:pt x="1310" y="0"/>
                  </a:cubicBezTo>
                  <a:cubicBezTo>
                    <a:pt x="584" y="0"/>
                    <a:pt x="1" y="584"/>
                    <a:pt x="1" y="1298"/>
                  </a:cubicBezTo>
                  <a:cubicBezTo>
                    <a:pt x="13" y="2024"/>
                    <a:pt x="596" y="2608"/>
                    <a:pt x="1310" y="2608"/>
                  </a:cubicBezTo>
                  <a:cubicBezTo>
                    <a:pt x="2037" y="2608"/>
                    <a:pt x="2620" y="2013"/>
                    <a:pt x="2620" y="1298"/>
                  </a:cubicBezTo>
                  <a:cubicBezTo>
                    <a:pt x="2608" y="579"/>
                    <a:pt x="2036" y="0"/>
                    <a:pt x="1332" y="0"/>
                  </a:cubicBez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676275" y="2821900"/>
              <a:ext cx="717375" cy="412875"/>
            </a:xfrm>
            <a:custGeom>
              <a:avLst/>
              <a:gdLst/>
              <a:ahLst/>
              <a:cxnLst/>
              <a:rect l="l" t="t" r="r" b="b"/>
              <a:pathLst>
                <a:path w="28695" h="16515" extrusionOk="0">
                  <a:moveTo>
                    <a:pt x="27765" y="1"/>
                  </a:moveTo>
                  <a:lnTo>
                    <a:pt x="845" y="346"/>
                  </a:lnTo>
                  <a:cubicBezTo>
                    <a:pt x="381" y="358"/>
                    <a:pt x="0" y="751"/>
                    <a:pt x="12" y="1215"/>
                  </a:cubicBezTo>
                  <a:lnTo>
                    <a:pt x="191" y="15669"/>
                  </a:lnTo>
                  <a:cubicBezTo>
                    <a:pt x="202" y="16146"/>
                    <a:pt x="595" y="16515"/>
                    <a:pt x="1060" y="16515"/>
                  </a:cubicBezTo>
                  <a:lnTo>
                    <a:pt x="12716" y="16360"/>
                  </a:lnTo>
                  <a:lnTo>
                    <a:pt x="12585" y="6632"/>
                  </a:lnTo>
                  <a:cubicBezTo>
                    <a:pt x="12585" y="6168"/>
                    <a:pt x="12966" y="5775"/>
                    <a:pt x="13430" y="5775"/>
                  </a:cubicBezTo>
                  <a:lnTo>
                    <a:pt x="28694" y="5573"/>
                  </a:lnTo>
                  <a:lnTo>
                    <a:pt x="28635" y="846"/>
                  </a:lnTo>
                  <a:cubicBezTo>
                    <a:pt x="28623" y="382"/>
                    <a:pt x="28242" y="1"/>
                    <a:pt x="27765" y="1"/>
                  </a:cubicBezTo>
                  <a:close/>
                </a:path>
              </a:pathLst>
            </a:custGeom>
            <a:solidFill>
              <a:schemeClr val="accent4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7"/>
            <p:cNvSpPr/>
            <p:nvPr/>
          </p:nvSpPr>
          <p:spPr>
            <a:xfrm>
              <a:off x="676275" y="2821900"/>
              <a:ext cx="716175" cy="55100"/>
            </a:xfrm>
            <a:custGeom>
              <a:avLst/>
              <a:gdLst/>
              <a:ahLst/>
              <a:cxnLst/>
              <a:rect l="l" t="t" r="r" b="b"/>
              <a:pathLst>
                <a:path w="28647" h="2204" extrusionOk="0">
                  <a:moveTo>
                    <a:pt x="27777" y="1"/>
                  </a:moveTo>
                  <a:lnTo>
                    <a:pt x="845" y="358"/>
                  </a:lnTo>
                  <a:cubicBezTo>
                    <a:pt x="381" y="358"/>
                    <a:pt x="0" y="751"/>
                    <a:pt x="12" y="1215"/>
                  </a:cubicBezTo>
                  <a:lnTo>
                    <a:pt x="24" y="2203"/>
                  </a:lnTo>
                  <a:lnTo>
                    <a:pt x="28646" y="1834"/>
                  </a:lnTo>
                  <a:lnTo>
                    <a:pt x="28635" y="846"/>
                  </a:lnTo>
                  <a:cubicBezTo>
                    <a:pt x="28623" y="382"/>
                    <a:pt x="28242" y="1"/>
                    <a:pt x="27777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990875" y="2957350"/>
              <a:ext cx="720650" cy="413150"/>
            </a:xfrm>
            <a:custGeom>
              <a:avLst/>
              <a:gdLst/>
              <a:ahLst/>
              <a:cxnLst/>
              <a:rect l="l" t="t" r="r" b="b"/>
              <a:pathLst>
                <a:path w="28826" h="16526" extrusionOk="0">
                  <a:moveTo>
                    <a:pt x="28231" y="0"/>
                  </a:moveTo>
                  <a:lnTo>
                    <a:pt x="382" y="369"/>
                  </a:lnTo>
                  <a:cubicBezTo>
                    <a:pt x="168" y="369"/>
                    <a:pt x="1" y="536"/>
                    <a:pt x="1" y="750"/>
                  </a:cubicBezTo>
                  <a:lnTo>
                    <a:pt x="203" y="16145"/>
                  </a:lnTo>
                  <a:cubicBezTo>
                    <a:pt x="203" y="16359"/>
                    <a:pt x="370" y="16526"/>
                    <a:pt x="584" y="16526"/>
                  </a:cubicBezTo>
                  <a:lnTo>
                    <a:pt x="28445" y="16169"/>
                  </a:lnTo>
                  <a:cubicBezTo>
                    <a:pt x="28647" y="16169"/>
                    <a:pt x="28826" y="15990"/>
                    <a:pt x="28814" y="15776"/>
                  </a:cubicBezTo>
                  <a:lnTo>
                    <a:pt x="28624" y="381"/>
                  </a:lnTo>
                  <a:cubicBezTo>
                    <a:pt x="28624" y="167"/>
                    <a:pt x="28445" y="0"/>
                    <a:pt x="28231" y="0"/>
                  </a:cubicBezTo>
                  <a:close/>
                </a:path>
              </a:pathLst>
            </a:custGeom>
            <a:solidFill>
              <a:schemeClr val="accent4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990875" y="2957350"/>
              <a:ext cx="715900" cy="55375"/>
            </a:xfrm>
            <a:custGeom>
              <a:avLst/>
              <a:gdLst/>
              <a:ahLst/>
              <a:cxnLst/>
              <a:rect l="l" t="t" r="r" b="b"/>
              <a:pathLst>
                <a:path w="28636" h="2215" fill="none" extrusionOk="0">
                  <a:moveTo>
                    <a:pt x="28635" y="1846"/>
                  </a:moveTo>
                  <a:lnTo>
                    <a:pt x="28624" y="845"/>
                  </a:lnTo>
                  <a:cubicBezTo>
                    <a:pt x="28624" y="381"/>
                    <a:pt x="28231" y="0"/>
                    <a:pt x="27766" y="12"/>
                  </a:cubicBezTo>
                  <a:lnTo>
                    <a:pt x="846" y="357"/>
                  </a:lnTo>
                  <a:cubicBezTo>
                    <a:pt x="382" y="369"/>
                    <a:pt x="1" y="750"/>
                    <a:pt x="1" y="1214"/>
                  </a:cubicBezTo>
                  <a:lnTo>
                    <a:pt x="13" y="2215"/>
                  </a:lnTo>
                  <a:close/>
                </a:path>
              </a:pathLst>
            </a:custGeom>
            <a:solidFill>
              <a:schemeClr val="accent6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7"/>
            <p:cNvSpPr/>
            <p:nvPr/>
          </p:nvSpPr>
          <p:spPr>
            <a:xfrm>
              <a:off x="1333775" y="3098000"/>
              <a:ext cx="23250" cy="48150"/>
            </a:xfrm>
            <a:custGeom>
              <a:avLst/>
              <a:gdLst/>
              <a:ahLst/>
              <a:cxnLst/>
              <a:rect l="l" t="t" r="r" b="b"/>
              <a:pathLst>
                <a:path w="930" h="1926" extrusionOk="0">
                  <a:moveTo>
                    <a:pt x="393" y="0"/>
                  </a:moveTo>
                  <a:cubicBezTo>
                    <a:pt x="374" y="0"/>
                    <a:pt x="354" y="2"/>
                    <a:pt x="334" y="6"/>
                  </a:cubicBezTo>
                  <a:cubicBezTo>
                    <a:pt x="132" y="29"/>
                    <a:pt x="1" y="208"/>
                    <a:pt x="25" y="410"/>
                  </a:cubicBezTo>
                  <a:lnTo>
                    <a:pt x="191" y="1613"/>
                  </a:lnTo>
                  <a:cubicBezTo>
                    <a:pt x="224" y="1800"/>
                    <a:pt x="379" y="1925"/>
                    <a:pt x="552" y="1925"/>
                  </a:cubicBezTo>
                  <a:cubicBezTo>
                    <a:pt x="566" y="1925"/>
                    <a:pt x="581" y="1924"/>
                    <a:pt x="596" y="1923"/>
                  </a:cubicBezTo>
                  <a:cubicBezTo>
                    <a:pt x="799" y="1899"/>
                    <a:pt x="930" y="1720"/>
                    <a:pt x="906" y="1518"/>
                  </a:cubicBezTo>
                  <a:lnTo>
                    <a:pt x="739" y="303"/>
                  </a:lnTo>
                  <a:cubicBezTo>
                    <a:pt x="707" y="133"/>
                    <a:pt x="560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7"/>
            <p:cNvSpPr/>
            <p:nvPr/>
          </p:nvSpPr>
          <p:spPr>
            <a:xfrm>
              <a:off x="1351350" y="3223075"/>
              <a:ext cx="23250" cy="48375"/>
            </a:xfrm>
            <a:custGeom>
              <a:avLst/>
              <a:gdLst/>
              <a:ahLst/>
              <a:cxnLst/>
              <a:rect l="l" t="t" r="r" b="b"/>
              <a:pathLst>
                <a:path w="930" h="1935" extrusionOk="0">
                  <a:moveTo>
                    <a:pt x="378" y="1"/>
                  </a:moveTo>
                  <a:cubicBezTo>
                    <a:pt x="364" y="1"/>
                    <a:pt x="349" y="1"/>
                    <a:pt x="334" y="3"/>
                  </a:cubicBezTo>
                  <a:cubicBezTo>
                    <a:pt x="131" y="39"/>
                    <a:pt x="0" y="218"/>
                    <a:pt x="24" y="408"/>
                  </a:cubicBezTo>
                  <a:lnTo>
                    <a:pt x="203" y="1623"/>
                  </a:lnTo>
                  <a:cubicBezTo>
                    <a:pt x="225" y="1799"/>
                    <a:pt x="380" y="1935"/>
                    <a:pt x="563" y="1935"/>
                  </a:cubicBezTo>
                  <a:cubicBezTo>
                    <a:pt x="578" y="1935"/>
                    <a:pt x="593" y="1934"/>
                    <a:pt x="608" y="1932"/>
                  </a:cubicBezTo>
                  <a:cubicBezTo>
                    <a:pt x="798" y="1896"/>
                    <a:pt x="929" y="1718"/>
                    <a:pt x="905" y="1515"/>
                  </a:cubicBezTo>
                  <a:lnTo>
                    <a:pt x="739" y="313"/>
                  </a:lnTo>
                  <a:cubicBezTo>
                    <a:pt x="706" y="126"/>
                    <a:pt x="551" y="1"/>
                    <a:pt x="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7"/>
            <p:cNvSpPr/>
            <p:nvPr/>
          </p:nvSpPr>
          <p:spPr>
            <a:xfrm>
              <a:off x="1392125" y="3164725"/>
              <a:ext cx="49425" cy="22200"/>
            </a:xfrm>
            <a:custGeom>
              <a:avLst/>
              <a:gdLst/>
              <a:ahLst/>
              <a:cxnLst/>
              <a:rect l="l" t="t" r="r" b="b"/>
              <a:pathLst>
                <a:path w="1977" h="888" extrusionOk="0">
                  <a:moveTo>
                    <a:pt x="1593" y="1"/>
                  </a:moveTo>
                  <a:cubicBezTo>
                    <a:pt x="1578" y="1"/>
                    <a:pt x="1563" y="2"/>
                    <a:pt x="1548" y="4"/>
                  </a:cubicBezTo>
                  <a:lnTo>
                    <a:pt x="334" y="170"/>
                  </a:lnTo>
                  <a:cubicBezTo>
                    <a:pt x="132" y="206"/>
                    <a:pt x="1" y="385"/>
                    <a:pt x="24" y="575"/>
                  </a:cubicBezTo>
                  <a:cubicBezTo>
                    <a:pt x="57" y="762"/>
                    <a:pt x="211" y="888"/>
                    <a:pt x="385" y="888"/>
                  </a:cubicBezTo>
                  <a:cubicBezTo>
                    <a:pt x="399" y="888"/>
                    <a:pt x="414" y="887"/>
                    <a:pt x="429" y="885"/>
                  </a:cubicBezTo>
                  <a:lnTo>
                    <a:pt x="1644" y="718"/>
                  </a:lnTo>
                  <a:cubicBezTo>
                    <a:pt x="1834" y="694"/>
                    <a:pt x="1977" y="504"/>
                    <a:pt x="1953" y="313"/>
                  </a:cubicBezTo>
                  <a:cubicBezTo>
                    <a:pt x="1920" y="127"/>
                    <a:pt x="1766" y="1"/>
                    <a:pt x="1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1267100" y="3182300"/>
              <a:ext cx="49150" cy="22175"/>
            </a:xfrm>
            <a:custGeom>
              <a:avLst/>
              <a:gdLst/>
              <a:ahLst/>
              <a:cxnLst/>
              <a:rect l="l" t="t" r="r" b="b"/>
              <a:pathLst>
                <a:path w="1966" h="887" extrusionOk="0">
                  <a:moveTo>
                    <a:pt x="1584" y="0"/>
                  </a:moveTo>
                  <a:cubicBezTo>
                    <a:pt x="1568" y="0"/>
                    <a:pt x="1553" y="1"/>
                    <a:pt x="1537" y="3"/>
                  </a:cubicBezTo>
                  <a:lnTo>
                    <a:pt x="322" y="170"/>
                  </a:lnTo>
                  <a:cubicBezTo>
                    <a:pt x="132" y="206"/>
                    <a:pt x="1" y="384"/>
                    <a:pt x="25" y="587"/>
                  </a:cubicBezTo>
                  <a:cubicBezTo>
                    <a:pt x="47" y="762"/>
                    <a:pt x="200" y="887"/>
                    <a:pt x="382" y="887"/>
                  </a:cubicBezTo>
                  <a:cubicBezTo>
                    <a:pt x="398" y="887"/>
                    <a:pt x="414" y="886"/>
                    <a:pt x="430" y="884"/>
                  </a:cubicBezTo>
                  <a:lnTo>
                    <a:pt x="1632" y="718"/>
                  </a:lnTo>
                  <a:cubicBezTo>
                    <a:pt x="1834" y="694"/>
                    <a:pt x="1965" y="503"/>
                    <a:pt x="1942" y="313"/>
                  </a:cubicBezTo>
                  <a:cubicBezTo>
                    <a:pt x="1920" y="126"/>
                    <a:pt x="1766" y="0"/>
                    <a:pt x="15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7"/>
            <p:cNvSpPr/>
            <p:nvPr/>
          </p:nvSpPr>
          <p:spPr>
            <a:xfrm>
              <a:off x="1373075" y="3113025"/>
              <a:ext cx="38425" cy="42350"/>
            </a:xfrm>
            <a:custGeom>
              <a:avLst/>
              <a:gdLst/>
              <a:ahLst/>
              <a:cxnLst/>
              <a:rect l="l" t="t" r="r" b="b"/>
              <a:pathLst>
                <a:path w="1537" h="1694" extrusionOk="0">
                  <a:moveTo>
                    <a:pt x="1138" y="1"/>
                  </a:moveTo>
                  <a:cubicBezTo>
                    <a:pt x="1026" y="1"/>
                    <a:pt x="917" y="51"/>
                    <a:pt x="846" y="143"/>
                  </a:cubicBezTo>
                  <a:lnTo>
                    <a:pt x="120" y="1119"/>
                  </a:lnTo>
                  <a:cubicBezTo>
                    <a:pt x="1" y="1274"/>
                    <a:pt x="24" y="1500"/>
                    <a:pt x="191" y="1619"/>
                  </a:cubicBezTo>
                  <a:cubicBezTo>
                    <a:pt x="251" y="1669"/>
                    <a:pt x="327" y="1694"/>
                    <a:pt x="405" y="1694"/>
                  </a:cubicBezTo>
                  <a:cubicBezTo>
                    <a:pt x="421" y="1694"/>
                    <a:pt x="437" y="1693"/>
                    <a:pt x="453" y="1691"/>
                  </a:cubicBezTo>
                  <a:cubicBezTo>
                    <a:pt x="536" y="1679"/>
                    <a:pt x="632" y="1631"/>
                    <a:pt x="691" y="1548"/>
                  </a:cubicBezTo>
                  <a:lnTo>
                    <a:pt x="1417" y="571"/>
                  </a:lnTo>
                  <a:cubicBezTo>
                    <a:pt x="1536" y="417"/>
                    <a:pt x="1513" y="190"/>
                    <a:pt x="1358" y="71"/>
                  </a:cubicBezTo>
                  <a:cubicBezTo>
                    <a:pt x="1291" y="23"/>
                    <a:pt x="1214" y="1"/>
                    <a:pt x="1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7"/>
            <p:cNvSpPr/>
            <p:nvPr/>
          </p:nvSpPr>
          <p:spPr>
            <a:xfrm>
              <a:off x="1296875" y="3213925"/>
              <a:ext cx="38725" cy="42350"/>
            </a:xfrm>
            <a:custGeom>
              <a:avLst/>
              <a:gdLst/>
              <a:ahLst/>
              <a:cxnLst/>
              <a:rect l="l" t="t" r="r" b="b"/>
              <a:pathLst>
                <a:path w="1549" h="1694" extrusionOk="0">
                  <a:moveTo>
                    <a:pt x="1147" y="1"/>
                  </a:moveTo>
                  <a:cubicBezTo>
                    <a:pt x="1038" y="1"/>
                    <a:pt x="929" y="51"/>
                    <a:pt x="858" y="143"/>
                  </a:cubicBezTo>
                  <a:lnTo>
                    <a:pt x="120" y="1119"/>
                  </a:lnTo>
                  <a:cubicBezTo>
                    <a:pt x="1" y="1274"/>
                    <a:pt x="36" y="1500"/>
                    <a:pt x="191" y="1619"/>
                  </a:cubicBezTo>
                  <a:cubicBezTo>
                    <a:pt x="260" y="1669"/>
                    <a:pt x="338" y="1694"/>
                    <a:pt x="410" y="1694"/>
                  </a:cubicBezTo>
                  <a:cubicBezTo>
                    <a:pt x="425" y="1694"/>
                    <a:pt x="439" y="1693"/>
                    <a:pt x="453" y="1691"/>
                  </a:cubicBezTo>
                  <a:cubicBezTo>
                    <a:pt x="548" y="1679"/>
                    <a:pt x="632" y="1631"/>
                    <a:pt x="691" y="1548"/>
                  </a:cubicBezTo>
                  <a:lnTo>
                    <a:pt x="1429" y="572"/>
                  </a:lnTo>
                  <a:cubicBezTo>
                    <a:pt x="1548" y="417"/>
                    <a:pt x="1513" y="191"/>
                    <a:pt x="1358" y="72"/>
                  </a:cubicBezTo>
                  <a:cubicBezTo>
                    <a:pt x="1295" y="24"/>
                    <a:pt x="1221" y="1"/>
                    <a:pt x="11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1382300" y="3204600"/>
              <a:ext cx="44675" cy="36200"/>
            </a:xfrm>
            <a:custGeom>
              <a:avLst/>
              <a:gdLst/>
              <a:ahLst/>
              <a:cxnLst/>
              <a:rect l="l" t="t" r="r" b="b"/>
              <a:pathLst>
                <a:path w="1787" h="1448" extrusionOk="0">
                  <a:moveTo>
                    <a:pt x="398" y="0"/>
                  </a:moveTo>
                  <a:cubicBezTo>
                    <a:pt x="292" y="0"/>
                    <a:pt x="188" y="46"/>
                    <a:pt x="120" y="135"/>
                  </a:cubicBezTo>
                  <a:cubicBezTo>
                    <a:pt x="1" y="302"/>
                    <a:pt x="36" y="528"/>
                    <a:pt x="191" y="647"/>
                  </a:cubicBezTo>
                  <a:lnTo>
                    <a:pt x="1167" y="1373"/>
                  </a:lnTo>
                  <a:cubicBezTo>
                    <a:pt x="1237" y="1423"/>
                    <a:pt x="1315" y="1448"/>
                    <a:pt x="1387" y="1448"/>
                  </a:cubicBezTo>
                  <a:cubicBezTo>
                    <a:pt x="1401" y="1448"/>
                    <a:pt x="1415" y="1447"/>
                    <a:pt x="1429" y="1445"/>
                  </a:cubicBezTo>
                  <a:cubicBezTo>
                    <a:pt x="1525" y="1433"/>
                    <a:pt x="1608" y="1385"/>
                    <a:pt x="1668" y="1314"/>
                  </a:cubicBezTo>
                  <a:cubicBezTo>
                    <a:pt x="1787" y="1147"/>
                    <a:pt x="1763" y="921"/>
                    <a:pt x="1596" y="802"/>
                  </a:cubicBezTo>
                  <a:lnTo>
                    <a:pt x="620" y="76"/>
                  </a:lnTo>
                  <a:cubicBezTo>
                    <a:pt x="554" y="25"/>
                    <a:pt x="476" y="0"/>
                    <a:pt x="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1281400" y="3128500"/>
              <a:ext cx="44675" cy="36400"/>
            </a:xfrm>
            <a:custGeom>
              <a:avLst/>
              <a:gdLst/>
              <a:ahLst/>
              <a:cxnLst/>
              <a:rect l="l" t="t" r="r" b="b"/>
              <a:pathLst>
                <a:path w="1787" h="1456" extrusionOk="0">
                  <a:moveTo>
                    <a:pt x="409" y="1"/>
                  </a:moveTo>
                  <a:cubicBezTo>
                    <a:pt x="300" y="1"/>
                    <a:pt x="191" y="51"/>
                    <a:pt x="119" y="143"/>
                  </a:cubicBezTo>
                  <a:cubicBezTo>
                    <a:pt x="0" y="298"/>
                    <a:pt x="36" y="524"/>
                    <a:pt x="191" y="643"/>
                  </a:cubicBezTo>
                  <a:lnTo>
                    <a:pt x="1167" y="1381"/>
                  </a:lnTo>
                  <a:cubicBezTo>
                    <a:pt x="1237" y="1431"/>
                    <a:pt x="1314" y="1456"/>
                    <a:pt x="1387" y="1456"/>
                  </a:cubicBezTo>
                  <a:cubicBezTo>
                    <a:pt x="1401" y="1456"/>
                    <a:pt x="1415" y="1455"/>
                    <a:pt x="1429" y="1453"/>
                  </a:cubicBezTo>
                  <a:cubicBezTo>
                    <a:pt x="1524" y="1429"/>
                    <a:pt x="1608" y="1393"/>
                    <a:pt x="1667" y="1310"/>
                  </a:cubicBezTo>
                  <a:cubicBezTo>
                    <a:pt x="1786" y="1155"/>
                    <a:pt x="1763" y="929"/>
                    <a:pt x="1596" y="810"/>
                  </a:cubicBezTo>
                  <a:lnTo>
                    <a:pt x="620" y="72"/>
                  </a:lnTo>
                  <a:cubicBezTo>
                    <a:pt x="557" y="24"/>
                    <a:pt x="483" y="1"/>
                    <a:pt x="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" name="Google Shape;929;p47"/>
          <p:cNvGrpSpPr/>
          <p:nvPr/>
        </p:nvGrpSpPr>
        <p:grpSpPr>
          <a:xfrm>
            <a:off x="3077825" y="1967900"/>
            <a:ext cx="675900" cy="809700"/>
            <a:chOff x="1970600" y="969525"/>
            <a:chExt cx="675900" cy="809700"/>
          </a:xfrm>
        </p:grpSpPr>
        <p:sp>
          <p:nvSpPr>
            <p:cNvPr id="930" name="Google Shape;930;p47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A</a:t>
              </a:r>
              <a:endPara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932" name="Google Shape;932;p47"/>
          <p:cNvGrpSpPr/>
          <p:nvPr/>
        </p:nvGrpSpPr>
        <p:grpSpPr>
          <a:xfrm>
            <a:off x="3077825" y="3426400"/>
            <a:ext cx="675900" cy="809700"/>
            <a:chOff x="1970600" y="969525"/>
            <a:chExt cx="675900" cy="809700"/>
          </a:xfrm>
        </p:grpSpPr>
        <p:sp>
          <p:nvSpPr>
            <p:cNvPr id="933" name="Google Shape;933;p47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C</a:t>
              </a:r>
              <a:endPara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935" name="Google Shape;935;p47"/>
          <p:cNvGrpSpPr/>
          <p:nvPr/>
        </p:nvGrpSpPr>
        <p:grpSpPr>
          <a:xfrm>
            <a:off x="5390275" y="1967900"/>
            <a:ext cx="675900" cy="809700"/>
            <a:chOff x="1970600" y="969525"/>
            <a:chExt cx="675900" cy="809700"/>
          </a:xfrm>
        </p:grpSpPr>
        <p:sp>
          <p:nvSpPr>
            <p:cNvPr id="936" name="Google Shape;936;p47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7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B</a:t>
              </a:r>
              <a:endPara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938" name="Google Shape;938;p47"/>
          <p:cNvGrpSpPr/>
          <p:nvPr/>
        </p:nvGrpSpPr>
        <p:grpSpPr>
          <a:xfrm>
            <a:off x="5390275" y="3426400"/>
            <a:ext cx="675900" cy="809700"/>
            <a:chOff x="1970600" y="969525"/>
            <a:chExt cx="675900" cy="809700"/>
          </a:xfrm>
        </p:grpSpPr>
        <p:sp>
          <p:nvSpPr>
            <p:cNvPr id="939" name="Google Shape;939;p47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7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D</a:t>
              </a:r>
              <a:endPara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942" name="Google Shape;942;p47"/>
          <p:cNvSpPr txBox="1"/>
          <p:nvPr/>
        </p:nvSpPr>
        <p:spPr>
          <a:xfrm>
            <a:off x="554064" y="2101700"/>
            <a:ext cx="2387381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Experts in problem solving</a:t>
            </a: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44" name="Google Shape;944;p47"/>
          <p:cNvSpPr txBox="1"/>
          <p:nvPr/>
        </p:nvSpPr>
        <p:spPr>
          <a:xfrm>
            <a:off x="6283087" y="1791379"/>
            <a:ext cx="2269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Team work</a:t>
            </a: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46" name="Google Shape;946;p47"/>
          <p:cNvSpPr txBox="1"/>
          <p:nvPr/>
        </p:nvSpPr>
        <p:spPr>
          <a:xfrm>
            <a:off x="581500" y="3866658"/>
            <a:ext cx="2269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Fast learners</a:t>
            </a: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47" name="Google Shape;947;p47"/>
          <p:cNvSpPr txBox="1"/>
          <p:nvPr/>
        </p:nvSpPr>
        <p:spPr>
          <a:xfrm>
            <a:off x="6392240" y="3570733"/>
            <a:ext cx="1851059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Curiosity and creativity</a:t>
            </a: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49" name="Google Shape;949;p47"/>
          <p:cNvSpPr/>
          <p:nvPr/>
        </p:nvSpPr>
        <p:spPr>
          <a:xfrm rot="1916488">
            <a:off x="4129439" y="3339987"/>
            <a:ext cx="313579" cy="426374"/>
          </a:xfrm>
          <a:prstGeom prst="upArrow">
            <a:avLst>
              <a:gd name="adj1" fmla="val 25005"/>
              <a:gd name="adj2" fmla="val 100000"/>
            </a:avLst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3000000" algn="bl" rotWithShape="0">
              <a:schemeClr val="lt1">
                <a:alpha val="2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47"/>
          <p:cNvSpPr/>
          <p:nvPr/>
        </p:nvSpPr>
        <p:spPr>
          <a:xfrm>
            <a:off x="3862822" y="4334101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47"/>
          <p:cNvSpPr/>
          <p:nvPr/>
        </p:nvSpPr>
        <p:spPr>
          <a:xfrm>
            <a:off x="7943810" y="1632763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47"/>
          <p:cNvSpPr/>
          <p:nvPr/>
        </p:nvSpPr>
        <p:spPr>
          <a:xfrm>
            <a:off x="898972" y="2926288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47"/>
          <p:cNvSpPr/>
          <p:nvPr/>
        </p:nvSpPr>
        <p:spPr>
          <a:xfrm>
            <a:off x="5054910" y="1233763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6768DE-3306-A261-518A-82C4FC1D9C8F}"/>
              </a:ext>
            </a:extLst>
          </p:cNvPr>
          <p:cNvSpPr txBox="1"/>
          <p:nvPr/>
        </p:nvSpPr>
        <p:spPr>
          <a:xfrm>
            <a:off x="704643" y="917601"/>
            <a:ext cx="8306905" cy="429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Summers, Timothy (2013, September 18). How hackers think: A study of cybersecurity experts and their mental models. SSRN. </a:t>
            </a:r>
            <a:r>
              <a:rPr lang="en-US" sz="105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https://papers.ssrn.com/sol3/papers.cfm?abstract_id=2326634</a:t>
            </a:r>
            <a:r>
              <a:rPr lang="en-US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05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s-PR" sz="105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576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56"/>
          <p:cNvSpPr/>
          <p:nvPr/>
        </p:nvSpPr>
        <p:spPr>
          <a:xfrm>
            <a:off x="3650700" y="1861829"/>
            <a:ext cx="1700700" cy="620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286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3420000" algn="bl" rotWithShape="0">
              <a:schemeClr val="lt1">
                <a:alpha val="2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278" name="Google Shape;1278;p56"/>
          <p:cNvSpPr/>
          <p:nvPr/>
        </p:nvSpPr>
        <p:spPr>
          <a:xfrm>
            <a:off x="6421750" y="1861829"/>
            <a:ext cx="1700700" cy="620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286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3420000" algn="bl" rotWithShape="0">
              <a:schemeClr val="lt1">
                <a:alpha val="2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280" name="Google Shape;1280;p56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Hacking methods and types</a:t>
            </a:r>
            <a:endParaRPr dirty="0"/>
          </a:p>
        </p:txBody>
      </p:sp>
      <p:sp>
        <p:nvSpPr>
          <p:cNvPr id="1282" name="Google Shape;1282;p56"/>
          <p:cNvSpPr txBox="1"/>
          <p:nvPr/>
        </p:nvSpPr>
        <p:spPr>
          <a:xfrm>
            <a:off x="813659" y="2911423"/>
            <a:ext cx="2448526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Gathering information of the target.</a:t>
            </a:r>
            <a:endParaRPr sz="1500" dirty="0">
              <a:solidFill>
                <a:schemeClr val="dk1"/>
              </a:solidFill>
              <a:latin typeface="Karla Medium"/>
              <a:ea typeface="Karla Medium"/>
              <a:cs typeface="Karla Medium"/>
              <a:sym typeface="Karla Medium"/>
            </a:endParaRPr>
          </a:p>
        </p:txBody>
      </p:sp>
      <p:sp>
        <p:nvSpPr>
          <p:cNvPr id="1286" name="Google Shape;1286;p56"/>
          <p:cNvSpPr txBox="1"/>
          <p:nvPr/>
        </p:nvSpPr>
        <p:spPr>
          <a:xfrm>
            <a:off x="3650700" y="2887805"/>
            <a:ext cx="16983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Contact with the target is made.</a:t>
            </a:r>
            <a:endParaRPr sz="1500" dirty="0">
              <a:solidFill>
                <a:schemeClr val="dk1"/>
              </a:solidFill>
              <a:latin typeface="Karla Medium"/>
              <a:ea typeface="Karla Medium"/>
              <a:cs typeface="Karla Medium"/>
              <a:sym typeface="Karla Medium"/>
            </a:endParaRPr>
          </a:p>
        </p:txBody>
      </p:sp>
      <p:sp>
        <p:nvSpPr>
          <p:cNvPr id="1288" name="Google Shape;1288;p56"/>
          <p:cNvSpPr txBox="1"/>
          <p:nvPr/>
        </p:nvSpPr>
        <p:spPr>
          <a:xfrm>
            <a:off x="6584976" y="2911423"/>
            <a:ext cx="16983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Execution of the plan.</a:t>
            </a:r>
            <a:endParaRPr sz="1500" dirty="0">
              <a:solidFill>
                <a:schemeClr val="dk1"/>
              </a:solidFill>
              <a:latin typeface="Karla Medium"/>
              <a:ea typeface="Karla Medium"/>
              <a:cs typeface="Karla Medium"/>
              <a:sym typeface="Karla Medium"/>
            </a:endParaRPr>
          </a:p>
        </p:txBody>
      </p:sp>
      <p:cxnSp>
        <p:nvCxnSpPr>
          <p:cNvPr id="1289" name="Google Shape;1289;p56"/>
          <p:cNvCxnSpPr/>
          <p:nvPr/>
        </p:nvCxnSpPr>
        <p:spPr>
          <a:xfrm>
            <a:off x="2230953" y="2172029"/>
            <a:ext cx="15621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0" name="Google Shape;1290;p56"/>
          <p:cNvCxnSpPr/>
          <p:nvPr/>
        </p:nvCxnSpPr>
        <p:spPr>
          <a:xfrm>
            <a:off x="5476906" y="2172029"/>
            <a:ext cx="15621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2FDD30DF-DB23-0965-E5A7-46C19FE180F7}"/>
              </a:ext>
            </a:extLst>
          </p:cNvPr>
          <p:cNvGrpSpPr/>
          <p:nvPr/>
        </p:nvGrpSpPr>
        <p:grpSpPr>
          <a:xfrm>
            <a:off x="1019450" y="1837078"/>
            <a:ext cx="4331950" cy="645151"/>
            <a:chOff x="1019450" y="1837078"/>
            <a:chExt cx="4331950" cy="645151"/>
          </a:xfrm>
        </p:grpSpPr>
        <p:sp>
          <p:nvSpPr>
            <p:cNvPr id="1276" name="Google Shape;1276;p56"/>
            <p:cNvSpPr/>
            <p:nvPr/>
          </p:nvSpPr>
          <p:spPr>
            <a:xfrm>
              <a:off x="1019450" y="1864738"/>
              <a:ext cx="1700700" cy="61749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286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420000" algn="bl" rotWithShape="0">
                <a:schemeClr val="lt1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1292" name="Google Shape;1292;p56"/>
            <p:cNvSpPr/>
            <p:nvPr/>
          </p:nvSpPr>
          <p:spPr>
            <a:xfrm>
              <a:off x="1019450" y="1861829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Research</a:t>
              </a:r>
              <a:endParaRPr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1293" name="Google Shape;1293;p56"/>
            <p:cNvSpPr/>
            <p:nvPr/>
          </p:nvSpPr>
          <p:spPr>
            <a:xfrm>
              <a:off x="3650700" y="1837078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Hook</a:t>
              </a:r>
              <a:endParaRPr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1294" name="Google Shape;1294;p56"/>
          <p:cNvSpPr/>
          <p:nvPr/>
        </p:nvSpPr>
        <p:spPr>
          <a:xfrm>
            <a:off x="6421750" y="1867046"/>
            <a:ext cx="1700700" cy="62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Play</a:t>
            </a: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296" name="Google Shape;1296;p56"/>
          <p:cNvSpPr/>
          <p:nvPr/>
        </p:nvSpPr>
        <p:spPr>
          <a:xfrm>
            <a:off x="8538150" y="2670827"/>
            <a:ext cx="245625" cy="27485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1014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59"/>
          <p:cNvSpPr txBox="1">
            <a:spLocks noGrp="1"/>
          </p:cNvSpPr>
          <p:nvPr>
            <p:ph type="title"/>
          </p:nvPr>
        </p:nvSpPr>
        <p:spPr>
          <a:xfrm>
            <a:off x="873250" y="28585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CITO test final scores </a:t>
            </a:r>
          </a:p>
        </p:txBody>
      </p:sp>
      <p:grpSp>
        <p:nvGrpSpPr>
          <p:cNvPr id="1841" name="Google Shape;1841;p59"/>
          <p:cNvGrpSpPr/>
          <p:nvPr/>
        </p:nvGrpSpPr>
        <p:grpSpPr>
          <a:xfrm>
            <a:off x="713275" y="1553339"/>
            <a:ext cx="2144400" cy="1111312"/>
            <a:chOff x="6286500" y="1536600"/>
            <a:chExt cx="2144400" cy="1111312"/>
          </a:xfrm>
        </p:grpSpPr>
        <p:sp>
          <p:nvSpPr>
            <p:cNvPr id="1842" name="Google Shape;1842;p59"/>
            <p:cNvSpPr txBox="1"/>
            <p:nvPr/>
          </p:nvSpPr>
          <p:spPr>
            <a:xfrm>
              <a:off x="6286500" y="1536600"/>
              <a:ext cx="21444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Cybercriminals</a:t>
              </a:r>
              <a:endParaRPr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1843" name="Google Shape;1843;p59"/>
            <p:cNvSpPr txBox="1"/>
            <p:nvPr/>
          </p:nvSpPr>
          <p:spPr>
            <a:xfrm>
              <a:off x="6286500" y="1975612"/>
              <a:ext cx="2144400" cy="67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1844" name="Google Shape;1844;p59"/>
          <p:cNvGrpSpPr/>
          <p:nvPr/>
        </p:nvGrpSpPr>
        <p:grpSpPr>
          <a:xfrm>
            <a:off x="6913829" y="1534431"/>
            <a:ext cx="1442188" cy="699900"/>
            <a:chOff x="6913829" y="1531125"/>
            <a:chExt cx="1442188" cy="699900"/>
          </a:xfrm>
        </p:grpSpPr>
        <p:sp>
          <p:nvSpPr>
            <p:cNvPr id="1845" name="Google Shape;1845;p59"/>
            <p:cNvSpPr/>
            <p:nvPr/>
          </p:nvSpPr>
          <p:spPr>
            <a:xfrm>
              <a:off x="6913829" y="1531125"/>
              <a:ext cx="1442100" cy="699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52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58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1846" name="Google Shape;1846;p59"/>
            <p:cNvSpPr/>
            <p:nvPr/>
          </p:nvSpPr>
          <p:spPr>
            <a:xfrm>
              <a:off x="6913916" y="1531125"/>
              <a:ext cx="1442100" cy="699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531.29</a:t>
              </a:r>
              <a:endParaRPr sz="24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1847" name="Google Shape;1847;p59"/>
          <p:cNvSpPr/>
          <p:nvPr/>
        </p:nvSpPr>
        <p:spPr>
          <a:xfrm>
            <a:off x="2980900" y="1702281"/>
            <a:ext cx="3506100" cy="364200"/>
          </a:xfrm>
          <a:prstGeom prst="rect">
            <a:avLst/>
          </a:prstGeom>
          <a:solidFill>
            <a:schemeClr val="accent6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276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8" name="Google Shape;1848;p59"/>
          <p:cNvSpPr/>
          <p:nvPr/>
        </p:nvSpPr>
        <p:spPr>
          <a:xfrm>
            <a:off x="2980900" y="1702281"/>
            <a:ext cx="2055024" cy="364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59"/>
          <p:cNvSpPr txBox="1"/>
          <p:nvPr/>
        </p:nvSpPr>
        <p:spPr>
          <a:xfrm>
            <a:off x="713275" y="2748075"/>
            <a:ext cx="214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Traditional criminals</a:t>
            </a: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852" name="Google Shape;1852;p59"/>
          <p:cNvSpPr/>
          <p:nvPr/>
        </p:nvSpPr>
        <p:spPr>
          <a:xfrm>
            <a:off x="2980900" y="2783569"/>
            <a:ext cx="3502200" cy="365700"/>
          </a:xfrm>
          <a:prstGeom prst="rect">
            <a:avLst/>
          </a:prstGeom>
          <a:solidFill>
            <a:schemeClr val="accent6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276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3" name="Google Shape;1853;p59"/>
          <p:cNvGrpSpPr/>
          <p:nvPr/>
        </p:nvGrpSpPr>
        <p:grpSpPr>
          <a:xfrm>
            <a:off x="6913829" y="2616469"/>
            <a:ext cx="1442188" cy="699900"/>
            <a:chOff x="9447557" y="2616470"/>
            <a:chExt cx="1442188" cy="699900"/>
          </a:xfrm>
        </p:grpSpPr>
        <p:sp>
          <p:nvSpPr>
            <p:cNvPr id="1854" name="Google Shape;1854;p59"/>
            <p:cNvSpPr/>
            <p:nvPr/>
          </p:nvSpPr>
          <p:spPr>
            <a:xfrm>
              <a:off x="9447557" y="2616470"/>
              <a:ext cx="1442100" cy="699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52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58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1855" name="Google Shape;1855;p59"/>
            <p:cNvSpPr/>
            <p:nvPr/>
          </p:nvSpPr>
          <p:spPr>
            <a:xfrm>
              <a:off x="9447644" y="2616470"/>
              <a:ext cx="1442100" cy="699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528.38</a:t>
              </a:r>
              <a:endParaRPr sz="24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1856" name="Google Shape;1856;p59"/>
          <p:cNvSpPr/>
          <p:nvPr/>
        </p:nvSpPr>
        <p:spPr>
          <a:xfrm>
            <a:off x="2980900" y="2783569"/>
            <a:ext cx="1490248" cy="3657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7" name="Google Shape;1857;p59"/>
          <p:cNvGrpSpPr/>
          <p:nvPr/>
        </p:nvGrpSpPr>
        <p:grpSpPr>
          <a:xfrm>
            <a:off x="787983" y="3747062"/>
            <a:ext cx="2144400" cy="1111312"/>
            <a:chOff x="6286500" y="1536600"/>
            <a:chExt cx="2144400" cy="1111312"/>
          </a:xfrm>
        </p:grpSpPr>
        <p:sp>
          <p:nvSpPr>
            <p:cNvPr id="1858" name="Google Shape;1858;p59"/>
            <p:cNvSpPr txBox="1"/>
            <p:nvPr/>
          </p:nvSpPr>
          <p:spPr>
            <a:xfrm>
              <a:off x="6286500" y="1536600"/>
              <a:ext cx="21444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Non criminals</a:t>
              </a:r>
              <a:endParaRPr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1859" name="Google Shape;1859;p59"/>
            <p:cNvSpPr txBox="1"/>
            <p:nvPr/>
          </p:nvSpPr>
          <p:spPr>
            <a:xfrm>
              <a:off x="6286500" y="1975612"/>
              <a:ext cx="2144400" cy="67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1860" name="Google Shape;1860;p59"/>
          <p:cNvGrpSpPr/>
          <p:nvPr/>
        </p:nvGrpSpPr>
        <p:grpSpPr>
          <a:xfrm>
            <a:off x="6913829" y="3698356"/>
            <a:ext cx="1442188" cy="700200"/>
            <a:chOff x="9447389" y="3701695"/>
            <a:chExt cx="1442188" cy="700200"/>
          </a:xfrm>
        </p:grpSpPr>
        <p:sp>
          <p:nvSpPr>
            <p:cNvPr id="1861" name="Google Shape;1861;p59"/>
            <p:cNvSpPr/>
            <p:nvPr/>
          </p:nvSpPr>
          <p:spPr>
            <a:xfrm>
              <a:off x="9447389" y="3701695"/>
              <a:ext cx="1442100" cy="7002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52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58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1862" name="Google Shape;1862;p59"/>
            <p:cNvSpPr/>
            <p:nvPr/>
          </p:nvSpPr>
          <p:spPr>
            <a:xfrm>
              <a:off x="9447477" y="3701695"/>
              <a:ext cx="1442100" cy="700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535.5</a:t>
              </a:r>
              <a:endParaRPr sz="24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1863" name="Google Shape;1863;p59"/>
          <p:cNvSpPr/>
          <p:nvPr/>
        </p:nvSpPr>
        <p:spPr>
          <a:xfrm>
            <a:off x="2980900" y="3865606"/>
            <a:ext cx="3506100" cy="365700"/>
          </a:xfrm>
          <a:prstGeom prst="rect">
            <a:avLst/>
          </a:prstGeom>
          <a:solidFill>
            <a:schemeClr val="accent6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276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4" name="Google Shape;1864;p59"/>
          <p:cNvSpPr/>
          <p:nvPr/>
        </p:nvSpPr>
        <p:spPr>
          <a:xfrm>
            <a:off x="2980900" y="3865606"/>
            <a:ext cx="2182771" cy="3657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65" name="Google Shape;1865;p59"/>
          <p:cNvCxnSpPr/>
          <p:nvPr/>
        </p:nvCxnSpPr>
        <p:spPr>
          <a:xfrm>
            <a:off x="828675" y="2453600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6" name="Google Shape;1866;p59"/>
          <p:cNvCxnSpPr/>
          <p:nvPr/>
        </p:nvCxnSpPr>
        <p:spPr>
          <a:xfrm>
            <a:off x="828675" y="3536012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1282;p56">
            <a:extLst>
              <a:ext uri="{FF2B5EF4-FFF2-40B4-BE49-F238E27FC236}">
                <a16:creationId xmlns:a16="http://schemas.microsoft.com/office/drawing/2014/main" id="{00C9AD71-4296-68CA-9085-A07E3DDD6316}"/>
              </a:ext>
            </a:extLst>
          </p:cNvPr>
          <p:cNvSpPr txBox="1"/>
          <p:nvPr/>
        </p:nvSpPr>
        <p:spPr>
          <a:xfrm>
            <a:off x="2967918" y="719130"/>
            <a:ext cx="3106159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Points obtained from 501 to 550</a:t>
            </a:r>
            <a:endParaRPr sz="1500" dirty="0">
              <a:solidFill>
                <a:schemeClr val="dk1"/>
              </a:solidFill>
              <a:latin typeface="Karla Medium"/>
              <a:ea typeface="Karla Medium"/>
              <a:cs typeface="Karla Medium"/>
              <a:sym typeface="Karla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F53241-E360-21AF-E5C4-C940BF09E649}"/>
              </a:ext>
            </a:extLst>
          </p:cNvPr>
          <p:cNvSpPr txBox="1"/>
          <p:nvPr/>
        </p:nvSpPr>
        <p:spPr>
          <a:xfrm>
            <a:off x="602353" y="1062519"/>
            <a:ext cx="8404917" cy="578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Schiks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J. A. M.,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Weijer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S. G. A. van de, &amp;amp;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Leukfeldt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E.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Rutger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(2021, August 18). High tech crime, high intellectual crime? comparing the intellectual capabilities of cybercriminals, traditional criminals, and non-criminals. Computers in Human Behavior. </a:t>
            </a:r>
            <a:r>
              <a:rPr lang="en-US" sz="10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https://www.sciencedirect.com/science/article/pii/S0747563221003083</a:t>
            </a:r>
            <a:endParaRPr lang="es-PR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95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8" grpId="0" animBg="1"/>
      <p:bldP spid="1856" grpId="0" animBg="1"/>
      <p:bldP spid="186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39"/>
          <p:cNvGrpSpPr/>
          <p:nvPr/>
        </p:nvGrpSpPr>
        <p:grpSpPr>
          <a:xfrm>
            <a:off x="2461403" y="214951"/>
            <a:ext cx="6486225" cy="3464478"/>
            <a:chOff x="1944678" y="839576"/>
            <a:chExt cx="6486225" cy="3464478"/>
          </a:xfrm>
        </p:grpSpPr>
        <p:grpSp>
          <p:nvGrpSpPr>
            <p:cNvPr id="623" name="Google Shape;623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24" name="Google Shape;624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6" name="Google Shape;626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27" name="Google Shape;627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0" name="Google Shape;630;p39"/>
          <p:cNvGrpSpPr/>
          <p:nvPr/>
        </p:nvGrpSpPr>
        <p:grpSpPr>
          <a:xfrm>
            <a:off x="1944678" y="839576"/>
            <a:ext cx="6486225" cy="3464478"/>
            <a:chOff x="1944678" y="839576"/>
            <a:chExt cx="6486225" cy="3464478"/>
          </a:xfrm>
        </p:grpSpPr>
        <p:grpSp>
          <p:nvGrpSpPr>
            <p:cNvPr id="631" name="Google Shape;631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32" name="Google Shape;632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4" name="Google Shape;634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35" name="Google Shape;635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8" name="Google Shape;638;p39"/>
          <p:cNvGrpSpPr/>
          <p:nvPr/>
        </p:nvGrpSpPr>
        <p:grpSpPr>
          <a:xfrm>
            <a:off x="580298" y="441602"/>
            <a:ext cx="1569110" cy="1553955"/>
            <a:chOff x="716597" y="637800"/>
            <a:chExt cx="7714403" cy="1734906"/>
          </a:xfrm>
        </p:grpSpPr>
        <p:sp>
          <p:nvSpPr>
            <p:cNvPr id="639" name="Google Shape;639;p39"/>
            <p:cNvSpPr/>
            <p:nvPr/>
          </p:nvSpPr>
          <p:spPr>
            <a:xfrm>
              <a:off x="716597" y="963606"/>
              <a:ext cx="7713900" cy="1409100"/>
            </a:xfrm>
            <a:prstGeom prst="rect">
              <a:avLst/>
            </a:prstGeom>
            <a:solidFill>
              <a:schemeClr val="accent4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717100" y="637800"/>
              <a:ext cx="7713900" cy="3303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9"/>
          <p:cNvSpPr txBox="1">
            <a:spLocks noGrp="1"/>
          </p:cNvSpPr>
          <p:nvPr>
            <p:ph type="ctrTitle"/>
          </p:nvPr>
        </p:nvSpPr>
        <p:spPr>
          <a:xfrm>
            <a:off x="2185100" y="1371150"/>
            <a:ext cx="6001200" cy="13173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Economic effects</a:t>
            </a:r>
            <a:endParaRPr dirty="0"/>
          </a:p>
        </p:txBody>
      </p:sp>
      <p:sp>
        <p:nvSpPr>
          <p:cNvPr id="642" name="Google Shape;642;p39"/>
          <p:cNvSpPr txBox="1">
            <a:spLocks noGrp="1"/>
          </p:cNvSpPr>
          <p:nvPr>
            <p:ph type="title" idx="2"/>
          </p:nvPr>
        </p:nvSpPr>
        <p:spPr>
          <a:xfrm>
            <a:off x="873600" y="897575"/>
            <a:ext cx="9825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643" name="Google Shape;643;p39"/>
          <p:cNvGrpSpPr/>
          <p:nvPr/>
        </p:nvGrpSpPr>
        <p:grpSpPr>
          <a:xfrm>
            <a:off x="2734825" y="3923707"/>
            <a:ext cx="4901700" cy="840300"/>
            <a:chOff x="2182475" y="3128725"/>
            <a:chExt cx="4901700" cy="840300"/>
          </a:xfrm>
        </p:grpSpPr>
        <p:sp>
          <p:nvSpPr>
            <p:cNvPr id="644" name="Google Shape;644;p39"/>
            <p:cNvSpPr/>
            <p:nvPr/>
          </p:nvSpPr>
          <p:spPr>
            <a:xfrm>
              <a:off x="2182475" y="3128725"/>
              <a:ext cx="4901700" cy="840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dist="76200" dir="246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2315925" y="3245150"/>
              <a:ext cx="4634700" cy="6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6" name="Google Shape;646;p39"/>
          <p:cNvSpPr txBox="1">
            <a:spLocks noGrp="1"/>
          </p:cNvSpPr>
          <p:nvPr>
            <p:ph type="subTitle" idx="1"/>
          </p:nvPr>
        </p:nvSpPr>
        <p:spPr>
          <a:xfrm>
            <a:off x="2995225" y="4128300"/>
            <a:ext cx="43809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Everyone is affected</a:t>
            </a:r>
            <a:endParaRPr dirty="0"/>
          </a:p>
        </p:txBody>
      </p:sp>
      <p:grpSp>
        <p:nvGrpSpPr>
          <p:cNvPr id="647" name="Google Shape;647;p39"/>
          <p:cNvGrpSpPr/>
          <p:nvPr/>
        </p:nvGrpSpPr>
        <p:grpSpPr>
          <a:xfrm>
            <a:off x="1366823" y="513500"/>
            <a:ext cx="699000" cy="138300"/>
            <a:chOff x="7189925" y="928775"/>
            <a:chExt cx="699000" cy="138300"/>
          </a:xfrm>
        </p:grpSpPr>
        <p:sp>
          <p:nvSpPr>
            <p:cNvPr id="648" name="Google Shape;648;p39"/>
            <p:cNvSpPr/>
            <p:nvPr/>
          </p:nvSpPr>
          <p:spPr>
            <a:xfrm>
              <a:off x="7189925" y="928775"/>
              <a:ext cx="138300" cy="1383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7470275" y="928775"/>
              <a:ext cx="138300" cy="1383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7750625" y="928775"/>
              <a:ext cx="138300" cy="138300"/>
            </a:xfrm>
            <a:prstGeom prst="ellipse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39"/>
          <p:cNvGrpSpPr/>
          <p:nvPr/>
        </p:nvGrpSpPr>
        <p:grpSpPr>
          <a:xfrm rot="-2700000" flipH="1">
            <a:off x="916044" y="3152024"/>
            <a:ext cx="1236790" cy="1755465"/>
            <a:chOff x="1801400" y="1718664"/>
            <a:chExt cx="640972" cy="909778"/>
          </a:xfrm>
        </p:grpSpPr>
        <p:sp>
          <p:nvSpPr>
            <p:cNvPr id="652" name="Google Shape;652;p39"/>
            <p:cNvSpPr/>
            <p:nvPr/>
          </p:nvSpPr>
          <p:spPr>
            <a:xfrm>
              <a:off x="2087331" y="1718664"/>
              <a:ext cx="355041" cy="909778"/>
            </a:xfrm>
            <a:custGeom>
              <a:avLst/>
              <a:gdLst/>
              <a:ahLst/>
              <a:cxnLst/>
              <a:rect l="l" t="t" r="r" b="b"/>
              <a:pathLst>
                <a:path w="6180" h="15836" extrusionOk="0">
                  <a:moveTo>
                    <a:pt x="0" y="0"/>
                  </a:moveTo>
                  <a:lnTo>
                    <a:pt x="0" y="15836"/>
                  </a:lnTo>
                  <a:lnTo>
                    <a:pt x="1298" y="15836"/>
                  </a:lnTo>
                  <a:cubicBezTo>
                    <a:pt x="2417" y="15836"/>
                    <a:pt x="3418" y="15383"/>
                    <a:pt x="4251" y="14645"/>
                  </a:cubicBezTo>
                  <a:cubicBezTo>
                    <a:pt x="5525" y="13550"/>
                    <a:pt x="6180" y="11895"/>
                    <a:pt x="6180" y="10216"/>
                  </a:cubicBezTo>
                  <a:lnTo>
                    <a:pt x="6180" y="5608"/>
                  </a:lnTo>
                  <a:cubicBezTo>
                    <a:pt x="6180" y="3929"/>
                    <a:pt x="5525" y="2286"/>
                    <a:pt x="4251" y="1179"/>
                  </a:cubicBezTo>
                  <a:cubicBezTo>
                    <a:pt x="3418" y="441"/>
                    <a:pt x="2417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1801400" y="1718664"/>
              <a:ext cx="560252" cy="909778"/>
            </a:xfrm>
            <a:custGeom>
              <a:avLst/>
              <a:gdLst/>
              <a:ahLst/>
              <a:cxnLst/>
              <a:rect l="l" t="t" r="r" b="b"/>
              <a:pathLst>
                <a:path w="9752" h="15836" extrusionOk="0">
                  <a:moveTo>
                    <a:pt x="4977" y="0"/>
                  </a:moveTo>
                  <a:cubicBezTo>
                    <a:pt x="2977" y="0"/>
                    <a:pt x="1227" y="1370"/>
                    <a:pt x="751" y="3310"/>
                  </a:cubicBezTo>
                  <a:cubicBezTo>
                    <a:pt x="13" y="6263"/>
                    <a:pt x="1" y="9347"/>
                    <a:pt x="810" y="12561"/>
                  </a:cubicBezTo>
                  <a:cubicBezTo>
                    <a:pt x="1287" y="14490"/>
                    <a:pt x="3037" y="15836"/>
                    <a:pt x="5025" y="15836"/>
                  </a:cubicBezTo>
                  <a:cubicBezTo>
                    <a:pt x="7692" y="15836"/>
                    <a:pt x="9752" y="13443"/>
                    <a:pt x="9323" y="10811"/>
                  </a:cubicBezTo>
                  <a:cubicBezTo>
                    <a:pt x="9002" y="8882"/>
                    <a:pt x="9002" y="6942"/>
                    <a:pt x="9323" y="5013"/>
                  </a:cubicBezTo>
                  <a:cubicBezTo>
                    <a:pt x="9752" y="2382"/>
                    <a:pt x="7692" y="0"/>
                    <a:pt x="5025" y="0"/>
                  </a:cubicBezTo>
                  <a:close/>
                </a:path>
              </a:pathLst>
            </a:custGeom>
            <a:solidFill>
              <a:schemeClr val="accent4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extrusionOk="0">
                  <a:moveTo>
                    <a:pt x="655" y="0"/>
                  </a:moveTo>
                  <a:lnTo>
                    <a:pt x="655" y="0"/>
                  </a:lnTo>
                  <a:cubicBezTo>
                    <a:pt x="655" y="1"/>
                    <a:pt x="0" y="1894"/>
                    <a:pt x="60" y="4418"/>
                  </a:cubicBezTo>
                  <a:lnTo>
                    <a:pt x="655" y="0"/>
                  </a:lnTo>
                  <a:close/>
                </a:path>
              </a:pathLst>
            </a:custGeom>
            <a:solidFill>
              <a:srgbClr val="BDFFFF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fill="none" extrusionOk="0">
                  <a:moveTo>
                    <a:pt x="655" y="0"/>
                  </a:moveTo>
                  <a:cubicBezTo>
                    <a:pt x="655" y="0"/>
                    <a:pt x="0" y="1893"/>
                    <a:pt x="60" y="4418"/>
                  </a:cubicBez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39"/>
          <p:cNvGrpSpPr/>
          <p:nvPr/>
        </p:nvGrpSpPr>
        <p:grpSpPr>
          <a:xfrm flipH="1">
            <a:off x="7827794" y="3871342"/>
            <a:ext cx="1206195" cy="1177623"/>
            <a:chOff x="2180272" y="-464800"/>
            <a:chExt cx="1256977" cy="1227202"/>
          </a:xfrm>
        </p:grpSpPr>
        <p:sp>
          <p:nvSpPr>
            <p:cNvPr id="657" name="Google Shape;657;p39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39"/>
          <p:cNvSpPr/>
          <p:nvPr/>
        </p:nvSpPr>
        <p:spPr>
          <a:xfrm>
            <a:off x="1295413" y="2412129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2937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41"/>
          <p:cNvSpPr txBox="1">
            <a:spLocks noGrp="1"/>
          </p:cNvSpPr>
          <p:nvPr>
            <p:ph type="title"/>
          </p:nvPr>
        </p:nvSpPr>
        <p:spPr>
          <a:xfrm>
            <a:off x="690371" y="10137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Cyberattack statictics</a:t>
            </a:r>
            <a:endParaRPr dirty="0"/>
          </a:p>
        </p:txBody>
      </p:sp>
      <p:grpSp>
        <p:nvGrpSpPr>
          <p:cNvPr id="930" name="Google Shape;930;p41"/>
          <p:cNvGrpSpPr/>
          <p:nvPr/>
        </p:nvGrpSpPr>
        <p:grpSpPr>
          <a:xfrm>
            <a:off x="705195" y="1444241"/>
            <a:ext cx="3005837" cy="1111312"/>
            <a:chOff x="713263" y="1328725"/>
            <a:chExt cx="3005837" cy="1111312"/>
          </a:xfrm>
        </p:grpSpPr>
        <p:grpSp>
          <p:nvGrpSpPr>
            <p:cNvPr id="931" name="Google Shape;931;p41"/>
            <p:cNvGrpSpPr/>
            <p:nvPr/>
          </p:nvGrpSpPr>
          <p:grpSpPr>
            <a:xfrm>
              <a:off x="1574700" y="1328725"/>
              <a:ext cx="2144400" cy="1111312"/>
              <a:chOff x="6286500" y="1536600"/>
              <a:chExt cx="2144400" cy="1111312"/>
            </a:xfrm>
          </p:grpSpPr>
          <p:sp>
            <p:nvSpPr>
              <p:cNvPr id="932" name="Google Shape;932;p41"/>
              <p:cNvSpPr txBox="1"/>
              <p:nvPr/>
            </p:nvSpPr>
            <p:spPr>
              <a:xfrm>
                <a:off x="6286500" y="1536600"/>
                <a:ext cx="2144400" cy="55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solidFill>
                      <a:schemeClr val="dk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Puerto Rico</a:t>
                </a: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933" name="Google Shape;933;p41"/>
              <p:cNvSpPr txBox="1"/>
              <p:nvPr/>
            </p:nvSpPr>
            <p:spPr>
              <a:xfrm>
                <a:off x="6286500" y="1975612"/>
                <a:ext cx="2144400" cy="67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dirty="0">
                    <a:solidFill>
                      <a:schemeClr val="dk1"/>
                    </a:solidFill>
                    <a:latin typeface="Karla"/>
                    <a:ea typeface="Karla"/>
                    <a:cs typeface="Karla"/>
                    <a:sym typeface="Karla"/>
                  </a:rPr>
                  <a:t>Most common hacking type is malware.</a:t>
                </a:r>
                <a:endParaRPr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endParaRPr>
              </a:p>
            </p:txBody>
          </p:sp>
        </p:grpSp>
        <p:grpSp>
          <p:nvGrpSpPr>
            <p:cNvPr id="934" name="Google Shape;934;p41"/>
            <p:cNvGrpSpPr/>
            <p:nvPr/>
          </p:nvGrpSpPr>
          <p:grpSpPr>
            <a:xfrm>
              <a:off x="713263" y="1479513"/>
              <a:ext cx="675900" cy="809700"/>
              <a:chOff x="1970600" y="969525"/>
              <a:chExt cx="675900" cy="809700"/>
            </a:xfrm>
          </p:grpSpPr>
          <p:sp>
            <p:nvSpPr>
              <p:cNvPr id="935" name="Google Shape;935;p41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1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01</a:t>
                </a: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937" name="Google Shape;937;p41"/>
          <p:cNvGrpSpPr/>
          <p:nvPr/>
        </p:nvGrpSpPr>
        <p:grpSpPr>
          <a:xfrm>
            <a:off x="687199" y="2605175"/>
            <a:ext cx="3149519" cy="1111312"/>
            <a:chOff x="713263" y="2410763"/>
            <a:chExt cx="3149519" cy="1111312"/>
          </a:xfrm>
        </p:grpSpPr>
        <p:grpSp>
          <p:nvGrpSpPr>
            <p:cNvPr id="938" name="Google Shape;938;p41"/>
            <p:cNvGrpSpPr/>
            <p:nvPr/>
          </p:nvGrpSpPr>
          <p:grpSpPr>
            <a:xfrm>
              <a:off x="1574700" y="2410763"/>
              <a:ext cx="2288082" cy="1111312"/>
              <a:chOff x="6286500" y="1536600"/>
              <a:chExt cx="2288082" cy="1111312"/>
            </a:xfrm>
          </p:grpSpPr>
          <p:sp>
            <p:nvSpPr>
              <p:cNvPr id="939" name="Google Shape;939;p41"/>
              <p:cNvSpPr txBox="1"/>
              <p:nvPr/>
            </p:nvSpPr>
            <p:spPr>
              <a:xfrm>
                <a:off x="6286500" y="1536600"/>
                <a:ext cx="2144400" cy="55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solidFill>
                      <a:schemeClr val="dk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Russia</a:t>
                </a: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940" name="Google Shape;940;p41"/>
              <p:cNvSpPr txBox="1"/>
              <p:nvPr/>
            </p:nvSpPr>
            <p:spPr>
              <a:xfrm>
                <a:off x="6286500" y="1975612"/>
                <a:ext cx="2288082" cy="67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dirty="0">
                    <a:solidFill>
                      <a:schemeClr val="dk1"/>
                    </a:solidFill>
                    <a:latin typeface="Karla"/>
                    <a:ea typeface="Karla"/>
                    <a:cs typeface="Karla"/>
                    <a:sym typeface="Karla"/>
                  </a:rPr>
                  <a:t>Is the most attacked country at the moment.</a:t>
                </a:r>
                <a:endParaRPr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endParaRPr>
              </a:p>
            </p:txBody>
          </p:sp>
        </p:grpSp>
        <p:grpSp>
          <p:nvGrpSpPr>
            <p:cNvPr id="941" name="Google Shape;941;p41"/>
            <p:cNvGrpSpPr/>
            <p:nvPr/>
          </p:nvGrpSpPr>
          <p:grpSpPr>
            <a:xfrm>
              <a:off x="713263" y="2561550"/>
              <a:ext cx="675900" cy="809700"/>
              <a:chOff x="1970600" y="969525"/>
              <a:chExt cx="675900" cy="809700"/>
            </a:xfrm>
          </p:grpSpPr>
          <p:sp>
            <p:nvSpPr>
              <p:cNvPr id="942" name="Google Shape;942;p41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1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02</a:t>
                </a: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944" name="Google Shape;944;p41"/>
          <p:cNvGrpSpPr/>
          <p:nvPr/>
        </p:nvGrpSpPr>
        <p:grpSpPr>
          <a:xfrm>
            <a:off x="675044" y="3740934"/>
            <a:ext cx="3482219" cy="1111312"/>
            <a:chOff x="713263" y="3492800"/>
            <a:chExt cx="3482219" cy="1111312"/>
          </a:xfrm>
        </p:grpSpPr>
        <p:grpSp>
          <p:nvGrpSpPr>
            <p:cNvPr id="945" name="Google Shape;945;p41"/>
            <p:cNvGrpSpPr/>
            <p:nvPr/>
          </p:nvGrpSpPr>
          <p:grpSpPr>
            <a:xfrm>
              <a:off x="1574700" y="3492800"/>
              <a:ext cx="2620782" cy="1111312"/>
              <a:chOff x="6286500" y="1536600"/>
              <a:chExt cx="2620782" cy="1111312"/>
            </a:xfrm>
          </p:grpSpPr>
          <p:sp>
            <p:nvSpPr>
              <p:cNvPr id="946" name="Google Shape;946;p41"/>
              <p:cNvSpPr txBox="1"/>
              <p:nvPr/>
            </p:nvSpPr>
            <p:spPr>
              <a:xfrm>
                <a:off x="6286500" y="1536600"/>
                <a:ext cx="2144400" cy="55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solidFill>
                      <a:schemeClr val="dk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United States</a:t>
                </a: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947" name="Google Shape;947;p41"/>
              <p:cNvSpPr txBox="1"/>
              <p:nvPr/>
            </p:nvSpPr>
            <p:spPr>
              <a:xfrm>
                <a:off x="6286500" y="1975612"/>
                <a:ext cx="2620782" cy="67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dirty="0">
                    <a:solidFill>
                      <a:schemeClr val="dk1"/>
                    </a:solidFill>
                    <a:latin typeface="Karla"/>
                    <a:ea typeface="Karla"/>
                    <a:cs typeface="Karla"/>
                    <a:sym typeface="Karla"/>
                  </a:rPr>
                  <a:t>Is the third most attacked country at the moment.</a:t>
                </a:r>
                <a:endParaRPr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endParaRPr>
              </a:p>
            </p:txBody>
          </p:sp>
        </p:grpSp>
        <p:grpSp>
          <p:nvGrpSpPr>
            <p:cNvPr id="948" name="Google Shape;948;p41"/>
            <p:cNvGrpSpPr/>
            <p:nvPr/>
          </p:nvGrpSpPr>
          <p:grpSpPr>
            <a:xfrm>
              <a:off x="713263" y="3643625"/>
              <a:ext cx="675900" cy="809700"/>
              <a:chOff x="1970600" y="969525"/>
              <a:chExt cx="675900" cy="809700"/>
            </a:xfrm>
          </p:grpSpPr>
          <p:sp>
            <p:nvSpPr>
              <p:cNvPr id="949" name="Google Shape;949;p41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1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03</a:t>
                </a: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36" name="Google Shape;8437;p76">
            <a:extLst>
              <a:ext uri="{FF2B5EF4-FFF2-40B4-BE49-F238E27FC236}">
                <a16:creationId xmlns:a16="http://schemas.microsoft.com/office/drawing/2014/main" id="{CE64BF68-6FDF-28CF-3CEA-780CBA555E46}"/>
              </a:ext>
            </a:extLst>
          </p:cNvPr>
          <p:cNvGrpSpPr/>
          <p:nvPr/>
        </p:nvGrpSpPr>
        <p:grpSpPr>
          <a:xfrm>
            <a:off x="3863926" y="1459933"/>
            <a:ext cx="5201813" cy="3343831"/>
            <a:chOff x="238125" y="732525"/>
            <a:chExt cx="7130500" cy="4241425"/>
          </a:xfrm>
          <a:solidFill>
            <a:srgbClr val="FCCBCD"/>
          </a:solidFill>
        </p:grpSpPr>
        <p:sp>
          <p:nvSpPr>
            <p:cNvPr id="37" name="Google Shape;8438;p76">
              <a:extLst>
                <a:ext uri="{FF2B5EF4-FFF2-40B4-BE49-F238E27FC236}">
                  <a16:creationId xmlns:a16="http://schemas.microsoft.com/office/drawing/2014/main" id="{A7C04776-70DC-3267-237E-757FECBC6FE8}"/>
                </a:ext>
              </a:extLst>
            </p:cNvPr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485385 w 2729648"/>
                        <a:gd name="connsiteY0" fmla="*/ 19 h 2626844"/>
                        <a:gd name="connsiteX1" fmla="*/ 1449001 w 2729648"/>
                        <a:gd name="connsiteY1" fmla="*/ 28893 h 2626844"/>
                        <a:gd name="connsiteX2" fmla="*/ 1427808 w 2729648"/>
                        <a:gd name="connsiteY2" fmla="*/ 61985 h 2626844"/>
                        <a:gd name="connsiteX3" fmla="*/ 1410537 w 2729648"/>
                        <a:gd name="connsiteY3" fmla="*/ 16437 h 2626844"/>
                        <a:gd name="connsiteX4" fmla="*/ 1370231 w 2729648"/>
                        <a:gd name="connsiteY4" fmla="*/ 16437 h 2626844"/>
                        <a:gd name="connsiteX5" fmla="*/ 1347197 w 2729648"/>
                        <a:gd name="connsiteY5" fmla="*/ 47558 h 2626844"/>
                        <a:gd name="connsiteX6" fmla="*/ 1334302 w 2729648"/>
                        <a:gd name="connsiteY6" fmla="*/ 96339 h 2626844"/>
                        <a:gd name="connsiteX7" fmla="*/ 1274664 w 2729648"/>
                        <a:gd name="connsiteY7" fmla="*/ 144371 h 2626844"/>
                        <a:gd name="connsiteX8" fmla="*/ 1245885 w 2729648"/>
                        <a:gd name="connsiteY8" fmla="*/ 203597 h 2626844"/>
                        <a:gd name="connsiteX9" fmla="*/ 1267059 w 2729648"/>
                        <a:gd name="connsiteY9" fmla="*/ 225987 h 2626844"/>
                        <a:gd name="connsiteX10" fmla="*/ 1209500 w 2729648"/>
                        <a:gd name="connsiteY10" fmla="*/ 261089 h 2626844"/>
                        <a:gd name="connsiteX11" fmla="*/ 1236201 w 2729648"/>
                        <a:gd name="connsiteY11" fmla="*/ 292191 h 2626844"/>
                        <a:gd name="connsiteX12" fmla="*/ 1272822 w 2729648"/>
                        <a:gd name="connsiteY12" fmla="*/ 312846 h 2626844"/>
                        <a:gd name="connsiteX13" fmla="*/ 1253472 w 2729648"/>
                        <a:gd name="connsiteY13" fmla="*/ 325283 h 2626844"/>
                        <a:gd name="connsiteX14" fmla="*/ 1201658 w 2729648"/>
                        <a:gd name="connsiteY14" fmla="*/ 291935 h 2626844"/>
                        <a:gd name="connsiteX15" fmla="*/ 1190150 w 2729648"/>
                        <a:gd name="connsiteY15" fmla="*/ 327273 h 2626844"/>
                        <a:gd name="connsiteX16" fmla="*/ 1167116 w 2729648"/>
                        <a:gd name="connsiteY16" fmla="*/ 343711 h 2626844"/>
                        <a:gd name="connsiteX17" fmla="*/ 1191992 w 2729648"/>
                        <a:gd name="connsiteY17" fmla="*/ 426589 h 2626844"/>
                        <a:gd name="connsiteX18" fmla="*/ 1222851 w 2729648"/>
                        <a:gd name="connsiteY18" fmla="*/ 432797 h 2626844"/>
                        <a:gd name="connsiteX19" fmla="*/ 1243806 w 2729648"/>
                        <a:gd name="connsiteY19" fmla="*/ 451462 h 2626844"/>
                        <a:gd name="connsiteX20" fmla="*/ 1197755 w 2729648"/>
                        <a:gd name="connsiteY20" fmla="*/ 466146 h 2626844"/>
                        <a:gd name="connsiteX21" fmla="*/ 1211342 w 2729648"/>
                        <a:gd name="connsiteY21" fmla="*/ 497267 h 2626844"/>
                        <a:gd name="connsiteX22" fmla="*/ 1191992 w 2729648"/>
                        <a:gd name="connsiteY22" fmla="*/ 524131 h 2626844"/>
                        <a:gd name="connsiteX23" fmla="*/ 1159510 w 2729648"/>
                        <a:gd name="connsiteY23" fmla="*/ 511694 h 2626844"/>
                        <a:gd name="connsiteX24" fmla="*/ 1178624 w 2729648"/>
                        <a:gd name="connsiteY24" fmla="*/ 472374 h 2626844"/>
                        <a:gd name="connsiteX25" fmla="*/ 1153765 w 2729648"/>
                        <a:gd name="connsiteY25" fmla="*/ 401952 h 2626844"/>
                        <a:gd name="connsiteX26" fmla="*/ 1134652 w 2729648"/>
                        <a:gd name="connsiteY26" fmla="*/ 343711 h 2626844"/>
                        <a:gd name="connsiteX27" fmla="*/ 1119223 w 2729648"/>
                        <a:gd name="connsiteY27" fmla="*/ 302400 h 2626844"/>
                        <a:gd name="connsiteX28" fmla="*/ 1088583 w 2729648"/>
                        <a:gd name="connsiteY28" fmla="*/ 289944 h 2626844"/>
                        <a:gd name="connsiteX29" fmla="*/ 1073154 w 2729648"/>
                        <a:gd name="connsiteY29" fmla="*/ 362376 h 2626844"/>
                        <a:gd name="connsiteX30" fmla="*/ 1072242 w 2729648"/>
                        <a:gd name="connsiteY30" fmla="*/ 414133 h 2626844"/>
                        <a:gd name="connsiteX31" fmla="*/ 1111618 w 2729648"/>
                        <a:gd name="connsiteY31" fmla="*/ 451462 h 2626844"/>
                        <a:gd name="connsiteX32" fmla="*/ 1111618 w 2729648"/>
                        <a:gd name="connsiteY32" fmla="*/ 482583 h 2626844"/>
                        <a:gd name="connsiteX33" fmla="*/ 1057962 w 2729648"/>
                        <a:gd name="connsiteY33" fmla="*/ 453709 h 2626844"/>
                        <a:gd name="connsiteX34" fmla="*/ 1008902 w 2729648"/>
                        <a:gd name="connsiteY34" fmla="*/ 441272 h 2626844"/>
                        <a:gd name="connsiteX35" fmla="*/ 1002683 w 2729648"/>
                        <a:gd name="connsiteY35" fmla="*/ 461928 h 2626844"/>
                        <a:gd name="connsiteX36" fmla="*/ 1013060 w 2729648"/>
                        <a:gd name="connsiteY36" fmla="*/ 484810 h 2626844"/>
                        <a:gd name="connsiteX37" fmla="*/ 957781 w 2729648"/>
                        <a:gd name="connsiteY37" fmla="*/ 497267 h 2626844"/>
                        <a:gd name="connsiteX38" fmla="*/ 885012 w 2729648"/>
                        <a:gd name="connsiteY38" fmla="*/ 538578 h 2626844"/>
                        <a:gd name="connsiteX39" fmla="*/ 850469 w 2729648"/>
                        <a:gd name="connsiteY39" fmla="*/ 582115 h 2626844"/>
                        <a:gd name="connsiteX40" fmla="*/ 841022 w 2729648"/>
                        <a:gd name="connsiteY40" fmla="*/ 530359 h 2626844"/>
                        <a:gd name="connsiteX41" fmla="*/ 818006 w 2729648"/>
                        <a:gd name="connsiteY41" fmla="*/ 520149 h 2626844"/>
                        <a:gd name="connsiteX42" fmla="*/ 812243 w 2729648"/>
                        <a:gd name="connsiteY42" fmla="*/ 573916 h 2626844"/>
                        <a:gd name="connsiteX43" fmla="*/ 771937 w 2729648"/>
                        <a:gd name="connsiteY43" fmla="*/ 598790 h 2626844"/>
                        <a:gd name="connsiteX44" fmla="*/ 793129 w 2729648"/>
                        <a:gd name="connsiteY44" fmla="*/ 633892 h 2626844"/>
                        <a:gd name="connsiteX45" fmla="*/ 754665 w 2729648"/>
                        <a:gd name="connsiteY45" fmla="*/ 631901 h 2626844"/>
                        <a:gd name="connsiteX46" fmla="*/ 741315 w 2729648"/>
                        <a:gd name="connsiteY46" fmla="*/ 654804 h 2626844"/>
                        <a:gd name="connsiteX47" fmla="*/ 714360 w 2729648"/>
                        <a:gd name="connsiteY47" fmla="*/ 598790 h 2626844"/>
                        <a:gd name="connsiteX48" fmla="*/ 683738 w 2729648"/>
                        <a:gd name="connsiteY48" fmla="*/ 573916 h 2626844"/>
                        <a:gd name="connsiteX49" fmla="*/ 683738 w 2729648"/>
                        <a:gd name="connsiteY49" fmla="*/ 573916 h 2626844"/>
                        <a:gd name="connsiteX50" fmla="*/ 743157 w 2729648"/>
                        <a:gd name="connsiteY50" fmla="*/ 586353 h 2626844"/>
                        <a:gd name="connsiteX51" fmla="*/ 770095 w 2729648"/>
                        <a:gd name="connsiteY51" fmla="*/ 567688 h 2626844"/>
                        <a:gd name="connsiteX52" fmla="*/ 754665 w 2729648"/>
                        <a:gd name="connsiteY52" fmla="*/ 524131 h 2626844"/>
                        <a:gd name="connsiteX53" fmla="*/ 689501 w 2729648"/>
                        <a:gd name="connsiteY53" fmla="*/ 486801 h 2626844"/>
                        <a:gd name="connsiteX54" fmla="*/ 639748 w 2729648"/>
                        <a:gd name="connsiteY54" fmla="*/ 463918 h 2626844"/>
                        <a:gd name="connsiteX55" fmla="*/ 595540 w 2729648"/>
                        <a:gd name="connsiteY55" fmla="*/ 451462 h 2626844"/>
                        <a:gd name="connsiteX56" fmla="*/ 532200 w 2729648"/>
                        <a:gd name="connsiteY56" fmla="*/ 474364 h 2626844"/>
                        <a:gd name="connsiteX57" fmla="*/ 461272 w 2729648"/>
                        <a:gd name="connsiteY57" fmla="*/ 555252 h 2626844"/>
                        <a:gd name="connsiteX58" fmla="*/ 415222 w 2729648"/>
                        <a:gd name="connsiteY58" fmla="*/ 625673 h 2626844"/>
                        <a:gd name="connsiteX59" fmla="*/ 390345 w 2729648"/>
                        <a:gd name="connsiteY59" fmla="*/ 681667 h 2626844"/>
                        <a:gd name="connsiteX60" fmla="*/ 344295 w 2729648"/>
                        <a:gd name="connsiteY60" fmla="*/ 731453 h 2626844"/>
                        <a:gd name="connsiteX61" fmla="*/ 329777 w 2729648"/>
                        <a:gd name="connsiteY61" fmla="*/ 766536 h 2626844"/>
                        <a:gd name="connsiteX62" fmla="*/ 348890 w 2729648"/>
                        <a:gd name="connsiteY62" fmla="*/ 841195 h 2626844"/>
                        <a:gd name="connsiteX63" fmla="*/ 381591 w 2729648"/>
                        <a:gd name="connsiteY63" fmla="*/ 834967 h 2626844"/>
                        <a:gd name="connsiteX64" fmla="*/ 404626 w 2729648"/>
                        <a:gd name="connsiteY64" fmla="*/ 803866 h 2626844"/>
                        <a:gd name="connsiteX65" fmla="*/ 431344 w 2729648"/>
                        <a:gd name="connsiteY65" fmla="*/ 853632 h 2626844"/>
                        <a:gd name="connsiteX66" fmla="*/ 427660 w 2729648"/>
                        <a:gd name="connsiteY66" fmla="*/ 882506 h 2626844"/>
                        <a:gd name="connsiteX67" fmla="*/ 482228 w 2729648"/>
                        <a:gd name="connsiteY67" fmla="*/ 888734 h 2626844"/>
                        <a:gd name="connsiteX68" fmla="*/ 511718 w 2729648"/>
                        <a:gd name="connsiteY68" fmla="*/ 838948 h 2626844"/>
                        <a:gd name="connsiteX69" fmla="*/ 519543 w 2729648"/>
                        <a:gd name="connsiteY69" fmla="*/ 793420 h 2626844"/>
                        <a:gd name="connsiteX70" fmla="*/ 490763 w 2729648"/>
                        <a:gd name="connsiteY70" fmla="*/ 747615 h 2626844"/>
                        <a:gd name="connsiteX71" fmla="*/ 494447 w 2729648"/>
                        <a:gd name="connsiteY71" fmla="*/ 702086 h 2626844"/>
                        <a:gd name="connsiteX72" fmla="*/ 527148 w 2729648"/>
                        <a:gd name="connsiteY72" fmla="*/ 673212 h 2626844"/>
                        <a:gd name="connsiteX73" fmla="*/ 538656 w 2729648"/>
                        <a:gd name="connsiteY73" fmla="*/ 637873 h 2626844"/>
                        <a:gd name="connsiteX74" fmla="*/ 563532 w 2729648"/>
                        <a:gd name="connsiteY74" fmla="*/ 614971 h 2626844"/>
                        <a:gd name="connsiteX75" fmla="*/ 590470 w 2729648"/>
                        <a:gd name="connsiteY75" fmla="*/ 635883 h 2626844"/>
                        <a:gd name="connsiteX76" fmla="*/ 538656 w 2729648"/>
                        <a:gd name="connsiteY76" fmla="*/ 706304 h 2626844"/>
                        <a:gd name="connsiteX77" fmla="*/ 559611 w 2729648"/>
                        <a:gd name="connsiteY77" fmla="*/ 774755 h 2626844"/>
                        <a:gd name="connsiteX78" fmla="*/ 592312 w 2729648"/>
                        <a:gd name="connsiteY78" fmla="*/ 778973 h 2626844"/>
                        <a:gd name="connsiteX79" fmla="*/ 638362 w 2729648"/>
                        <a:gd name="connsiteY79" fmla="*/ 764289 h 2626844"/>
                        <a:gd name="connsiteX80" fmla="*/ 665081 w 2729648"/>
                        <a:gd name="connsiteY80" fmla="*/ 782954 h 2626844"/>
                        <a:gd name="connsiteX81" fmla="*/ 624775 w 2729648"/>
                        <a:gd name="connsiteY81" fmla="*/ 809837 h 2626844"/>
                        <a:gd name="connsiteX82" fmla="*/ 572961 w 2729648"/>
                        <a:gd name="connsiteY82" fmla="*/ 812084 h 2626844"/>
                        <a:gd name="connsiteX83" fmla="*/ 567216 w 2729648"/>
                        <a:gd name="connsiteY83" fmla="*/ 847167 h 2626844"/>
                        <a:gd name="connsiteX84" fmla="*/ 546261 w 2729648"/>
                        <a:gd name="connsiteY84" fmla="*/ 874307 h 2626844"/>
                        <a:gd name="connsiteX85" fmla="*/ 532893 w 2729648"/>
                        <a:gd name="connsiteY85" fmla="*/ 922831 h 2626844"/>
                        <a:gd name="connsiteX86" fmla="*/ 465650 w 2729648"/>
                        <a:gd name="connsiteY86" fmla="*/ 936273 h 2626844"/>
                        <a:gd name="connsiteX87" fmla="*/ 393117 w 2729648"/>
                        <a:gd name="connsiteY87" fmla="*/ 936273 h 2626844"/>
                        <a:gd name="connsiteX88" fmla="*/ 406468 w 2729648"/>
                        <a:gd name="connsiteY88" fmla="*/ 888734 h 2626844"/>
                        <a:gd name="connsiteX89" fmla="*/ 387354 w 2729648"/>
                        <a:gd name="connsiteY89" fmla="*/ 864846 h 2626844"/>
                        <a:gd name="connsiteX90" fmla="*/ 364320 w 2729648"/>
                        <a:gd name="connsiteY90" fmla="*/ 894450 h 2626844"/>
                        <a:gd name="connsiteX91" fmla="*/ 360417 w 2729648"/>
                        <a:gd name="connsiteY91" fmla="*/ 947468 h 2626844"/>
                        <a:gd name="connsiteX92" fmla="*/ 310445 w 2729648"/>
                        <a:gd name="connsiteY92" fmla="*/ 969858 h 2626844"/>
                        <a:gd name="connsiteX93" fmla="*/ 293174 w 2729648"/>
                        <a:gd name="connsiteY93" fmla="*/ 1037067 h 2626844"/>
                        <a:gd name="connsiteX94" fmla="*/ 260692 w 2729648"/>
                        <a:gd name="connsiteY94" fmla="*/ 1073135 h 2626844"/>
                        <a:gd name="connsiteX95" fmla="*/ 231913 w 2729648"/>
                        <a:gd name="connsiteY95" fmla="*/ 1073135 h 2626844"/>
                        <a:gd name="connsiteX96" fmla="*/ 197370 w 2729648"/>
                        <a:gd name="connsiteY96" fmla="*/ 1079363 h 2626844"/>
                        <a:gd name="connsiteX97" fmla="*/ 227991 w 2729648"/>
                        <a:gd name="connsiteY97" fmla="*/ 1096786 h 2626844"/>
                        <a:gd name="connsiteX98" fmla="*/ 245263 w 2729648"/>
                        <a:gd name="connsiteY98" fmla="*/ 1136855 h 2626844"/>
                        <a:gd name="connsiteX99" fmla="*/ 218325 w 2729648"/>
                        <a:gd name="connsiteY99" fmla="*/ 1166971 h 2626844"/>
                        <a:gd name="connsiteX100" fmla="*/ 154292 w 2729648"/>
                        <a:gd name="connsiteY100" fmla="*/ 1158516 h 2626844"/>
                        <a:gd name="connsiteX101" fmla="*/ 111014 w 2729648"/>
                        <a:gd name="connsiteY101" fmla="*/ 1182896 h 2626844"/>
                        <a:gd name="connsiteX102" fmla="*/ 111014 w 2729648"/>
                        <a:gd name="connsiteY102" fmla="*/ 1290647 h 2626844"/>
                        <a:gd name="connsiteX103" fmla="*/ 157064 w 2729648"/>
                        <a:gd name="connsiteY103" fmla="*/ 1305094 h 2626844"/>
                        <a:gd name="connsiteX104" fmla="*/ 177327 w 2729648"/>
                        <a:gd name="connsiteY104" fmla="*/ 1323759 h 2626844"/>
                        <a:gd name="connsiteX105" fmla="*/ 203352 w 2729648"/>
                        <a:gd name="connsiteY105" fmla="*/ 1307085 h 2626844"/>
                        <a:gd name="connsiteX106" fmla="*/ 241342 w 2729648"/>
                        <a:gd name="connsiteY106" fmla="*/ 1309312 h 2626844"/>
                        <a:gd name="connsiteX107" fmla="*/ 275665 w 2729648"/>
                        <a:gd name="connsiteY107" fmla="*/ 1255308 h 2626844"/>
                        <a:gd name="connsiteX108" fmla="*/ 295016 w 2729648"/>
                        <a:gd name="connsiteY108" fmla="*/ 1217979 h 2626844"/>
                        <a:gd name="connsiteX109" fmla="*/ 312287 w 2729648"/>
                        <a:gd name="connsiteY109" fmla="*/ 1209780 h 2626844"/>
                        <a:gd name="connsiteX110" fmla="*/ 318032 w 2729648"/>
                        <a:gd name="connsiteY110" fmla="*/ 1174677 h 2626844"/>
                        <a:gd name="connsiteX111" fmla="*/ 362022 w 2729648"/>
                        <a:gd name="connsiteY111" fmla="*/ 1187134 h 2626844"/>
                        <a:gd name="connsiteX112" fmla="*/ 387117 w 2729648"/>
                        <a:gd name="connsiteY112" fmla="*/ 1172450 h 2626844"/>
                        <a:gd name="connsiteX113" fmla="*/ 415915 w 2729648"/>
                        <a:gd name="connsiteY113" fmla="*/ 1172450 h 2626844"/>
                        <a:gd name="connsiteX114" fmla="*/ 450457 w 2729648"/>
                        <a:gd name="connsiteY114" fmla="*/ 1213998 h 2626844"/>
                        <a:gd name="connsiteX115" fmla="*/ 476246 w 2729648"/>
                        <a:gd name="connsiteY115" fmla="*/ 1239896 h 2626844"/>
                        <a:gd name="connsiteX116" fmla="*/ 490526 w 2729648"/>
                        <a:gd name="connsiteY116" fmla="*/ 1265774 h 2626844"/>
                        <a:gd name="connsiteX117" fmla="*/ 490526 w 2729648"/>
                        <a:gd name="connsiteY117" fmla="*/ 1290647 h 2626844"/>
                        <a:gd name="connsiteX118" fmla="*/ 513560 w 2729648"/>
                        <a:gd name="connsiteY118" fmla="*/ 1276220 h 2626844"/>
                        <a:gd name="connsiteX119" fmla="*/ 513560 w 2729648"/>
                        <a:gd name="connsiteY119" fmla="*/ 1240881 h 2626844"/>
                        <a:gd name="connsiteX120" fmla="*/ 536577 w 2729648"/>
                        <a:gd name="connsiteY120" fmla="*/ 1249100 h 2626844"/>
                        <a:gd name="connsiteX121" fmla="*/ 543252 w 2729648"/>
                        <a:gd name="connsiteY121" fmla="*/ 1232662 h 2626844"/>
                        <a:gd name="connsiteX122" fmla="*/ 493061 w 2729648"/>
                        <a:gd name="connsiteY122" fmla="*/ 1201561 h 2626844"/>
                        <a:gd name="connsiteX123" fmla="*/ 449764 w 2729648"/>
                        <a:gd name="connsiteY123" fmla="*/ 1156013 h 2626844"/>
                        <a:gd name="connsiteX124" fmla="*/ 457825 w 2729648"/>
                        <a:gd name="connsiteY124" fmla="*/ 1124911 h 2626844"/>
                        <a:gd name="connsiteX125" fmla="*/ 502034 w 2729648"/>
                        <a:gd name="connsiteY125" fmla="*/ 1158003 h 2626844"/>
                        <a:gd name="connsiteX126" fmla="*/ 553848 w 2729648"/>
                        <a:gd name="connsiteY126" fmla="*/ 1213998 h 2626844"/>
                        <a:gd name="connsiteX127" fmla="*/ 580804 w 2729648"/>
                        <a:gd name="connsiteY127" fmla="*/ 1288657 h 2626844"/>
                        <a:gd name="connsiteX128" fmla="*/ 611425 w 2729648"/>
                        <a:gd name="connsiteY128" fmla="*/ 1314042 h 2626844"/>
                        <a:gd name="connsiteX129" fmla="*/ 636302 w 2729648"/>
                        <a:gd name="connsiteY129" fmla="*/ 1288657 h 2626844"/>
                        <a:gd name="connsiteX130" fmla="*/ 615346 w 2729648"/>
                        <a:gd name="connsiteY130" fmla="*/ 1261793 h 2626844"/>
                        <a:gd name="connsiteX131" fmla="*/ 638362 w 2729648"/>
                        <a:gd name="connsiteY131" fmla="*/ 1234653 h 2626844"/>
                        <a:gd name="connsiteX132" fmla="*/ 663239 w 2729648"/>
                        <a:gd name="connsiteY132" fmla="*/ 1230672 h 2626844"/>
                        <a:gd name="connsiteX133" fmla="*/ 692037 w 2729648"/>
                        <a:gd name="connsiteY133" fmla="*/ 1224463 h 2626844"/>
                        <a:gd name="connsiteX134" fmla="*/ 689957 w 2729648"/>
                        <a:gd name="connsiteY134" fmla="*/ 1176668 h 2626844"/>
                        <a:gd name="connsiteX135" fmla="*/ 718737 w 2729648"/>
                        <a:gd name="connsiteY135" fmla="*/ 1110484 h 2626844"/>
                        <a:gd name="connsiteX136" fmla="*/ 749595 w 2729648"/>
                        <a:gd name="connsiteY136" fmla="*/ 1102009 h 2626844"/>
                        <a:gd name="connsiteX137" fmla="*/ 761122 w 2729648"/>
                        <a:gd name="connsiteY137" fmla="*/ 1147814 h 2626844"/>
                        <a:gd name="connsiteX138" fmla="*/ 795664 w 2729648"/>
                        <a:gd name="connsiteY138" fmla="*/ 1147814 h 2626844"/>
                        <a:gd name="connsiteX139" fmla="*/ 793585 w 2729648"/>
                        <a:gd name="connsiteY139" fmla="*/ 1118683 h 2626844"/>
                        <a:gd name="connsiteX140" fmla="*/ 828128 w 2729648"/>
                        <a:gd name="connsiteY140" fmla="*/ 1094795 h 2626844"/>
                        <a:gd name="connsiteX141" fmla="*/ 816620 w 2729648"/>
                        <a:gd name="connsiteY141" fmla="*/ 1132618 h 2626844"/>
                        <a:gd name="connsiteX142" fmla="*/ 864512 w 2729648"/>
                        <a:gd name="connsiteY142" fmla="*/ 1185872 h 2626844"/>
                        <a:gd name="connsiteX143" fmla="*/ 897213 w 2729648"/>
                        <a:gd name="connsiteY143" fmla="*/ 1212263 h 2626844"/>
                        <a:gd name="connsiteX144" fmla="*/ 826286 w 2729648"/>
                        <a:gd name="connsiteY144" fmla="*/ 1228681 h 2626844"/>
                        <a:gd name="connsiteX145" fmla="*/ 768709 w 2729648"/>
                        <a:gd name="connsiteY145" fmla="*/ 1212007 h 2626844"/>
                        <a:gd name="connsiteX146" fmla="*/ 722658 w 2729648"/>
                        <a:gd name="connsiteY146" fmla="*/ 1224463 h 2626844"/>
                        <a:gd name="connsiteX147" fmla="*/ 695721 w 2729648"/>
                        <a:gd name="connsiteY147" fmla="*/ 1241137 h 2626844"/>
                        <a:gd name="connsiteX148" fmla="*/ 676607 w 2729648"/>
                        <a:gd name="connsiteY148" fmla="*/ 1290904 h 2626844"/>
                        <a:gd name="connsiteX149" fmla="*/ 709308 w 2729648"/>
                        <a:gd name="connsiteY149" fmla="*/ 1314042 h 2626844"/>
                        <a:gd name="connsiteX150" fmla="*/ 759043 w 2729648"/>
                        <a:gd name="connsiteY150" fmla="*/ 1327740 h 2626844"/>
                        <a:gd name="connsiteX151" fmla="*/ 803032 w 2729648"/>
                        <a:gd name="connsiteY151" fmla="*/ 1300857 h 2626844"/>
                        <a:gd name="connsiteX152" fmla="*/ 820304 w 2729648"/>
                        <a:gd name="connsiteY152" fmla="*/ 1327740 h 2626844"/>
                        <a:gd name="connsiteX153" fmla="*/ 805093 w 2729648"/>
                        <a:gd name="connsiteY153" fmla="*/ 1389963 h 2626844"/>
                        <a:gd name="connsiteX154" fmla="*/ 755121 w 2729648"/>
                        <a:gd name="connsiteY154" fmla="*/ 1414836 h 2626844"/>
                        <a:gd name="connsiteX155" fmla="*/ 693879 w 2729648"/>
                        <a:gd name="connsiteY155" fmla="*/ 1425302 h 2626844"/>
                        <a:gd name="connsiteX156" fmla="*/ 594154 w 2729648"/>
                        <a:gd name="connsiteY156" fmla="*/ 1394181 h 2626844"/>
                        <a:gd name="connsiteX157" fmla="*/ 559611 w 2729648"/>
                        <a:gd name="connsiteY157" fmla="*/ 1400409 h 2626844"/>
                        <a:gd name="connsiteX158" fmla="*/ 528990 w 2729648"/>
                        <a:gd name="connsiteY158" fmla="*/ 1429283 h 2626844"/>
                        <a:gd name="connsiteX159" fmla="*/ 482228 w 2729648"/>
                        <a:gd name="connsiteY159" fmla="*/ 1387972 h 2626844"/>
                        <a:gd name="connsiteX160" fmla="*/ 437089 w 2729648"/>
                        <a:gd name="connsiteY160" fmla="*/ 1377506 h 2626844"/>
                        <a:gd name="connsiteX161" fmla="*/ 430414 w 2729648"/>
                        <a:gd name="connsiteY161" fmla="*/ 1323266 h 2626844"/>
                        <a:gd name="connsiteX162" fmla="*/ 404626 w 2729648"/>
                        <a:gd name="connsiteY162" fmla="*/ 1317038 h 2626844"/>
                        <a:gd name="connsiteX163" fmla="*/ 366162 w 2729648"/>
                        <a:gd name="connsiteY163" fmla="*/ 1323759 h 2626844"/>
                        <a:gd name="connsiteX164" fmla="*/ 290858 w 2729648"/>
                        <a:gd name="connsiteY164" fmla="*/ 1323266 h 2626844"/>
                        <a:gd name="connsiteX165" fmla="*/ 210720 w 2729648"/>
                        <a:gd name="connsiteY165" fmla="*/ 1354860 h 2626844"/>
                        <a:gd name="connsiteX166" fmla="*/ 187686 w 2729648"/>
                        <a:gd name="connsiteY166" fmla="*/ 1342424 h 2626844"/>
                        <a:gd name="connsiteX167" fmla="*/ 155222 w 2729648"/>
                        <a:gd name="connsiteY167" fmla="*/ 1377506 h 2626844"/>
                        <a:gd name="connsiteX168" fmla="*/ 122522 w 2729648"/>
                        <a:gd name="connsiteY168" fmla="*/ 1414836 h 2626844"/>
                        <a:gd name="connsiteX169" fmla="*/ 111014 w 2729648"/>
                        <a:gd name="connsiteY169" fmla="*/ 1454412 h 2626844"/>
                        <a:gd name="connsiteX170" fmla="*/ 63103 w 2729648"/>
                        <a:gd name="connsiteY170" fmla="*/ 1491742 h 2626844"/>
                        <a:gd name="connsiteX171" fmla="*/ 19113 w 2729648"/>
                        <a:gd name="connsiteY171" fmla="*/ 1568155 h 2626844"/>
                        <a:gd name="connsiteX172" fmla="*/ 0 w 2729648"/>
                        <a:gd name="connsiteY172" fmla="*/ 1617921 h 2626844"/>
                        <a:gd name="connsiteX173" fmla="*/ 9447 w 2729648"/>
                        <a:gd name="connsiteY173" fmla="*/ 1665460 h 2626844"/>
                        <a:gd name="connsiteX174" fmla="*/ 0 w 2729648"/>
                        <a:gd name="connsiteY174" fmla="*/ 1721455 h 2626844"/>
                        <a:gd name="connsiteX175" fmla="*/ 15210 w 2729648"/>
                        <a:gd name="connsiteY175" fmla="*/ 1789885 h 2626844"/>
                        <a:gd name="connsiteX176" fmla="*/ 59419 w 2729648"/>
                        <a:gd name="connsiteY176" fmla="*/ 1839671 h 2626844"/>
                        <a:gd name="connsiteX177" fmla="*/ 91882 w 2729648"/>
                        <a:gd name="connsiteY177" fmla="*/ 1877001 h 2626844"/>
                        <a:gd name="connsiteX178" fmla="*/ 147617 w 2729648"/>
                        <a:gd name="connsiteY178" fmla="*/ 1912340 h 2626844"/>
                        <a:gd name="connsiteX179" fmla="*/ 197370 w 2729648"/>
                        <a:gd name="connsiteY179" fmla="*/ 1906112 h 2626844"/>
                        <a:gd name="connsiteX180" fmla="*/ 243421 w 2729648"/>
                        <a:gd name="connsiteY180" fmla="*/ 1906112 h 2626844"/>
                        <a:gd name="connsiteX181" fmla="*/ 293174 w 2729648"/>
                        <a:gd name="connsiteY181" fmla="*/ 1878991 h 2626844"/>
                        <a:gd name="connsiteX182" fmla="*/ 335540 w 2729648"/>
                        <a:gd name="connsiteY182" fmla="*/ 1884214 h 2626844"/>
                        <a:gd name="connsiteX183" fmla="*/ 352812 w 2729648"/>
                        <a:gd name="connsiteY183" fmla="*/ 1915809 h 2626844"/>
                        <a:gd name="connsiteX184" fmla="*/ 404626 w 2729648"/>
                        <a:gd name="connsiteY184" fmla="*/ 1912832 h 2626844"/>
                        <a:gd name="connsiteX185" fmla="*/ 425581 w 2729648"/>
                        <a:gd name="connsiteY185" fmla="*/ 1949669 h 2626844"/>
                        <a:gd name="connsiteX186" fmla="*/ 417976 w 2729648"/>
                        <a:gd name="connsiteY186" fmla="*/ 2030300 h 2626844"/>
                        <a:gd name="connsiteX187" fmla="*/ 456676 w 2729648"/>
                        <a:gd name="connsiteY187" fmla="*/ 2092523 h 2626844"/>
                        <a:gd name="connsiteX188" fmla="*/ 467729 w 2729648"/>
                        <a:gd name="connsiteY188" fmla="*/ 2154725 h 2626844"/>
                        <a:gd name="connsiteX189" fmla="*/ 467729 w 2729648"/>
                        <a:gd name="connsiteY189" fmla="*/ 2210720 h 2626844"/>
                        <a:gd name="connsiteX190" fmla="*/ 433186 w 2729648"/>
                        <a:gd name="connsiteY190" fmla="*/ 2262496 h 2626844"/>
                        <a:gd name="connsiteX191" fmla="*/ 433186 w 2729648"/>
                        <a:gd name="connsiteY191" fmla="*/ 2310035 h 2626844"/>
                        <a:gd name="connsiteX192" fmla="*/ 467729 w 2729648"/>
                        <a:gd name="connsiteY192" fmla="*/ 2364039 h 2626844"/>
                        <a:gd name="connsiteX193" fmla="*/ 467729 w 2729648"/>
                        <a:gd name="connsiteY193" fmla="*/ 2434204 h 2626844"/>
                        <a:gd name="connsiteX194" fmla="*/ 504113 w 2729648"/>
                        <a:gd name="connsiteY194" fmla="*/ 2485981 h 2626844"/>
                        <a:gd name="connsiteX195" fmla="*/ 524376 w 2729648"/>
                        <a:gd name="connsiteY195" fmla="*/ 2527292 h 2626844"/>
                        <a:gd name="connsiteX196" fmla="*/ 531507 w 2729648"/>
                        <a:gd name="connsiteY196" fmla="*/ 2572840 h 2626844"/>
                        <a:gd name="connsiteX197" fmla="*/ 563532 w 2729648"/>
                        <a:gd name="connsiteY197" fmla="*/ 2626844 h 2626844"/>
                        <a:gd name="connsiteX198" fmla="*/ 645968 w 2729648"/>
                        <a:gd name="connsiteY198" fmla="*/ 2626844 h 2626844"/>
                        <a:gd name="connsiteX199" fmla="*/ 692037 w 2729648"/>
                        <a:gd name="connsiteY199" fmla="*/ 2589514 h 2626844"/>
                        <a:gd name="connsiteX200" fmla="*/ 722658 w 2729648"/>
                        <a:gd name="connsiteY200" fmla="*/ 2553170 h 2626844"/>
                        <a:gd name="connsiteX201" fmla="*/ 768709 w 2729648"/>
                        <a:gd name="connsiteY201" fmla="*/ 2496683 h 2626844"/>
                        <a:gd name="connsiteX202" fmla="*/ 780235 w 2729648"/>
                        <a:gd name="connsiteY202" fmla="*/ 2440176 h 2626844"/>
                        <a:gd name="connsiteX203" fmla="*/ 807172 w 2729648"/>
                        <a:gd name="connsiteY203" fmla="*/ 2440176 h 2626844"/>
                        <a:gd name="connsiteX204" fmla="*/ 812936 w 2729648"/>
                        <a:gd name="connsiteY204" fmla="*/ 2359309 h 2626844"/>
                        <a:gd name="connsiteX205" fmla="*/ 812936 w 2729648"/>
                        <a:gd name="connsiteY205" fmla="*/ 2334416 h 2626844"/>
                        <a:gd name="connsiteX206" fmla="*/ 887784 w 2729648"/>
                        <a:gd name="connsiteY206" fmla="*/ 2272193 h 2626844"/>
                        <a:gd name="connsiteX207" fmla="*/ 916563 w 2729648"/>
                        <a:gd name="connsiteY207" fmla="*/ 2224674 h 2626844"/>
                        <a:gd name="connsiteX208" fmla="*/ 916563 w 2729648"/>
                        <a:gd name="connsiteY208" fmla="*/ 2173154 h 2626844"/>
                        <a:gd name="connsiteX209" fmla="*/ 901134 w 2729648"/>
                        <a:gd name="connsiteY209" fmla="*/ 2133834 h 2626844"/>
                        <a:gd name="connsiteX210" fmla="*/ 902046 w 2729648"/>
                        <a:gd name="connsiteY210" fmla="*/ 2088285 h 2626844"/>
                        <a:gd name="connsiteX211" fmla="*/ 891924 w 2729648"/>
                        <a:gd name="connsiteY211" fmla="*/ 2059174 h 2626844"/>
                        <a:gd name="connsiteX212" fmla="*/ 942589 w 2729648"/>
                        <a:gd name="connsiteY212" fmla="*/ 2009389 h 2626844"/>
                        <a:gd name="connsiteX213" fmla="*/ 990937 w 2729648"/>
                        <a:gd name="connsiteY213" fmla="*/ 1951404 h 2626844"/>
                        <a:gd name="connsiteX214" fmla="*/ 1050357 w 2729648"/>
                        <a:gd name="connsiteY214" fmla="*/ 1912084 h 2626844"/>
                        <a:gd name="connsiteX215" fmla="*/ 1077312 w 2729648"/>
                        <a:gd name="connsiteY215" fmla="*/ 1851852 h 2626844"/>
                        <a:gd name="connsiteX216" fmla="*/ 1092741 w 2729648"/>
                        <a:gd name="connsiteY216" fmla="*/ 1802086 h 2626844"/>
                        <a:gd name="connsiteX217" fmla="*/ 1083294 w 2729648"/>
                        <a:gd name="connsiteY217" fmla="*/ 1768994 h 2626844"/>
                        <a:gd name="connsiteX218" fmla="*/ 1056357 w 2729648"/>
                        <a:gd name="connsiteY218" fmla="*/ 1783657 h 2626844"/>
                        <a:gd name="connsiteX219" fmla="*/ 987253 w 2729648"/>
                        <a:gd name="connsiteY219" fmla="*/ 1793867 h 2626844"/>
                        <a:gd name="connsiteX220" fmla="*/ 964237 w 2729648"/>
                        <a:gd name="connsiteY220" fmla="*/ 1806323 h 2626844"/>
                        <a:gd name="connsiteX221" fmla="*/ 952711 w 2729648"/>
                        <a:gd name="connsiteY221" fmla="*/ 1768994 h 2626844"/>
                        <a:gd name="connsiteX222" fmla="*/ 943282 w 2729648"/>
                        <a:gd name="connsiteY222" fmla="*/ 1746328 h 2626844"/>
                        <a:gd name="connsiteX223" fmla="*/ 904818 w 2729648"/>
                        <a:gd name="connsiteY223" fmla="*/ 1706771 h 2626844"/>
                        <a:gd name="connsiteX224" fmla="*/ 879942 w 2729648"/>
                        <a:gd name="connsiteY224" fmla="*/ 1688106 h 2626844"/>
                        <a:gd name="connsiteX225" fmla="*/ 841478 w 2729648"/>
                        <a:gd name="connsiteY225" fmla="*/ 1593028 h 2626844"/>
                        <a:gd name="connsiteX226" fmla="*/ 826286 w 2729648"/>
                        <a:gd name="connsiteY226" fmla="*/ 1570146 h 2626844"/>
                        <a:gd name="connsiteX227" fmla="*/ 807172 w 2729648"/>
                        <a:gd name="connsiteY227" fmla="*/ 1514132 h 2626844"/>
                        <a:gd name="connsiteX228" fmla="*/ 793585 w 2729648"/>
                        <a:gd name="connsiteY228" fmla="*/ 1489259 h 2626844"/>
                        <a:gd name="connsiteX229" fmla="*/ 814778 w 2729648"/>
                        <a:gd name="connsiteY229" fmla="*/ 1481040 h 2626844"/>
                        <a:gd name="connsiteX230" fmla="*/ 860828 w 2729648"/>
                        <a:gd name="connsiteY230" fmla="*/ 1549490 h 2626844"/>
                        <a:gd name="connsiteX231" fmla="*/ 887547 w 2729648"/>
                        <a:gd name="connsiteY231" fmla="*/ 1595019 h 2626844"/>
                        <a:gd name="connsiteX232" fmla="*/ 902976 w 2729648"/>
                        <a:gd name="connsiteY232" fmla="*/ 1642558 h 2626844"/>
                        <a:gd name="connsiteX233" fmla="*/ 939361 w 2729648"/>
                        <a:gd name="connsiteY233" fmla="*/ 1673659 h 2626844"/>
                        <a:gd name="connsiteX234" fmla="*/ 962395 w 2729648"/>
                        <a:gd name="connsiteY234" fmla="*/ 1733891 h 2626844"/>
                        <a:gd name="connsiteX235" fmla="*/ 972061 w 2729648"/>
                        <a:gd name="connsiteY235" fmla="*/ 1762765 h 2626844"/>
                        <a:gd name="connsiteX236" fmla="*/ 1035383 w 2729648"/>
                        <a:gd name="connsiteY236" fmla="*/ 1731644 h 2626844"/>
                        <a:gd name="connsiteX237" fmla="*/ 1104487 w 2729648"/>
                        <a:gd name="connsiteY237" fmla="*/ 1715226 h 2626844"/>
                        <a:gd name="connsiteX238" fmla="*/ 1175414 w 2729648"/>
                        <a:gd name="connsiteY238" fmla="*/ 1675650 h 2626844"/>
                        <a:gd name="connsiteX239" fmla="*/ 1196132 w 2729648"/>
                        <a:gd name="connsiteY239" fmla="*/ 1634339 h 2626844"/>
                        <a:gd name="connsiteX240" fmla="*/ 1211561 w 2729648"/>
                        <a:gd name="connsiteY240" fmla="*/ 1592792 h 2626844"/>
                        <a:gd name="connsiteX241" fmla="*/ 1182782 w 2729648"/>
                        <a:gd name="connsiteY241" fmla="*/ 1561671 h 2626844"/>
                        <a:gd name="connsiteX242" fmla="*/ 1157668 w 2729648"/>
                        <a:gd name="connsiteY242" fmla="*/ 1532816 h 2626844"/>
                        <a:gd name="connsiteX243" fmla="*/ 1113697 w 2729648"/>
                        <a:gd name="connsiteY243" fmla="*/ 1547244 h 2626844"/>
                        <a:gd name="connsiteX244" fmla="*/ 1075233 w 2729648"/>
                        <a:gd name="connsiteY244" fmla="*/ 1549234 h 2626844"/>
                        <a:gd name="connsiteX245" fmla="*/ 1052199 w 2729648"/>
                        <a:gd name="connsiteY245" fmla="*/ 1503686 h 2626844"/>
                        <a:gd name="connsiteX246" fmla="*/ 1017656 w 2729648"/>
                        <a:gd name="connsiteY246" fmla="*/ 1473077 h 2626844"/>
                        <a:gd name="connsiteX247" fmla="*/ 1034927 w 2729648"/>
                        <a:gd name="connsiteY247" fmla="*/ 1441720 h 2626844"/>
                        <a:gd name="connsiteX248" fmla="*/ 1086741 w 2729648"/>
                        <a:gd name="connsiteY248" fmla="*/ 1487268 h 2626844"/>
                        <a:gd name="connsiteX249" fmla="*/ 1125205 w 2729648"/>
                        <a:gd name="connsiteY249" fmla="*/ 1509914 h 2626844"/>
                        <a:gd name="connsiteX250" fmla="*/ 1157668 w 2729648"/>
                        <a:gd name="connsiteY250" fmla="*/ 1512141 h 2626844"/>
                        <a:gd name="connsiteX251" fmla="*/ 1190369 w 2729648"/>
                        <a:gd name="connsiteY251" fmla="*/ 1530806 h 2626844"/>
                        <a:gd name="connsiteX252" fmla="*/ 1240122 w 2729648"/>
                        <a:gd name="connsiteY252" fmla="*/ 1539025 h 2626844"/>
                        <a:gd name="connsiteX253" fmla="*/ 1301602 w 2729648"/>
                        <a:gd name="connsiteY253" fmla="*/ 1530806 h 2626844"/>
                        <a:gd name="connsiteX254" fmla="*/ 1349513 w 2729648"/>
                        <a:gd name="connsiteY254" fmla="*/ 1568155 h 2626844"/>
                        <a:gd name="connsiteX255" fmla="*/ 1374371 w 2729648"/>
                        <a:gd name="connsiteY255" fmla="*/ 1613684 h 2626844"/>
                        <a:gd name="connsiteX256" fmla="*/ 1397406 w 2729648"/>
                        <a:gd name="connsiteY256" fmla="*/ 1617665 h 2626844"/>
                        <a:gd name="connsiteX257" fmla="*/ 1420440 w 2729648"/>
                        <a:gd name="connsiteY257" fmla="*/ 1588811 h 2626844"/>
                        <a:gd name="connsiteX258" fmla="*/ 1431948 w 2729648"/>
                        <a:gd name="connsiteY258" fmla="*/ 1638577 h 2626844"/>
                        <a:gd name="connsiteX259" fmla="*/ 1443474 w 2729648"/>
                        <a:gd name="connsiteY259" fmla="*/ 1692324 h 2626844"/>
                        <a:gd name="connsiteX260" fmla="*/ 1468333 w 2729648"/>
                        <a:gd name="connsiteY260" fmla="*/ 1750309 h 2626844"/>
                        <a:gd name="connsiteX261" fmla="*/ 1495288 w 2729648"/>
                        <a:gd name="connsiteY261" fmla="*/ 1816769 h 2626844"/>
                        <a:gd name="connsiteX262" fmla="*/ 1504717 w 2729648"/>
                        <a:gd name="connsiteY262" fmla="*/ 1854099 h 2626844"/>
                        <a:gd name="connsiteX263" fmla="*/ 1537418 w 2729648"/>
                        <a:gd name="connsiteY263" fmla="*/ 1798104 h 2626844"/>
                        <a:gd name="connsiteX264" fmla="*/ 1537418 w 2729648"/>
                        <a:gd name="connsiteY264" fmla="*/ 1738129 h 2626844"/>
                        <a:gd name="connsiteX265" fmla="*/ 1554689 w 2729648"/>
                        <a:gd name="connsiteY265" fmla="*/ 1707008 h 2626844"/>
                        <a:gd name="connsiteX266" fmla="*/ 1592004 w 2729648"/>
                        <a:gd name="connsiteY266" fmla="*/ 1671669 h 2626844"/>
                        <a:gd name="connsiteX267" fmla="*/ 1647283 w 2729648"/>
                        <a:gd name="connsiteY267" fmla="*/ 1617921 h 2626844"/>
                        <a:gd name="connsiteX268" fmla="*/ 1670992 w 2729648"/>
                        <a:gd name="connsiteY268" fmla="*/ 1582582 h 2626844"/>
                        <a:gd name="connsiteX269" fmla="*/ 1721201 w 2729648"/>
                        <a:gd name="connsiteY269" fmla="*/ 1570146 h 2626844"/>
                        <a:gd name="connsiteX270" fmla="*/ 1734788 w 2729648"/>
                        <a:gd name="connsiteY270" fmla="*/ 1630358 h 2626844"/>
                        <a:gd name="connsiteX271" fmla="*/ 1767489 w 2729648"/>
                        <a:gd name="connsiteY271" fmla="*/ 1646795 h 2626844"/>
                        <a:gd name="connsiteX272" fmla="*/ 1767489 w 2729648"/>
                        <a:gd name="connsiteY272" fmla="*/ 1713236 h 2626844"/>
                        <a:gd name="connsiteX273" fmla="*/ 1802943 w 2729648"/>
                        <a:gd name="connsiteY273" fmla="*/ 1690333 h 2626844"/>
                        <a:gd name="connsiteX274" fmla="*/ 1836574 w 2729648"/>
                        <a:gd name="connsiteY274" fmla="*/ 1766983 h 2626844"/>
                        <a:gd name="connsiteX275" fmla="*/ 1836574 w 2729648"/>
                        <a:gd name="connsiteY275" fmla="*/ 1849861 h 2626844"/>
                        <a:gd name="connsiteX276" fmla="*/ 1872959 w 2729648"/>
                        <a:gd name="connsiteY276" fmla="*/ 1870516 h 2626844"/>
                        <a:gd name="connsiteX277" fmla="*/ 1891160 w 2729648"/>
                        <a:gd name="connsiteY277" fmla="*/ 1912084 h 2626844"/>
                        <a:gd name="connsiteX278" fmla="*/ 1917404 w 2729648"/>
                        <a:gd name="connsiteY278" fmla="*/ 1949413 h 2626844"/>
                        <a:gd name="connsiteX279" fmla="*/ 1954719 w 2729648"/>
                        <a:gd name="connsiteY279" fmla="*/ 1965831 h 2626844"/>
                        <a:gd name="connsiteX280" fmla="*/ 1954719 w 2729648"/>
                        <a:gd name="connsiteY280" fmla="*/ 1965831 h 2626844"/>
                        <a:gd name="connsiteX281" fmla="*/ 1943430 w 2729648"/>
                        <a:gd name="connsiteY281" fmla="*/ 1926511 h 2626844"/>
                        <a:gd name="connsiteX282" fmla="*/ 1937904 w 2729648"/>
                        <a:gd name="connsiteY282" fmla="*/ 1893419 h 2626844"/>
                        <a:gd name="connsiteX283" fmla="*/ 1907264 w 2729648"/>
                        <a:gd name="connsiteY283" fmla="*/ 1868526 h 2626844"/>
                        <a:gd name="connsiteX284" fmla="*/ 1886309 w 2729648"/>
                        <a:gd name="connsiteY284" fmla="*/ 1837424 h 2626844"/>
                        <a:gd name="connsiteX285" fmla="*/ 1874801 w 2729648"/>
                        <a:gd name="connsiteY285" fmla="*/ 1808550 h 2626844"/>
                        <a:gd name="connsiteX286" fmla="*/ 1880564 w 2729648"/>
                        <a:gd name="connsiteY286" fmla="*/ 1764993 h 2626844"/>
                        <a:gd name="connsiteX287" fmla="*/ 1893914 w 2729648"/>
                        <a:gd name="connsiteY287" fmla="*/ 1746328 h 2626844"/>
                        <a:gd name="connsiteX288" fmla="*/ 1924773 w 2729648"/>
                        <a:gd name="connsiteY288" fmla="*/ 1777449 h 2626844"/>
                        <a:gd name="connsiteX289" fmla="*/ 1955412 w 2729648"/>
                        <a:gd name="connsiteY289" fmla="*/ 1812532 h 2626844"/>
                        <a:gd name="connsiteX290" fmla="*/ 1970604 w 2729648"/>
                        <a:gd name="connsiteY290" fmla="*/ 1821007 h 2626844"/>
                        <a:gd name="connsiteX291" fmla="*/ 2008831 w 2729648"/>
                        <a:gd name="connsiteY291" fmla="*/ 1783657 h 2626844"/>
                        <a:gd name="connsiteX292" fmla="*/ 2008831 w 2729648"/>
                        <a:gd name="connsiteY292" fmla="*/ 1713236 h 2626844"/>
                        <a:gd name="connsiteX293" fmla="*/ 1974288 w 2729648"/>
                        <a:gd name="connsiteY293" fmla="*/ 1677897 h 2626844"/>
                        <a:gd name="connsiteX294" fmla="*/ 1960008 w 2729648"/>
                        <a:gd name="connsiteY294" fmla="*/ 1646795 h 2626844"/>
                        <a:gd name="connsiteX295" fmla="*/ 1970842 w 2729648"/>
                        <a:gd name="connsiteY295" fmla="*/ 1611693 h 2626844"/>
                        <a:gd name="connsiteX296" fmla="*/ 2009980 w 2729648"/>
                        <a:gd name="connsiteY296" fmla="*/ 1595019 h 2626844"/>
                        <a:gd name="connsiteX297" fmla="*/ 2019883 w 2729648"/>
                        <a:gd name="connsiteY297" fmla="*/ 1619912 h 2626844"/>
                        <a:gd name="connsiteX298" fmla="*/ 2054426 w 2729648"/>
                        <a:gd name="connsiteY298" fmla="*/ 1593028 h 2626844"/>
                        <a:gd name="connsiteX299" fmla="*/ 2123511 w 2729648"/>
                        <a:gd name="connsiteY299" fmla="*/ 1555699 h 2626844"/>
                        <a:gd name="connsiteX300" fmla="*/ 2155300 w 2729648"/>
                        <a:gd name="connsiteY300" fmla="*/ 1493476 h 2626844"/>
                        <a:gd name="connsiteX301" fmla="*/ 2169580 w 2729648"/>
                        <a:gd name="connsiteY301" fmla="*/ 1449938 h 2626844"/>
                        <a:gd name="connsiteX302" fmla="*/ 2169580 w 2729648"/>
                        <a:gd name="connsiteY302" fmla="*/ 1377506 h 2626844"/>
                        <a:gd name="connsiteX303" fmla="*/ 2143317 w 2729648"/>
                        <a:gd name="connsiteY303" fmla="*/ 1319522 h 2626844"/>
                        <a:gd name="connsiteX304" fmla="*/ 2117292 w 2729648"/>
                        <a:gd name="connsiteY304" fmla="*/ 1284439 h 2626844"/>
                        <a:gd name="connsiteX305" fmla="*/ 2157142 w 2729648"/>
                        <a:gd name="connsiteY305" fmla="*/ 1255308 h 2626844"/>
                        <a:gd name="connsiteX306" fmla="*/ 2169343 w 2729648"/>
                        <a:gd name="connsiteY306" fmla="*/ 1245119 h 2626844"/>
                        <a:gd name="connsiteX307" fmla="*/ 2138940 w 2729648"/>
                        <a:gd name="connsiteY307" fmla="*/ 1234653 h 2626844"/>
                        <a:gd name="connsiteX308" fmla="*/ 2112240 w 2729648"/>
                        <a:gd name="connsiteY308" fmla="*/ 1245119 h 2626844"/>
                        <a:gd name="connsiteX309" fmla="*/ 2094950 w 2729648"/>
                        <a:gd name="connsiteY309" fmla="*/ 1224207 h 2626844"/>
                        <a:gd name="connsiteX310" fmla="*/ 2083442 w 2729648"/>
                        <a:gd name="connsiteY310" fmla="*/ 1207789 h 2626844"/>
                        <a:gd name="connsiteX311" fmla="*/ 2116143 w 2729648"/>
                        <a:gd name="connsiteY311" fmla="*/ 1186878 h 2626844"/>
                        <a:gd name="connsiteX312" fmla="*/ 2131572 w 2729648"/>
                        <a:gd name="connsiteY312" fmla="*/ 1153786 h 2626844"/>
                        <a:gd name="connsiteX313" fmla="*/ 2150685 w 2729648"/>
                        <a:gd name="connsiteY313" fmla="*/ 1164231 h 2626844"/>
                        <a:gd name="connsiteX314" fmla="*/ 2141019 w 2729648"/>
                        <a:gd name="connsiteY314" fmla="*/ 1201561 h 2626844"/>
                        <a:gd name="connsiteX315" fmla="*/ 2141019 w 2729648"/>
                        <a:gd name="connsiteY315" fmla="*/ 1201561 h 2626844"/>
                        <a:gd name="connsiteX316" fmla="*/ 2171878 w 2729648"/>
                        <a:gd name="connsiteY316" fmla="*/ 1184887 h 2626844"/>
                        <a:gd name="connsiteX317" fmla="*/ 2192833 w 2729648"/>
                        <a:gd name="connsiteY317" fmla="*/ 1203552 h 2626844"/>
                        <a:gd name="connsiteX318" fmla="*/ 2210104 w 2729648"/>
                        <a:gd name="connsiteY318" fmla="*/ 1236644 h 2626844"/>
                        <a:gd name="connsiteX319" fmla="*/ 2227376 w 2729648"/>
                        <a:gd name="connsiteY319" fmla="*/ 1259546 h 2626844"/>
                        <a:gd name="connsiteX320" fmla="*/ 2227376 w 2729648"/>
                        <a:gd name="connsiteY320" fmla="*/ 1290647 h 2626844"/>
                        <a:gd name="connsiteX321" fmla="*/ 2242805 w 2729648"/>
                        <a:gd name="connsiteY321" fmla="*/ 1307085 h 2626844"/>
                        <a:gd name="connsiteX322" fmla="*/ 2276199 w 2729648"/>
                        <a:gd name="connsiteY322" fmla="*/ 1278211 h 2626844"/>
                        <a:gd name="connsiteX323" fmla="*/ 2266295 w 2729648"/>
                        <a:gd name="connsiteY323" fmla="*/ 1232662 h 2626844"/>
                        <a:gd name="connsiteX324" fmla="*/ 2236349 w 2729648"/>
                        <a:gd name="connsiteY324" fmla="*/ 1199314 h 2626844"/>
                        <a:gd name="connsiteX325" fmla="*/ 2227139 w 2729648"/>
                        <a:gd name="connsiteY325" fmla="*/ 1178659 h 2626844"/>
                        <a:gd name="connsiteX326" fmla="*/ 2254094 w 2729648"/>
                        <a:gd name="connsiteY326" fmla="*/ 1153786 h 2626844"/>
                        <a:gd name="connsiteX327" fmla="*/ 2256155 w 2729648"/>
                        <a:gd name="connsiteY327" fmla="*/ 1097791 h 2626844"/>
                        <a:gd name="connsiteX328" fmla="*/ 2279190 w 2729648"/>
                        <a:gd name="connsiteY328" fmla="*/ 1077136 h 2626844"/>
                        <a:gd name="connsiteX329" fmla="*/ 2302224 w 2729648"/>
                        <a:gd name="connsiteY329" fmla="*/ 1091563 h 2626844"/>
                        <a:gd name="connsiteX330" fmla="*/ 2336767 w 2729648"/>
                        <a:gd name="connsiteY330" fmla="*/ 1027350 h 2626844"/>
                        <a:gd name="connsiteX331" fmla="*/ 2365546 w 2729648"/>
                        <a:gd name="connsiteY331" fmla="*/ 932035 h 2626844"/>
                        <a:gd name="connsiteX332" fmla="*/ 2344372 w 2729648"/>
                        <a:gd name="connsiteY332" fmla="*/ 867822 h 2626844"/>
                        <a:gd name="connsiteX333" fmla="*/ 2331004 w 2729648"/>
                        <a:gd name="connsiteY333" fmla="*/ 810094 h 2626844"/>
                        <a:gd name="connsiteX334" fmla="*/ 2300382 w 2729648"/>
                        <a:gd name="connsiteY334" fmla="*/ 778973 h 2626844"/>
                        <a:gd name="connsiteX335" fmla="*/ 2260076 w 2729648"/>
                        <a:gd name="connsiteY335" fmla="*/ 766536 h 2626844"/>
                        <a:gd name="connsiteX336" fmla="*/ 2235200 w 2729648"/>
                        <a:gd name="connsiteY336" fmla="*/ 756090 h 2626844"/>
                        <a:gd name="connsiteX337" fmla="*/ 2215868 w 2729648"/>
                        <a:gd name="connsiteY337" fmla="*/ 739416 h 2626844"/>
                        <a:gd name="connsiteX338" fmla="*/ 2254313 w 2729648"/>
                        <a:gd name="connsiteY338" fmla="*/ 656538 h 2626844"/>
                        <a:gd name="connsiteX339" fmla="*/ 2269524 w 2729648"/>
                        <a:gd name="connsiteY339" fmla="*/ 601785 h 2626844"/>
                        <a:gd name="connsiteX340" fmla="*/ 2309829 w 2729648"/>
                        <a:gd name="connsiteY340" fmla="*/ 575907 h 2626844"/>
                        <a:gd name="connsiteX341" fmla="*/ 2371309 w 2729648"/>
                        <a:gd name="connsiteY341" fmla="*/ 575907 h 2626844"/>
                        <a:gd name="connsiteX342" fmla="*/ 2413457 w 2729648"/>
                        <a:gd name="connsiteY342" fmla="*/ 563451 h 2626844"/>
                        <a:gd name="connsiteX343" fmla="*/ 2411615 w 2729648"/>
                        <a:gd name="connsiteY343" fmla="*/ 563451 h 2626844"/>
                        <a:gd name="connsiteX344" fmla="*/ 2411615 w 2729648"/>
                        <a:gd name="connsiteY344" fmla="*/ 457690 h 2626844"/>
                        <a:gd name="connsiteX345" fmla="*/ 2463429 w 2729648"/>
                        <a:gd name="connsiteY345" fmla="*/ 432797 h 2626844"/>
                        <a:gd name="connsiteX346" fmla="*/ 2476779 w 2729648"/>
                        <a:gd name="connsiteY346" fmla="*/ 470127 h 2626844"/>
                        <a:gd name="connsiteX347" fmla="*/ 2492208 w 2729648"/>
                        <a:gd name="connsiteY347" fmla="*/ 432797 h 2626844"/>
                        <a:gd name="connsiteX348" fmla="*/ 2492208 w 2729648"/>
                        <a:gd name="connsiteY348" fmla="*/ 395468 h 2626844"/>
                        <a:gd name="connsiteX349" fmla="*/ 2518927 w 2729648"/>
                        <a:gd name="connsiteY349" fmla="*/ 411905 h 2626844"/>
                        <a:gd name="connsiteX350" fmla="*/ 2506489 w 2729648"/>
                        <a:gd name="connsiteY350" fmla="*/ 488555 h 2626844"/>
                        <a:gd name="connsiteX351" fmla="*/ 2480463 w 2729648"/>
                        <a:gd name="connsiteY351" fmla="*/ 602534 h 2626844"/>
                        <a:gd name="connsiteX352" fmla="*/ 2480463 w 2729648"/>
                        <a:gd name="connsiteY352" fmla="*/ 668975 h 2626844"/>
                        <a:gd name="connsiteX353" fmla="*/ 2542873 w 2729648"/>
                        <a:gd name="connsiteY353" fmla="*/ 762298 h 2626844"/>
                        <a:gd name="connsiteX354" fmla="*/ 2561075 w 2729648"/>
                        <a:gd name="connsiteY354" fmla="*/ 828758 h 2626844"/>
                        <a:gd name="connsiteX355" fmla="*/ 2561075 w 2729648"/>
                        <a:gd name="connsiteY355" fmla="*/ 855622 h 2626844"/>
                        <a:gd name="connsiteX356" fmla="*/ 2584091 w 2729648"/>
                        <a:gd name="connsiteY356" fmla="*/ 834967 h 2626844"/>
                        <a:gd name="connsiteX357" fmla="*/ 2584091 w 2729648"/>
                        <a:gd name="connsiteY357" fmla="*/ 768527 h 2626844"/>
                        <a:gd name="connsiteX358" fmla="*/ 2611046 w 2729648"/>
                        <a:gd name="connsiteY358" fmla="*/ 702086 h 2626844"/>
                        <a:gd name="connsiteX359" fmla="*/ 2596529 w 2729648"/>
                        <a:gd name="connsiteY359" fmla="*/ 648319 h 2626844"/>
                        <a:gd name="connsiteX360" fmla="*/ 2594231 w 2729648"/>
                        <a:gd name="connsiteY360" fmla="*/ 617218 h 2626844"/>
                        <a:gd name="connsiteX361" fmla="*/ 2589161 w 2729648"/>
                        <a:gd name="connsiteY361" fmla="*/ 575907 h 2626844"/>
                        <a:gd name="connsiteX362" fmla="*/ 2554855 w 2729648"/>
                        <a:gd name="connsiteY362" fmla="*/ 546777 h 2626844"/>
                        <a:gd name="connsiteX363" fmla="*/ 2549329 w 2729648"/>
                        <a:gd name="connsiteY363" fmla="*/ 488792 h 2626844"/>
                        <a:gd name="connsiteX364" fmla="*/ 2599301 w 2729648"/>
                        <a:gd name="connsiteY364" fmla="*/ 453709 h 2626844"/>
                        <a:gd name="connsiteX365" fmla="*/ 2641431 w 2729648"/>
                        <a:gd name="connsiteY365" fmla="*/ 459937 h 2626844"/>
                        <a:gd name="connsiteX366" fmla="*/ 2641431 w 2729648"/>
                        <a:gd name="connsiteY366" fmla="*/ 407924 h 2626844"/>
                        <a:gd name="connsiteX367" fmla="*/ 2660562 w 2729648"/>
                        <a:gd name="connsiteY367" fmla="*/ 373827 h 2626844"/>
                        <a:gd name="connsiteX368" fmla="*/ 2700850 w 2729648"/>
                        <a:gd name="connsiteY368" fmla="*/ 351910 h 2626844"/>
                        <a:gd name="connsiteX369" fmla="*/ 2716279 w 2729648"/>
                        <a:gd name="connsiteY369" fmla="*/ 351910 h 2626844"/>
                        <a:gd name="connsiteX370" fmla="*/ 2691421 w 2729648"/>
                        <a:gd name="connsiteY370" fmla="*/ 277251 h 2626844"/>
                        <a:gd name="connsiteX371" fmla="*/ 2632002 w 2729648"/>
                        <a:gd name="connsiteY371" fmla="*/ 253620 h 2626844"/>
                        <a:gd name="connsiteX372" fmla="*/ 2641431 w 2729648"/>
                        <a:gd name="connsiteY372" fmla="*/ 212545 h 2626844"/>
                        <a:gd name="connsiteX373" fmla="*/ 2635686 w 2729648"/>
                        <a:gd name="connsiteY373" fmla="*/ 172476 h 2626844"/>
                        <a:gd name="connsiteX374" fmla="*/ 2632002 w 2729648"/>
                        <a:gd name="connsiteY374" fmla="*/ 149337 h 2626844"/>
                        <a:gd name="connsiteX375" fmla="*/ 2668386 w 2729648"/>
                        <a:gd name="connsiteY375" fmla="*/ 169756 h 2626844"/>
                        <a:gd name="connsiteX376" fmla="*/ 2693263 w 2729648"/>
                        <a:gd name="connsiteY376" fmla="*/ 149101 h 2626844"/>
                        <a:gd name="connsiteX377" fmla="*/ 2716279 w 2729648"/>
                        <a:gd name="connsiteY377" fmla="*/ 165519 h 2626844"/>
                        <a:gd name="connsiteX378" fmla="*/ 2729648 w 2729648"/>
                        <a:gd name="connsiteY378" fmla="*/ 121961 h 2626844"/>
                        <a:gd name="connsiteX379" fmla="*/ 2706613 w 2729648"/>
                        <a:gd name="connsiteY379" fmla="*/ 88869 h 2626844"/>
                        <a:gd name="connsiteX380" fmla="*/ 2695105 w 2729648"/>
                        <a:gd name="connsiteY380" fmla="*/ 41074 h 2626844"/>
                        <a:gd name="connsiteX381" fmla="*/ 2629923 w 2729648"/>
                        <a:gd name="connsiteY381" fmla="*/ 30884 h 2626844"/>
                        <a:gd name="connsiteX382" fmla="*/ 2629923 w 2729648"/>
                        <a:gd name="connsiteY382" fmla="*/ 59739 h 2626844"/>
                        <a:gd name="connsiteX383" fmla="*/ 2601143 w 2729648"/>
                        <a:gd name="connsiteY383" fmla="*/ 58753 h 2626844"/>
                        <a:gd name="connsiteX384" fmla="*/ 2587775 w 2729648"/>
                        <a:gd name="connsiteY384" fmla="*/ 41074 h 2626844"/>
                        <a:gd name="connsiteX385" fmla="*/ 2451903 w 2729648"/>
                        <a:gd name="connsiteY385" fmla="*/ 41074 h 2626844"/>
                        <a:gd name="connsiteX386" fmla="*/ 2390423 w 2729648"/>
                        <a:gd name="connsiteY386" fmla="*/ 47302 h 2626844"/>
                        <a:gd name="connsiteX387" fmla="*/ 2434631 w 2729648"/>
                        <a:gd name="connsiteY387" fmla="*/ 94092 h 2626844"/>
                        <a:gd name="connsiteX388" fmla="*/ 2386739 w 2729648"/>
                        <a:gd name="connsiteY388" fmla="*/ 94585 h 2626844"/>
                        <a:gd name="connsiteX389" fmla="*/ 2377072 w 2729648"/>
                        <a:gd name="connsiteY389" fmla="*/ 68963 h 2626844"/>
                        <a:gd name="connsiteX390" fmla="*/ 2321575 w 2729648"/>
                        <a:gd name="connsiteY390" fmla="*/ 95334 h 2626844"/>
                        <a:gd name="connsiteX391" fmla="*/ 2273426 w 2729648"/>
                        <a:gd name="connsiteY391" fmla="*/ 128189 h 2626844"/>
                        <a:gd name="connsiteX392" fmla="*/ 2244647 w 2729648"/>
                        <a:gd name="connsiteY392" fmla="*/ 128189 h 2626844"/>
                        <a:gd name="connsiteX393" fmla="*/ 2225534 w 2729648"/>
                        <a:gd name="connsiteY393" fmla="*/ 84631 h 2626844"/>
                        <a:gd name="connsiteX394" fmla="*/ 2179483 w 2729648"/>
                        <a:gd name="connsiteY394" fmla="*/ 77418 h 2626844"/>
                        <a:gd name="connsiteX395" fmla="*/ 2141256 w 2729648"/>
                        <a:gd name="connsiteY395" fmla="*/ 100813 h 2626844"/>
                        <a:gd name="connsiteX396" fmla="*/ 2081837 w 2729648"/>
                        <a:gd name="connsiteY396" fmla="*/ 79152 h 2626844"/>
                        <a:gd name="connsiteX397" fmla="*/ 2043374 w 2729648"/>
                        <a:gd name="connsiteY397" fmla="*/ 62242 h 2626844"/>
                        <a:gd name="connsiteX398" fmla="*/ 1966683 w 2729648"/>
                        <a:gd name="connsiteY398" fmla="*/ 68214 h 2626844"/>
                        <a:gd name="connsiteX399" fmla="*/ 1934220 w 2729648"/>
                        <a:gd name="connsiteY399" fmla="*/ 90860 h 2626844"/>
                        <a:gd name="connsiteX400" fmla="*/ 1955175 w 2729648"/>
                        <a:gd name="connsiteY400" fmla="*/ 153082 h 2626844"/>
                        <a:gd name="connsiteX401" fmla="*/ 1911185 w 2729648"/>
                        <a:gd name="connsiteY401" fmla="*/ 153082 h 2626844"/>
                        <a:gd name="connsiteX402" fmla="*/ 1888151 w 2729648"/>
                        <a:gd name="connsiteY402" fmla="*/ 150835 h 2626844"/>
                        <a:gd name="connsiteX403" fmla="*/ 1859371 w 2729648"/>
                        <a:gd name="connsiteY403" fmla="*/ 166504 h 2626844"/>
                        <a:gd name="connsiteX404" fmla="*/ 1876643 w 2729648"/>
                        <a:gd name="connsiteY404" fmla="*/ 200109 h 2626844"/>
                        <a:gd name="connsiteX405" fmla="*/ 1834495 w 2729648"/>
                        <a:gd name="connsiteY405" fmla="*/ 186923 h 2626844"/>
                        <a:gd name="connsiteX406" fmla="*/ 1819066 w 2729648"/>
                        <a:gd name="connsiteY406" fmla="*/ 128682 h 2626844"/>
                        <a:gd name="connsiteX407" fmla="*/ 1771173 w 2729648"/>
                        <a:gd name="connsiteY407" fmla="*/ 85124 h 2626844"/>
                        <a:gd name="connsiteX408" fmla="*/ 1702088 w 2729648"/>
                        <a:gd name="connsiteY408" fmla="*/ 95334 h 2626844"/>
                        <a:gd name="connsiteX409" fmla="*/ 1717517 w 2729648"/>
                        <a:gd name="connsiteY409" fmla="*/ 149337 h 2626844"/>
                        <a:gd name="connsiteX410" fmla="*/ 1659940 w 2729648"/>
                        <a:gd name="connsiteY410" fmla="*/ 147090 h 2626844"/>
                        <a:gd name="connsiteX411" fmla="*/ 1640827 w 2729648"/>
                        <a:gd name="connsiteY411" fmla="*/ 120227 h 2626844"/>
                        <a:gd name="connsiteX412" fmla="*/ 1600521 w 2729648"/>
                        <a:gd name="connsiteY412" fmla="*/ 142873 h 2626844"/>
                        <a:gd name="connsiteX413" fmla="*/ 1569662 w 2729648"/>
                        <a:gd name="connsiteY413" fmla="*/ 153319 h 2626844"/>
                        <a:gd name="connsiteX414" fmla="*/ 1523612 w 2729648"/>
                        <a:gd name="connsiteY414" fmla="*/ 213294 h 2626844"/>
                        <a:gd name="connsiteX415" fmla="*/ 1514165 w 2729648"/>
                        <a:gd name="connsiteY415" fmla="*/ 173974 h 2626844"/>
                        <a:gd name="connsiteX416" fmla="*/ 1554470 w 2729648"/>
                        <a:gd name="connsiteY416" fmla="*/ 107770 h 2626844"/>
                        <a:gd name="connsiteX417" fmla="*/ 1542944 w 2729648"/>
                        <a:gd name="connsiteY417" fmla="*/ 45568 h 2626844"/>
                        <a:gd name="connsiteX418" fmla="*/ 1485385 w 2729648"/>
                        <a:gd name="connsiteY418" fmla="*/ 19 h 26268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</a:cxnLst>
                      <a:rect l="l" t="t" r="r" b="b"/>
                      <a:pathLst>
                        <a:path w="2729648" h="2626844" fill="none" extrusionOk="0">
                          <a:moveTo>
                            <a:pt x="1485385" y="19"/>
                          </a:moveTo>
                          <a:cubicBezTo>
                            <a:pt x="1475110" y="12977"/>
                            <a:pt x="1460751" y="18249"/>
                            <a:pt x="1449001" y="28893"/>
                          </a:cubicBezTo>
                          <a:cubicBezTo>
                            <a:pt x="1447045" y="39130"/>
                            <a:pt x="1430185" y="50846"/>
                            <a:pt x="1427808" y="61985"/>
                          </a:cubicBezTo>
                          <a:cubicBezTo>
                            <a:pt x="1423408" y="50533"/>
                            <a:pt x="1423388" y="35682"/>
                            <a:pt x="1410537" y="16437"/>
                          </a:cubicBezTo>
                          <a:cubicBezTo>
                            <a:pt x="1390584" y="19509"/>
                            <a:pt x="1381194" y="14718"/>
                            <a:pt x="1370231" y="16437"/>
                          </a:cubicBezTo>
                          <a:cubicBezTo>
                            <a:pt x="1362532" y="30659"/>
                            <a:pt x="1352563" y="35388"/>
                            <a:pt x="1347197" y="47558"/>
                          </a:cubicBezTo>
                          <a:cubicBezTo>
                            <a:pt x="1346637" y="63347"/>
                            <a:pt x="1338603" y="75604"/>
                            <a:pt x="1334302" y="96339"/>
                          </a:cubicBezTo>
                          <a:cubicBezTo>
                            <a:pt x="1316557" y="112616"/>
                            <a:pt x="1296842" y="119420"/>
                            <a:pt x="1274664" y="144371"/>
                          </a:cubicBezTo>
                          <a:cubicBezTo>
                            <a:pt x="1273483" y="163292"/>
                            <a:pt x="1255373" y="176008"/>
                            <a:pt x="1245885" y="203597"/>
                          </a:cubicBezTo>
                          <a:cubicBezTo>
                            <a:pt x="1254744" y="210932"/>
                            <a:pt x="1259396" y="218559"/>
                            <a:pt x="1267059" y="225987"/>
                          </a:cubicBezTo>
                          <a:cubicBezTo>
                            <a:pt x="1246295" y="242795"/>
                            <a:pt x="1232104" y="239426"/>
                            <a:pt x="1209500" y="261089"/>
                          </a:cubicBezTo>
                          <a:cubicBezTo>
                            <a:pt x="1218667" y="269921"/>
                            <a:pt x="1225025" y="283500"/>
                            <a:pt x="1236201" y="292191"/>
                          </a:cubicBezTo>
                          <a:cubicBezTo>
                            <a:pt x="1253711" y="299452"/>
                            <a:pt x="1262000" y="308118"/>
                            <a:pt x="1272822" y="312846"/>
                          </a:cubicBezTo>
                          <a:cubicBezTo>
                            <a:pt x="1269280" y="315917"/>
                            <a:pt x="1257255" y="322170"/>
                            <a:pt x="1253472" y="325283"/>
                          </a:cubicBezTo>
                          <a:cubicBezTo>
                            <a:pt x="1227817" y="314767"/>
                            <a:pt x="1227317" y="305457"/>
                            <a:pt x="1201658" y="291935"/>
                          </a:cubicBezTo>
                          <a:cubicBezTo>
                            <a:pt x="1201173" y="306323"/>
                            <a:pt x="1191548" y="313653"/>
                            <a:pt x="1190150" y="327273"/>
                          </a:cubicBezTo>
                          <a:cubicBezTo>
                            <a:pt x="1181067" y="336589"/>
                            <a:pt x="1173669" y="334962"/>
                            <a:pt x="1167116" y="343711"/>
                          </a:cubicBezTo>
                          <a:cubicBezTo>
                            <a:pt x="1182045" y="372060"/>
                            <a:pt x="1177055" y="394266"/>
                            <a:pt x="1191992" y="426589"/>
                          </a:cubicBezTo>
                          <a:cubicBezTo>
                            <a:pt x="1205360" y="428724"/>
                            <a:pt x="1212006" y="430865"/>
                            <a:pt x="1222851" y="432797"/>
                          </a:cubicBezTo>
                          <a:cubicBezTo>
                            <a:pt x="1231660" y="436984"/>
                            <a:pt x="1237604" y="449288"/>
                            <a:pt x="1243806" y="451462"/>
                          </a:cubicBezTo>
                          <a:cubicBezTo>
                            <a:pt x="1226535" y="459937"/>
                            <a:pt x="1197754" y="466146"/>
                            <a:pt x="1197755" y="466146"/>
                          </a:cubicBezTo>
                          <a:cubicBezTo>
                            <a:pt x="1202078" y="473529"/>
                            <a:pt x="1203714" y="486582"/>
                            <a:pt x="1211342" y="497267"/>
                          </a:cubicBezTo>
                          <a:cubicBezTo>
                            <a:pt x="1209333" y="506207"/>
                            <a:pt x="1197571" y="516379"/>
                            <a:pt x="1191992" y="524131"/>
                          </a:cubicBezTo>
                          <a:cubicBezTo>
                            <a:pt x="1185149" y="521515"/>
                            <a:pt x="1171139" y="514489"/>
                            <a:pt x="1159510" y="511694"/>
                          </a:cubicBezTo>
                          <a:cubicBezTo>
                            <a:pt x="1164311" y="490379"/>
                            <a:pt x="1175090" y="483475"/>
                            <a:pt x="1178624" y="472374"/>
                          </a:cubicBezTo>
                          <a:cubicBezTo>
                            <a:pt x="1165624" y="455899"/>
                            <a:pt x="1166902" y="414769"/>
                            <a:pt x="1153765" y="401952"/>
                          </a:cubicBezTo>
                          <a:cubicBezTo>
                            <a:pt x="1141413" y="374286"/>
                            <a:pt x="1142468" y="355212"/>
                            <a:pt x="1134652" y="343711"/>
                          </a:cubicBezTo>
                          <a:cubicBezTo>
                            <a:pt x="1124719" y="327806"/>
                            <a:pt x="1128707" y="313487"/>
                            <a:pt x="1119223" y="302400"/>
                          </a:cubicBezTo>
                          <a:cubicBezTo>
                            <a:pt x="1106449" y="299050"/>
                            <a:pt x="1104466" y="294129"/>
                            <a:pt x="1088583" y="289944"/>
                          </a:cubicBezTo>
                          <a:cubicBezTo>
                            <a:pt x="1091029" y="315988"/>
                            <a:pt x="1072893" y="333493"/>
                            <a:pt x="1073154" y="362376"/>
                          </a:cubicBezTo>
                          <a:cubicBezTo>
                            <a:pt x="1075800" y="383247"/>
                            <a:pt x="1071154" y="394823"/>
                            <a:pt x="1072242" y="414133"/>
                          </a:cubicBezTo>
                          <a:cubicBezTo>
                            <a:pt x="1095884" y="428173"/>
                            <a:pt x="1095420" y="437482"/>
                            <a:pt x="1111618" y="451462"/>
                          </a:cubicBezTo>
                          <a:cubicBezTo>
                            <a:pt x="1112763" y="465465"/>
                            <a:pt x="1111422" y="475281"/>
                            <a:pt x="1111618" y="482583"/>
                          </a:cubicBezTo>
                          <a:cubicBezTo>
                            <a:pt x="1088680" y="477134"/>
                            <a:pt x="1075806" y="458912"/>
                            <a:pt x="1057962" y="453709"/>
                          </a:cubicBezTo>
                          <a:cubicBezTo>
                            <a:pt x="1042686" y="454651"/>
                            <a:pt x="1030963" y="441728"/>
                            <a:pt x="1008902" y="441272"/>
                          </a:cubicBezTo>
                          <a:cubicBezTo>
                            <a:pt x="1006845" y="448932"/>
                            <a:pt x="1004474" y="453109"/>
                            <a:pt x="1002683" y="461928"/>
                          </a:cubicBezTo>
                          <a:cubicBezTo>
                            <a:pt x="1006202" y="466542"/>
                            <a:pt x="1007165" y="477261"/>
                            <a:pt x="1013060" y="484810"/>
                          </a:cubicBezTo>
                          <a:cubicBezTo>
                            <a:pt x="1000201" y="490832"/>
                            <a:pt x="971657" y="488435"/>
                            <a:pt x="957781" y="497267"/>
                          </a:cubicBezTo>
                          <a:cubicBezTo>
                            <a:pt x="934841" y="513509"/>
                            <a:pt x="901637" y="523842"/>
                            <a:pt x="885012" y="538578"/>
                          </a:cubicBezTo>
                          <a:cubicBezTo>
                            <a:pt x="869486" y="560167"/>
                            <a:pt x="859280" y="567116"/>
                            <a:pt x="850469" y="582115"/>
                          </a:cubicBezTo>
                          <a:cubicBezTo>
                            <a:pt x="842243" y="564244"/>
                            <a:pt x="845023" y="545926"/>
                            <a:pt x="841022" y="530359"/>
                          </a:cubicBezTo>
                          <a:cubicBezTo>
                            <a:pt x="832681" y="528684"/>
                            <a:pt x="823315" y="521840"/>
                            <a:pt x="818006" y="520149"/>
                          </a:cubicBezTo>
                          <a:cubicBezTo>
                            <a:pt x="814126" y="537583"/>
                            <a:pt x="813059" y="557547"/>
                            <a:pt x="812243" y="573916"/>
                          </a:cubicBezTo>
                          <a:cubicBezTo>
                            <a:pt x="795416" y="589271"/>
                            <a:pt x="785737" y="589119"/>
                            <a:pt x="771937" y="598790"/>
                          </a:cubicBezTo>
                          <a:cubicBezTo>
                            <a:pt x="780760" y="607722"/>
                            <a:pt x="783381" y="619097"/>
                            <a:pt x="793129" y="633892"/>
                          </a:cubicBezTo>
                          <a:cubicBezTo>
                            <a:pt x="784051" y="633612"/>
                            <a:pt x="765589" y="631443"/>
                            <a:pt x="754665" y="631901"/>
                          </a:cubicBezTo>
                          <a:cubicBezTo>
                            <a:pt x="751974" y="638574"/>
                            <a:pt x="745138" y="642219"/>
                            <a:pt x="741315" y="654804"/>
                          </a:cubicBezTo>
                          <a:cubicBezTo>
                            <a:pt x="731202" y="641338"/>
                            <a:pt x="725933" y="615530"/>
                            <a:pt x="714360" y="598790"/>
                          </a:cubicBezTo>
                          <a:cubicBezTo>
                            <a:pt x="703080" y="595299"/>
                            <a:pt x="693909" y="580501"/>
                            <a:pt x="683738" y="573916"/>
                          </a:cubicBezTo>
                          <a:lnTo>
                            <a:pt x="683738" y="573916"/>
                          </a:lnTo>
                          <a:cubicBezTo>
                            <a:pt x="707718" y="575152"/>
                            <a:pt x="727693" y="587705"/>
                            <a:pt x="743157" y="586353"/>
                          </a:cubicBezTo>
                          <a:cubicBezTo>
                            <a:pt x="749638" y="579948"/>
                            <a:pt x="763491" y="573842"/>
                            <a:pt x="770095" y="567688"/>
                          </a:cubicBezTo>
                          <a:cubicBezTo>
                            <a:pt x="760936" y="549572"/>
                            <a:pt x="765798" y="543404"/>
                            <a:pt x="754665" y="524131"/>
                          </a:cubicBezTo>
                          <a:cubicBezTo>
                            <a:pt x="727565" y="509652"/>
                            <a:pt x="720167" y="498470"/>
                            <a:pt x="689501" y="486801"/>
                          </a:cubicBezTo>
                          <a:cubicBezTo>
                            <a:pt x="666451" y="477006"/>
                            <a:pt x="662707" y="470623"/>
                            <a:pt x="639748" y="463918"/>
                          </a:cubicBezTo>
                          <a:cubicBezTo>
                            <a:pt x="625062" y="461838"/>
                            <a:pt x="617125" y="452073"/>
                            <a:pt x="595540" y="451462"/>
                          </a:cubicBezTo>
                          <a:cubicBezTo>
                            <a:pt x="569746" y="467494"/>
                            <a:pt x="545150" y="461144"/>
                            <a:pt x="532200" y="474364"/>
                          </a:cubicBezTo>
                          <a:cubicBezTo>
                            <a:pt x="514615" y="508643"/>
                            <a:pt x="469871" y="528130"/>
                            <a:pt x="461272" y="555252"/>
                          </a:cubicBezTo>
                          <a:cubicBezTo>
                            <a:pt x="451137" y="573555"/>
                            <a:pt x="427160" y="605034"/>
                            <a:pt x="415222" y="625673"/>
                          </a:cubicBezTo>
                          <a:cubicBezTo>
                            <a:pt x="410736" y="645528"/>
                            <a:pt x="396350" y="661535"/>
                            <a:pt x="390345" y="681667"/>
                          </a:cubicBezTo>
                          <a:cubicBezTo>
                            <a:pt x="382045" y="701133"/>
                            <a:pt x="362934" y="706790"/>
                            <a:pt x="344295" y="731453"/>
                          </a:cubicBezTo>
                          <a:cubicBezTo>
                            <a:pt x="341436" y="741001"/>
                            <a:pt x="334569" y="749103"/>
                            <a:pt x="329777" y="766536"/>
                          </a:cubicBezTo>
                          <a:cubicBezTo>
                            <a:pt x="344326" y="800463"/>
                            <a:pt x="340936" y="825624"/>
                            <a:pt x="348890" y="841195"/>
                          </a:cubicBezTo>
                          <a:cubicBezTo>
                            <a:pt x="358772" y="836186"/>
                            <a:pt x="371859" y="838384"/>
                            <a:pt x="381591" y="834967"/>
                          </a:cubicBezTo>
                          <a:cubicBezTo>
                            <a:pt x="383885" y="826749"/>
                            <a:pt x="401240" y="812954"/>
                            <a:pt x="404626" y="803866"/>
                          </a:cubicBezTo>
                          <a:cubicBezTo>
                            <a:pt x="420618" y="823493"/>
                            <a:pt x="416987" y="838166"/>
                            <a:pt x="431344" y="853632"/>
                          </a:cubicBezTo>
                          <a:cubicBezTo>
                            <a:pt x="431225" y="861382"/>
                            <a:pt x="428017" y="870901"/>
                            <a:pt x="427660" y="882506"/>
                          </a:cubicBezTo>
                          <a:cubicBezTo>
                            <a:pt x="445564" y="880135"/>
                            <a:pt x="457100" y="886546"/>
                            <a:pt x="482228" y="888734"/>
                          </a:cubicBezTo>
                          <a:cubicBezTo>
                            <a:pt x="481837" y="888865"/>
                            <a:pt x="513001" y="845126"/>
                            <a:pt x="511718" y="838948"/>
                          </a:cubicBezTo>
                          <a:cubicBezTo>
                            <a:pt x="511718" y="832740"/>
                            <a:pt x="519543" y="793419"/>
                            <a:pt x="519543" y="793420"/>
                          </a:cubicBezTo>
                          <a:cubicBezTo>
                            <a:pt x="506597" y="782266"/>
                            <a:pt x="503164" y="763510"/>
                            <a:pt x="490763" y="747615"/>
                          </a:cubicBezTo>
                          <a:cubicBezTo>
                            <a:pt x="493284" y="731257"/>
                            <a:pt x="493228" y="718488"/>
                            <a:pt x="494447" y="702086"/>
                          </a:cubicBezTo>
                          <a:cubicBezTo>
                            <a:pt x="504777" y="689507"/>
                            <a:pt x="515221" y="684922"/>
                            <a:pt x="527148" y="673212"/>
                          </a:cubicBezTo>
                          <a:cubicBezTo>
                            <a:pt x="528301" y="662959"/>
                            <a:pt x="537080" y="647870"/>
                            <a:pt x="538656" y="637873"/>
                          </a:cubicBezTo>
                          <a:cubicBezTo>
                            <a:pt x="544882" y="628704"/>
                            <a:pt x="560564" y="622086"/>
                            <a:pt x="563532" y="614971"/>
                          </a:cubicBezTo>
                          <a:cubicBezTo>
                            <a:pt x="571292" y="617868"/>
                            <a:pt x="578838" y="629467"/>
                            <a:pt x="590470" y="635883"/>
                          </a:cubicBezTo>
                          <a:cubicBezTo>
                            <a:pt x="570491" y="674132"/>
                            <a:pt x="554220" y="670828"/>
                            <a:pt x="538656" y="706304"/>
                          </a:cubicBezTo>
                          <a:cubicBezTo>
                            <a:pt x="550862" y="734421"/>
                            <a:pt x="550465" y="758508"/>
                            <a:pt x="559611" y="774755"/>
                          </a:cubicBezTo>
                          <a:cubicBezTo>
                            <a:pt x="574262" y="775515"/>
                            <a:pt x="584426" y="779844"/>
                            <a:pt x="592312" y="778973"/>
                          </a:cubicBezTo>
                          <a:cubicBezTo>
                            <a:pt x="607316" y="769210"/>
                            <a:pt x="620866" y="771340"/>
                            <a:pt x="638362" y="764289"/>
                          </a:cubicBezTo>
                          <a:cubicBezTo>
                            <a:pt x="646390" y="768738"/>
                            <a:pt x="651958" y="776361"/>
                            <a:pt x="665081" y="782954"/>
                          </a:cubicBezTo>
                          <a:cubicBezTo>
                            <a:pt x="651428" y="795636"/>
                            <a:pt x="641168" y="794821"/>
                            <a:pt x="624775" y="809837"/>
                          </a:cubicBezTo>
                          <a:cubicBezTo>
                            <a:pt x="602551" y="811743"/>
                            <a:pt x="585557" y="811358"/>
                            <a:pt x="572961" y="812084"/>
                          </a:cubicBezTo>
                          <a:cubicBezTo>
                            <a:pt x="572684" y="829818"/>
                            <a:pt x="567673" y="839693"/>
                            <a:pt x="567216" y="847167"/>
                          </a:cubicBezTo>
                          <a:cubicBezTo>
                            <a:pt x="561235" y="855861"/>
                            <a:pt x="553854" y="864060"/>
                            <a:pt x="546261" y="874307"/>
                          </a:cubicBezTo>
                          <a:cubicBezTo>
                            <a:pt x="542131" y="895686"/>
                            <a:pt x="533735" y="910993"/>
                            <a:pt x="532893" y="922831"/>
                          </a:cubicBezTo>
                          <a:cubicBezTo>
                            <a:pt x="502779" y="933939"/>
                            <a:pt x="486226" y="928794"/>
                            <a:pt x="465650" y="936273"/>
                          </a:cubicBezTo>
                          <a:cubicBezTo>
                            <a:pt x="444354" y="942050"/>
                            <a:pt x="413745" y="935993"/>
                            <a:pt x="393117" y="936273"/>
                          </a:cubicBezTo>
                          <a:cubicBezTo>
                            <a:pt x="398436" y="915874"/>
                            <a:pt x="405492" y="901320"/>
                            <a:pt x="406468" y="888734"/>
                          </a:cubicBezTo>
                          <a:cubicBezTo>
                            <a:pt x="396583" y="881845"/>
                            <a:pt x="394551" y="869443"/>
                            <a:pt x="387354" y="864846"/>
                          </a:cubicBezTo>
                          <a:cubicBezTo>
                            <a:pt x="379308" y="880581"/>
                            <a:pt x="368040" y="885488"/>
                            <a:pt x="364320" y="894450"/>
                          </a:cubicBezTo>
                          <a:cubicBezTo>
                            <a:pt x="363448" y="912144"/>
                            <a:pt x="360350" y="930268"/>
                            <a:pt x="360417" y="947468"/>
                          </a:cubicBezTo>
                          <a:cubicBezTo>
                            <a:pt x="351357" y="957871"/>
                            <a:pt x="320885" y="962091"/>
                            <a:pt x="310445" y="969858"/>
                          </a:cubicBezTo>
                          <a:cubicBezTo>
                            <a:pt x="313415" y="991737"/>
                            <a:pt x="293205" y="1019071"/>
                            <a:pt x="293174" y="1037067"/>
                          </a:cubicBezTo>
                          <a:cubicBezTo>
                            <a:pt x="285310" y="1053983"/>
                            <a:pt x="271433" y="1055882"/>
                            <a:pt x="260692" y="1073135"/>
                          </a:cubicBezTo>
                          <a:cubicBezTo>
                            <a:pt x="254646" y="1073745"/>
                            <a:pt x="244949" y="1070989"/>
                            <a:pt x="231913" y="1073135"/>
                          </a:cubicBezTo>
                          <a:cubicBezTo>
                            <a:pt x="218214" y="1079238"/>
                            <a:pt x="212793" y="1073221"/>
                            <a:pt x="197370" y="1079363"/>
                          </a:cubicBezTo>
                          <a:cubicBezTo>
                            <a:pt x="205635" y="1081742"/>
                            <a:pt x="217071" y="1090667"/>
                            <a:pt x="227991" y="1096786"/>
                          </a:cubicBezTo>
                          <a:cubicBezTo>
                            <a:pt x="235047" y="1107855"/>
                            <a:pt x="237410" y="1127631"/>
                            <a:pt x="245263" y="1136855"/>
                          </a:cubicBezTo>
                          <a:cubicBezTo>
                            <a:pt x="242769" y="1145614"/>
                            <a:pt x="223167" y="1155187"/>
                            <a:pt x="218325" y="1166971"/>
                          </a:cubicBezTo>
                          <a:cubicBezTo>
                            <a:pt x="204682" y="1166176"/>
                            <a:pt x="184879" y="1161328"/>
                            <a:pt x="154292" y="1158516"/>
                          </a:cubicBezTo>
                          <a:cubicBezTo>
                            <a:pt x="146373" y="1167713"/>
                            <a:pt x="128009" y="1170969"/>
                            <a:pt x="111014" y="1182896"/>
                          </a:cubicBezTo>
                          <a:cubicBezTo>
                            <a:pt x="122593" y="1214709"/>
                            <a:pt x="102102" y="1255731"/>
                            <a:pt x="111014" y="1290647"/>
                          </a:cubicBezTo>
                          <a:cubicBezTo>
                            <a:pt x="134815" y="1292169"/>
                            <a:pt x="136341" y="1303264"/>
                            <a:pt x="157064" y="1305094"/>
                          </a:cubicBezTo>
                          <a:cubicBezTo>
                            <a:pt x="166517" y="1311674"/>
                            <a:pt x="169063" y="1320219"/>
                            <a:pt x="177327" y="1323759"/>
                          </a:cubicBezTo>
                          <a:cubicBezTo>
                            <a:pt x="186302" y="1313723"/>
                            <a:pt x="195559" y="1313783"/>
                            <a:pt x="203352" y="1307085"/>
                          </a:cubicBezTo>
                          <a:cubicBezTo>
                            <a:pt x="220423" y="1306809"/>
                            <a:pt x="226770" y="1309409"/>
                            <a:pt x="241342" y="1309312"/>
                          </a:cubicBezTo>
                          <a:cubicBezTo>
                            <a:pt x="249044" y="1291613"/>
                            <a:pt x="268899" y="1268155"/>
                            <a:pt x="275665" y="1255308"/>
                          </a:cubicBezTo>
                          <a:cubicBezTo>
                            <a:pt x="282409" y="1240400"/>
                            <a:pt x="292576" y="1229275"/>
                            <a:pt x="295016" y="1217979"/>
                          </a:cubicBezTo>
                          <a:cubicBezTo>
                            <a:pt x="301287" y="1214932"/>
                            <a:pt x="307905" y="1212654"/>
                            <a:pt x="312287" y="1209780"/>
                          </a:cubicBezTo>
                          <a:cubicBezTo>
                            <a:pt x="312047" y="1194456"/>
                            <a:pt x="318772" y="1183649"/>
                            <a:pt x="318032" y="1174677"/>
                          </a:cubicBezTo>
                          <a:cubicBezTo>
                            <a:pt x="331554" y="1175753"/>
                            <a:pt x="345479" y="1185127"/>
                            <a:pt x="362022" y="1187134"/>
                          </a:cubicBezTo>
                          <a:cubicBezTo>
                            <a:pt x="369389" y="1179320"/>
                            <a:pt x="379174" y="1181029"/>
                            <a:pt x="387117" y="1172450"/>
                          </a:cubicBezTo>
                          <a:cubicBezTo>
                            <a:pt x="397815" y="1170192"/>
                            <a:pt x="409851" y="1175730"/>
                            <a:pt x="415915" y="1172450"/>
                          </a:cubicBezTo>
                          <a:cubicBezTo>
                            <a:pt x="428599" y="1178335"/>
                            <a:pt x="436160" y="1201241"/>
                            <a:pt x="450457" y="1213998"/>
                          </a:cubicBezTo>
                          <a:cubicBezTo>
                            <a:pt x="459283" y="1219841"/>
                            <a:pt x="464220" y="1233573"/>
                            <a:pt x="476246" y="1239896"/>
                          </a:cubicBezTo>
                          <a:cubicBezTo>
                            <a:pt x="481815" y="1248977"/>
                            <a:pt x="484271" y="1260708"/>
                            <a:pt x="490526" y="1265774"/>
                          </a:cubicBezTo>
                          <a:cubicBezTo>
                            <a:pt x="491905" y="1274075"/>
                            <a:pt x="488533" y="1284497"/>
                            <a:pt x="490526" y="1290647"/>
                          </a:cubicBezTo>
                          <a:cubicBezTo>
                            <a:pt x="496081" y="1285217"/>
                            <a:pt x="505278" y="1283881"/>
                            <a:pt x="513560" y="1276220"/>
                          </a:cubicBezTo>
                          <a:cubicBezTo>
                            <a:pt x="512959" y="1266807"/>
                            <a:pt x="517070" y="1253040"/>
                            <a:pt x="513560" y="1240881"/>
                          </a:cubicBezTo>
                          <a:cubicBezTo>
                            <a:pt x="520681" y="1243125"/>
                            <a:pt x="528925" y="1249170"/>
                            <a:pt x="536577" y="1249100"/>
                          </a:cubicBezTo>
                          <a:cubicBezTo>
                            <a:pt x="537485" y="1241686"/>
                            <a:pt x="542610" y="1239738"/>
                            <a:pt x="543252" y="1232662"/>
                          </a:cubicBezTo>
                          <a:cubicBezTo>
                            <a:pt x="521329" y="1227268"/>
                            <a:pt x="512178" y="1205606"/>
                            <a:pt x="493061" y="1201561"/>
                          </a:cubicBezTo>
                          <a:cubicBezTo>
                            <a:pt x="471381" y="1187038"/>
                            <a:pt x="465817" y="1166074"/>
                            <a:pt x="449764" y="1156013"/>
                          </a:cubicBezTo>
                          <a:cubicBezTo>
                            <a:pt x="450888" y="1143411"/>
                            <a:pt x="456241" y="1131525"/>
                            <a:pt x="457825" y="1124911"/>
                          </a:cubicBezTo>
                          <a:cubicBezTo>
                            <a:pt x="470319" y="1129940"/>
                            <a:pt x="482831" y="1150800"/>
                            <a:pt x="502034" y="1158003"/>
                          </a:cubicBezTo>
                          <a:cubicBezTo>
                            <a:pt x="533649" y="1179581"/>
                            <a:pt x="526516" y="1189309"/>
                            <a:pt x="553848" y="1213998"/>
                          </a:cubicBezTo>
                          <a:cubicBezTo>
                            <a:pt x="561513" y="1228656"/>
                            <a:pt x="571966" y="1269848"/>
                            <a:pt x="580804" y="1288657"/>
                          </a:cubicBezTo>
                          <a:cubicBezTo>
                            <a:pt x="595438" y="1294912"/>
                            <a:pt x="600675" y="1306608"/>
                            <a:pt x="611425" y="1314042"/>
                          </a:cubicBezTo>
                          <a:cubicBezTo>
                            <a:pt x="620590" y="1301850"/>
                            <a:pt x="630226" y="1299127"/>
                            <a:pt x="636302" y="1288657"/>
                          </a:cubicBezTo>
                          <a:cubicBezTo>
                            <a:pt x="627806" y="1277991"/>
                            <a:pt x="625469" y="1270945"/>
                            <a:pt x="615346" y="1261793"/>
                          </a:cubicBezTo>
                          <a:cubicBezTo>
                            <a:pt x="621775" y="1248013"/>
                            <a:pt x="628984" y="1246160"/>
                            <a:pt x="638362" y="1234653"/>
                          </a:cubicBezTo>
                          <a:cubicBezTo>
                            <a:pt x="649843" y="1230735"/>
                            <a:pt x="654660" y="1234750"/>
                            <a:pt x="663239" y="1230672"/>
                          </a:cubicBezTo>
                          <a:cubicBezTo>
                            <a:pt x="672260" y="1227382"/>
                            <a:pt x="685629" y="1228729"/>
                            <a:pt x="692037" y="1224463"/>
                          </a:cubicBezTo>
                          <a:cubicBezTo>
                            <a:pt x="690704" y="1207376"/>
                            <a:pt x="693920" y="1189543"/>
                            <a:pt x="689957" y="1176668"/>
                          </a:cubicBezTo>
                          <a:cubicBezTo>
                            <a:pt x="692601" y="1156173"/>
                            <a:pt x="706914" y="1142590"/>
                            <a:pt x="718737" y="1110484"/>
                          </a:cubicBezTo>
                          <a:cubicBezTo>
                            <a:pt x="731084" y="1106431"/>
                            <a:pt x="736322" y="1105864"/>
                            <a:pt x="749595" y="1102009"/>
                          </a:cubicBezTo>
                          <a:cubicBezTo>
                            <a:pt x="752639" y="1113613"/>
                            <a:pt x="753548" y="1134189"/>
                            <a:pt x="761122" y="1147814"/>
                          </a:cubicBezTo>
                          <a:cubicBezTo>
                            <a:pt x="776414" y="1146040"/>
                            <a:pt x="786550" y="1148870"/>
                            <a:pt x="795664" y="1147814"/>
                          </a:cubicBezTo>
                          <a:cubicBezTo>
                            <a:pt x="792782" y="1136308"/>
                            <a:pt x="796999" y="1128246"/>
                            <a:pt x="793585" y="1118683"/>
                          </a:cubicBezTo>
                          <a:cubicBezTo>
                            <a:pt x="808627" y="1106552"/>
                            <a:pt x="813708" y="1108947"/>
                            <a:pt x="828128" y="1094795"/>
                          </a:cubicBezTo>
                          <a:cubicBezTo>
                            <a:pt x="826206" y="1103522"/>
                            <a:pt x="819503" y="1113410"/>
                            <a:pt x="816620" y="1132618"/>
                          </a:cubicBezTo>
                          <a:cubicBezTo>
                            <a:pt x="831593" y="1143765"/>
                            <a:pt x="850316" y="1177205"/>
                            <a:pt x="864512" y="1185872"/>
                          </a:cubicBezTo>
                          <a:cubicBezTo>
                            <a:pt x="876198" y="1193635"/>
                            <a:pt x="884837" y="1203571"/>
                            <a:pt x="897213" y="1212263"/>
                          </a:cubicBezTo>
                          <a:cubicBezTo>
                            <a:pt x="873552" y="1218716"/>
                            <a:pt x="852210" y="1215378"/>
                            <a:pt x="826286" y="1228681"/>
                          </a:cubicBezTo>
                          <a:cubicBezTo>
                            <a:pt x="810914" y="1230795"/>
                            <a:pt x="787086" y="1211071"/>
                            <a:pt x="768709" y="1212007"/>
                          </a:cubicBezTo>
                          <a:cubicBezTo>
                            <a:pt x="755573" y="1217613"/>
                            <a:pt x="741548" y="1214778"/>
                            <a:pt x="722658" y="1224463"/>
                          </a:cubicBezTo>
                          <a:cubicBezTo>
                            <a:pt x="710425" y="1234041"/>
                            <a:pt x="704013" y="1234824"/>
                            <a:pt x="695721" y="1241137"/>
                          </a:cubicBezTo>
                          <a:cubicBezTo>
                            <a:pt x="693739" y="1261924"/>
                            <a:pt x="679179" y="1280394"/>
                            <a:pt x="676607" y="1290904"/>
                          </a:cubicBezTo>
                          <a:cubicBezTo>
                            <a:pt x="689887" y="1295686"/>
                            <a:pt x="692312" y="1306477"/>
                            <a:pt x="709308" y="1314042"/>
                          </a:cubicBezTo>
                          <a:cubicBezTo>
                            <a:pt x="724895" y="1318043"/>
                            <a:pt x="745375" y="1327884"/>
                            <a:pt x="759043" y="1327740"/>
                          </a:cubicBezTo>
                          <a:cubicBezTo>
                            <a:pt x="771643" y="1313279"/>
                            <a:pt x="789687" y="1311175"/>
                            <a:pt x="803032" y="1300857"/>
                          </a:cubicBezTo>
                          <a:cubicBezTo>
                            <a:pt x="812251" y="1313731"/>
                            <a:pt x="815614" y="1320635"/>
                            <a:pt x="820304" y="1327740"/>
                          </a:cubicBezTo>
                          <a:cubicBezTo>
                            <a:pt x="816306" y="1351064"/>
                            <a:pt x="805003" y="1372683"/>
                            <a:pt x="805093" y="1389963"/>
                          </a:cubicBezTo>
                          <a:cubicBezTo>
                            <a:pt x="790539" y="1398090"/>
                            <a:pt x="764803" y="1406876"/>
                            <a:pt x="755121" y="1414836"/>
                          </a:cubicBezTo>
                          <a:cubicBezTo>
                            <a:pt x="738979" y="1423688"/>
                            <a:pt x="714226" y="1417737"/>
                            <a:pt x="693879" y="1425302"/>
                          </a:cubicBezTo>
                          <a:cubicBezTo>
                            <a:pt x="652857" y="1416713"/>
                            <a:pt x="619049" y="1391759"/>
                            <a:pt x="594154" y="1394181"/>
                          </a:cubicBezTo>
                          <a:cubicBezTo>
                            <a:pt x="585550" y="1399488"/>
                            <a:pt x="569406" y="1396453"/>
                            <a:pt x="559611" y="1400409"/>
                          </a:cubicBezTo>
                          <a:cubicBezTo>
                            <a:pt x="553304" y="1409805"/>
                            <a:pt x="537990" y="1420186"/>
                            <a:pt x="528990" y="1429283"/>
                          </a:cubicBezTo>
                          <a:cubicBezTo>
                            <a:pt x="514945" y="1423853"/>
                            <a:pt x="495460" y="1397501"/>
                            <a:pt x="482228" y="1387972"/>
                          </a:cubicBezTo>
                          <a:cubicBezTo>
                            <a:pt x="465924" y="1386109"/>
                            <a:pt x="452164" y="1376308"/>
                            <a:pt x="437089" y="1377506"/>
                          </a:cubicBezTo>
                          <a:cubicBezTo>
                            <a:pt x="431212" y="1362418"/>
                            <a:pt x="434737" y="1341532"/>
                            <a:pt x="430414" y="1323266"/>
                          </a:cubicBezTo>
                          <a:cubicBezTo>
                            <a:pt x="421419" y="1322878"/>
                            <a:pt x="413343" y="1318542"/>
                            <a:pt x="404626" y="1317038"/>
                          </a:cubicBezTo>
                          <a:cubicBezTo>
                            <a:pt x="388094" y="1323568"/>
                            <a:pt x="382738" y="1317816"/>
                            <a:pt x="366162" y="1323759"/>
                          </a:cubicBezTo>
                          <a:cubicBezTo>
                            <a:pt x="350103" y="1324668"/>
                            <a:pt x="321901" y="1322638"/>
                            <a:pt x="290858" y="1323266"/>
                          </a:cubicBezTo>
                          <a:cubicBezTo>
                            <a:pt x="265822" y="1337871"/>
                            <a:pt x="228717" y="1346878"/>
                            <a:pt x="210720" y="1354860"/>
                          </a:cubicBezTo>
                          <a:cubicBezTo>
                            <a:pt x="200063" y="1351655"/>
                            <a:pt x="193797" y="1345340"/>
                            <a:pt x="187686" y="1342424"/>
                          </a:cubicBezTo>
                          <a:cubicBezTo>
                            <a:pt x="174039" y="1361044"/>
                            <a:pt x="160449" y="1367474"/>
                            <a:pt x="155222" y="1377506"/>
                          </a:cubicBezTo>
                          <a:cubicBezTo>
                            <a:pt x="149341" y="1391230"/>
                            <a:pt x="128588" y="1406460"/>
                            <a:pt x="122522" y="1414836"/>
                          </a:cubicBezTo>
                          <a:cubicBezTo>
                            <a:pt x="121103" y="1431570"/>
                            <a:pt x="112893" y="1435789"/>
                            <a:pt x="111014" y="1454412"/>
                          </a:cubicBezTo>
                          <a:cubicBezTo>
                            <a:pt x="99497" y="1463891"/>
                            <a:pt x="77676" y="1475239"/>
                            <a:pt x="63103" y="1491742"/>
                          </a:cubicBezTo>
                          <a:cubicBezTo>
                            <a:pt x="57930" y="1516360"/>
                            <a:pt x="33191" y="1538232"/>
                            <a:pt x="19113" y="1568155"/>
                          </a:cubicBezTo>
                          <a:cubicBezTo>
                            <a:pt x="15333" y="1583615"/>
                            <a:pt x="6578" y="1599525"/>
                            <a:pt x="0" y="1617921"/>
                          </a:cubicBezTo>
                          <a:cubicBezTo>
                            <a:pt x="5468" y="1629245"/>
                            <a:pt x="1633" y="1652920"/>
                            <a:pt x="9447" y="1665460"/>
                          </a:cubicBezTo>
                          <a:cubicBezTo>
                            <a:pt x="6755" y="1684478"/>
                            <a:pt x="5118" y="1704897"/>
                            <a:pt x="0" y="1721455"/>
                          </a:cubicBezTo>
                          <a:cubicBezTo>
                            <a:pt x="6917" y="1734782"/>
                            <a:pt x="10474" y="1769814"/>
                            <a:pt x="15210" y="1789885"/>
                          </a:cubicBezTo>
                          <a:cubicBezTo>
                            <a:pt x="36599" y="1813263"/>
                            <a:pt x="43750" y="1830110"/>
                            <a:pt x="59419" y="1839671"/>
                          </a:cubicBezTo>
                          <a:cubicBezTo>
                            <a:pt x="73127" y="1851953"/>
                            <a:pt x="82194" y="1868939"/>
                            <a:pt x="91882" y="1877001"/>
                          </a:cubicBezTo>
                          <a:cubicBezTo>
                            <a:pt x="112047" y="1886918"/>
                            <a:pt x="133575" y="1903815"/>
                            <a:pt x="147617" y="1912340"/>
                          </a:cubicBezTo>
                          <a:cubicBezTo>
                            <a:pt x="160148" y="1908654"/>
                            <a:pt x="174977" y="1911716"/>
                            <a:pt x="197370" y="1906112"/>
                          </a:cubicBezTo>
                          <a:cubicBezTo>
                            <a:pt x="213008" y="1900842"/>
                            <a:pt x="230665" y="1909380"/>
                            <a:pt x="243421" y="1906112"/>
                          </a:cubicBezTo>
                          <a:cubicBezTo>
                            <a:pt x="258670" y="1891881"/>
                            <a:pt x="271492" y="1897070"/>
                            <a:pt x="293174" y="1878991"/>
                          </a:cubicBezTo>
                          <a:cubicBezTo>
                            <a:pt x="307806" y="1880686"/>
                            <a:pt x="316452" y="1885151"/>
                            <a:pt x="335540" y="1884214"/>
                          </a:cubicBezTo>
                          <a:cubicBezTo>
                            <a:pt x="343074" y="1894652"/>
                            <a:pt x="347847" y="1908266"/>
                            <a:pt x="352812" y="1915809"/>
                          </a:cubicBezTo>
                          <a:cubicBezTo>
                            <a:pt x="368519" y="1910468"/>
                            <a:pt x="390474" y="1916062"/>
                            <a:pt x="404626" y="1912832"/>
                          </a:cubicBezTo>
                          <a:cubicBezTo>
                            <a:pt x="416493" y="1928477"/>
                            <a:pt x="414539" y="1933368"/>
                            <a:pt x="425581" y="1949669"/>
                          </a:cubicBezTo>
                          <a:cubicBezTo>
                            <a:pt x="426838" y="1971947"/>
                            <a:pt x="414876" y="2009800"/>
                            <a:pt x="417976" y="2030300"/>
                          </a:cubicBezTo>
                          <a:cubicBezTo>
                            <a:pt x="440461" y="2056095"/>
                            <a:pt x="440639" y="2068049"/>
                            <a:pt x="456676" y="2092523"/>
                          </a:cubicBezTo>
                          <a:cubicBezTo>
                            <a:pt x="462435" y="2108548"/>
                            <a:pt x="462204" y="2134263"/>
                            <a:pt x="467729" y="2154725"/>
                          </a:cubicBezTo>
                          <a:cubicBezTo>
                            <a:pt x="472840" y="2170567"/>
                            <a:pt x="465757" y="2188135"/>
                            <a:pt x="467729" y="2210720"/>
                          </a:cubicBezTo>
                          <a:cubicBezTo>
                            <a:pt x="460467" y="2234103"/>
                            <a:pt x="438670" y="2243590"/>
                            <a:pt x="433186" y="2262496"/>
                          </a:cubicBezTo>
                          <a:cubicBezTo>
                            <a:pt x="437838" y="2284582"/>
                            <a:pt x="432441" y="2286995"/>
                            <a:pt x="433186" y="2310035"/>
                          </a:cubicBezTo>
                          <a:cubicBezTo>
                            <a:pt x="443228" y="2321853"/>
                            <a:pt x="446766" y="2342360"/>
                            <a:pt x="467729" y="2364039"/>
                          </a:cubicBezTo>
                          <a:cubicBezTo>
                            <a:pt x="474491" y="2378938"/>
                            <a:pt x="459475" y="2411317"/>
                            <a:pt x="467729" y="2434204"/>
                          </a:cubicBezTo>
                          <a:cubicBezTo>
                            <a:pt x="487112" y="2455758"/>
                            <a:pt x="488331" y="2472629"/>
                            <a:pt x="504113" y="2485981"/>
                          </a:cubicBezTo>
                          <a:cubicBezTo>
                            <a:pt x="512146" y="2495912"/>
                            <a:pt x="512511" y="2508112"/>
                            <a:pt x="524376" y="2527292"/>
                          </a:cubicBezTo>
                          <a:cubicBezTo>
                            <a:pt x="526105" y="2541514"/>
                            <a:pt x="532966" y="2555708"/>
                            <a:pt x="531507" y="2572840"/>
                          </a:cubicBezTo>
                          <a:cubicBezTo>
                            <a:pt x="546034" y="2592049"/>
                            <a:pt x="550370" y="2612611"/>
                            <a:pt x="563532" y="2626844"/>
                          </a:cubicBezTo>
                          <a:cubicBezTo>
                            <a:pt x="590946" y="2621178"/>
                            <a:pt x="612746" y="2629896"/>
                            <a:pt x="645968" y="2626844"/>
                          </a:cubicBezTo>
                          <a:cubicBezTo>
                            <a:pt x="654095" y="2614685"/>
                            <a:pt x="684332" y="2603337"/>
                            <a:pt x="692037" y="2589514"/>
                          </a:cubicBezTo>
                          <a:cubicBezTo>
                            <a:pt x="699606" y="2573098"/>
                            <a:pt x="708703" y="2571172"/>
                            <a:pt x="722658" y="2553170"/>
                          </a:cubicBezTo>
                          <a:cubicBezTo>
                            <a:pt x="743002" y="2525984"/>
                            <a:pt x="759939" y="2510981"/>
                            <a:pt x="768709" y="2496683"/>
                          </a:cubicBezTo>
                          <a:cubicBezTo>
                            <a:pt x="772512" y="2473130"/>
                            <a:pt x="776127" y="2461102"/>
                            <a:pt x="780235" y="2440176"/>
                          </a:cubicBezTo>
                          <a:cubicBezTo>
                            <a:pt x="790217" y="2439928"/>
                            <a:pt x="800352" y="2442157"/>
                            <a:pt x="807172" y="2440176"/>
                          </a:cubicBezTo>
                          <a:cubicBezTo>
                            <a:pt x="809843" y="2415157"/>
                            <a:pt x="811322" y="2383660"/>
                            <a:pt x="812936" y="2359309"/>
                          </a:cubicBezTo>
                          <a:cubicBezTo>
                            <a:pt x="810350" y="2348109"/>
                            <a:pt x="813537" y="2341575"/>
                            <a:pt x="812936" y="2334416"/>
                          </a:cubicBezTo>
                          <a:cubicBezTo>
                            <a:pt x="837973" y="2300598"/>
                            <a:pt x="864341" y="2294811"/>
                            <a:pt x="887784" y="2272193"/>
                          </a:cubicBezTo>
                          <a:cubicBezTo>
                            <a:pt x="899024" y="2247663"/>
                            <a:pt x="909997" y="2238100"/>
                            <a:pt x="916563" y="2224674"/>
                          </a:cubicBezTo>
                          <a:cubicBezTo>
                            <a:pt x="912039" y="2206554"/>
                            <a:pt x="919439" y="2186536"/>
                            <a:pt x="916563" y="2173154"/>
                          </a:cubicBezTo>
                          <a:cubicBezTo>
                            <a:pt x="907863" y="2159215"/>
                            <a:pt x="907146" y="2141890"/>
                            <a:pt x="901134" y="2133834"/>
                          </a:cubicBezTo>
                          <a:cubicBezTo>
                            <a:pt x="902514" y="2118599"/>
                            <a:pt x="899515" y="2106759"/>
                            <a:pt x="902046" y="2088285"/>
                          </a:cubicBezTo>
                          <a:cubicBezTo>
                            <a:pt x="895496" y="2077813"/>
                            <a:pt x="896147" y="2067994"/>
                            <a:pt x="891924" y="2059174"/>
                          </a:cubicBezTo>
                          <a:cubicBezTo>
                            <a:pt x="902769" y="2039031"/>
                            <a:pt x="917711" y="2033925"/>
                            <a:pt x="942589" y="2009389"/>
                          </a:cubicBezTo>
                          <a:cubicBezTo>
                            <a:pt x="951079" y="1992492"/>
                            <a:pt x="975555" y="1979808"/>
                            <a:pt x="990937" y="1951404"/>
                          </a:cubicBezTo>
                          <a:cubicBezTo>
                            <a:pt x="1004492" y="1937950"/>
                            <a:pt x="1036586" y="1930679"/>
                            <a:pt x="1050357" y="1912084"/>
                          </a:cubicBezTo>
                          <a:cubicBezTo>
                            <a:pt x="1050146" y="1911978"/>
                            <a:pt x="1078303" y="1859603"/>
                            <a:pt x="1077312" y="1851852"/>
                          </a:cubicBezTo>
                          <a:cubicBezTo>
                            <a:pt x="1077312" y="1843653"/>
                            <a:pt x="1092740" y="1802086"/>
                            <a:pt x="1092741" y="1802086"/>
                          </a:cubicBezTo>
                          <a:cubicBezTo>
                            <a:pt x="1086357" y="1787751"/>
                            <a:pt x="1087687" y="1778452"/>
                            <a:pt x="1083294" y="1768994"/>
                          </a:cubicBezTo>
                          <a:cubicBezTo>
                            <a:pt x="1075798" y="1777136"/>
                            <a:pt x="1065791" y="1774845"/>
                            <a:pt x="1056357" y="1783657"/>
                          </a:cubicBezTo>
                          <a:cubicBezTo>
                            <a:pt x="1030117" y="1794302"/>
                            <a:pt x="1017353" y="1783934"/>
                            <a:pt x="987253" y="1793867"/>
                          </a:cubicBezTo>
                          <a:cubicBezTo>
                            <a:pt x="980829" y="1800366"/>
                            <a:pt x="974434" y="1800154"/>
                            <a:pt x="964237" y="1806323"/>
                          </a:cubicBezTo>
                          <a:cubicBezTo>
                            <a:pt x="957329" y="1796493"/>
                            <a:pt x="959730" y="1785634"/>
                            <a:pt x="952711" y="1768994"/>
                          </a:cubicBezTo>
                          <a:cubicBezTo>
                            <a:pt x="948057" y="1764776"/>
                            <a:pt x="950202" y="1755727"/>
                            <a:pt x="943282" y="1746328"/>
                          </a:cubicBezTo>
                          <a:cubicBezTo>
                            <a:pt x="926146" y="1734088"/>
                            <a:pt x="921919" y="1716987"/>
                            <a:pt x="904818" y="1706771"/>
                          </a:cubicBezTo>
                          <a:cubicBezTo>
                            <a:pt x="892241" y="1698918"/>
                            <a:pt x="886866" y="1692970"/>
                            <a:pt x="879942" y="1688106"/>
                          </a:cubicBezTo>
                          <a:cubicBezTo>
                            <a:pt x="864340" y="1662642"/>
                            <a:pt x="862185" y="1626804"/>
                            <a:pt x="841478" y="1593028"/>
                          </a:cubicBezTo>
                          <a:cubicBezTo>
                            <a:pt x="834396" y="1584000"/>
                            <a:pt x="835400" y="1579050"/>
                            <a:pt x="826286" y="1570146"/>
                          </a:cubicBezTo>
                          <a:cubicBezTo>
                            <a:pt x="814941" y="1555882"/>
                            <a:pt x="815974" y="1539730"/>
                            <a:pt x="807172" y="1514132"/>
                          </a:cubicBezTo>
                          <a:cubicBezTo>
                            <a:pt x="798226" y="1504227"/>
                            <a:pt x="797481" y="1496304"/>
                            <a:pt x="793585" y="1489259"/>
                          </a:cubicBezTo>
                          <a:cubicBezTo>
                            <a:pt x="801207" y="1485790"/>
                            <a:pt x="808491" y="1483587"/>
                            <a:pt x="814778" y="1481040"/>
                          </a:cubicBezTo>
                          <a:cubicBezTo>
                            <a:pt x="834678" y="1502214"/>
                            <a:pt x="835890" y="1520669"/>
                            <a:pt x="860828" y="1549490"/>
                          </a:cubicBezTo>
                          <a:cubicBezTo>
                            <a:pt x="876242" y="1565307"/>
                            <a:pt x="870619" y="1576148"/>
                            <a:pt x="887547" y="1595019"/>
                          </a:cubicBezTo>
                          <a:cubicBezTo>
                            <a:pt x="895980" y="1608195"/>
                            <a:pt x="894181" y="1632522"/>
                            <a:pt x="902976" y="1642558"/>
                          </a:cubicBezTo>
                          <a:cubicBezTo>
                            <a:pt x="915078" y="1651242"/>
                            <a:pt x="927398" y="1668154"/>
                            <a:pt x="939361" y="1673659"/>
                          </a:cubicBezTo>
                          <a:cubicBezTo>
                            <a:pt x="950149" y="1683587"/>
                            <a:pt x="951025" y="1704788"/>
                            <a:pt x="962395" y="1733891"/>
                          </a:cubicBezTo>
                          <a:cubicBezTo>
                            <a:pt x="967517" y="1742938"/>
                            <a:pt x="966127" y="1750356"/>
                            <a:pt x="972061" y="1762765"/>
                          </a:cubicBezTo>
                          <a:cubicBezTo>
                            <a:pt x="983013" y="1750234"/>
                            <a:pt x="1012320" y="1747481"/>
                            <a:pt x="1035383" y="1731644"/>
                          </a:cubicBezTo>
                          <a:cubicBezTo>
                            <a:pt x="1048226" y="1720173"/>
                            <a:pt x="1084845" y="1722684"/>
                            <a:pt x="1104487" y="1715226"/>
                          </a:cubicBezTo>
                          <a:cubicBezTo>
                            <a:pt x="1118487" y="1705897"/>
                            <a:pt x="1153604" y="1693161"/>
                            <a:pt x="1175414" y="1675650"/>
                          </a:cubicBezTo>
                          <a:cubicBezTo>
                            <a:pt x="1176017" y="1664415"/>
                            <a:pt x="1193911" y="1646292"/>
                            <a:pt x="1196132" y="1634339"/>
                          </a:cubicBezTo>
                          <a:cubicBezTo>
                            <a:pt x="1197496" y="1619310"/>
                            <a:pt x="1205141" y="1612588"/>
                            <a:pt x="1211561" y="1592792"/>
                          </a:cubicBezTo>
                          <a:cubicBezTo>
                            <a:pt x="1202637" y="1585411"/>
                            <a:pt x="1195360" y="1571246"/>
                            <a:pt x="1182782" y="1561671"/>
                          </a:cubicBezTo>
                          <a:cubicBezTo>
                            <a:pt x="1171715" y="1553956"/>
                            <a:pt x="1168027" y="1542867"/>
                            <a:pt x="1157668" y="1532816"/>
                          </a:cubicBezTo>
                          <a:cubicBezTo>
                            <a:pt x="1148872" y="1538410"/>
                            <a:pt x="1123031" y="1540593"/>
                            <a:pt x="1113697" y="1547244"/>
                          </a:cubicBezTo>
                          <a:cubicBezTo>
                            <a:pt x="1105543" y="1548151"/>
                            <a:pt x="1092584" y="1545944"/>
                            <a:pt x="1075233" y="1549234"/>
                          </a:cubicBezTo>
                          <a:cubicBezTo>
                            <a:pt x="1068778" y="1539979"/>
                            <a:pt x="1063536" y="1520089"/>
                            <a:pt x="1052199" y="1503686"/>
                          </a:cubicBezTo>
                          <a:cubicBezTo>
                            <a:pt x="1035315" y="1494452"/>
                            <a:pt x="1032638" y="1481858"/>
                            <a:pt x="1017656" y="1473077"/>
                          </a:cubicBezTo>
                          <a:cubicBezTo>
                            <a:pt x="1020353" y="1465527"/>
                            <a:pt x="1030728" y="1450492"/>
                            <a:pt x="1034927" y="1441720"/>
                          </a:cubicBezTo>
                          <a:cubicBezTo>
                            <a:pt x="1059713" y="1458001"/>
                            <a:pt x="1068156" y="1474098"/>
                            <a:pt x="1086741" y="1487268"/>
                          </a:cubicBezTo>
                          <a:cubicBezTo>
                            <a:pt x="1106464" y="1493293"/>
                            <a:pt x="1114361" y="1508477"/>
                            <a:pt x="1125205" y="1509914"/>
                          </a:cubicBezTo>
                          <a:cubicBezTo>
                            <a:pt x="1137444" y="1507387"/>
                            <a:pt x="1150426" y="1513374"/>
                            <a:pt x="1157668" y="1512141"/>
                          </a:cubicBezTo>
                          <a:cubicBezTo>
                            <a:pt x="1172176" y="1516372"/>
                            <a:pt x="1176603" y="1524851"/>
                            <a:pt x="1190369" y="1530806"/>
                          </a:cubicBezTo>
                          <a:cubicBezTo>
                            <a:pt x="1210158" y="1528040"/>
                            <a:pt x="1226134" y="1541595"/>
                            <a:pt x="1240122" y="1539025"/>
                          </a:cubicBezTo>
                          <a:cubicBezTo>
                            <a:pt x="1252374" y="1533210"/>
                            <a:pt x="1288424" y="1539712"/>
                            <a:pt x="1301602" y="1530806"/>
                          </a:cubicBezTo>
                          <a:cubicBezTo>
                            <a:pt x="1313317" y="1537852"/>
                            <a:pt x="1329848" y="1558425"/>
                            <a:pt x="1349513" y="1568155"/>
                          </a:cubicBezTo>
                          <a:cubicBezTo>
                            <a:pt x="1360705" y="1577980"/>
                            <a:pt x="1363389" y="1601969"/>
                            <a:pt x="1374371" y="1613684"/>
                          </a:cubicBezTo>
                          <a:cubicBezTo>
                            <a:pt x="1381260" y="1612094"/>
                            <a:pt x="1390803" y="1618142"/>
                            <a:pt x="1397406" y="1617665"/>
                          </a:cubicBezTo>
                          <a:cubicBezTo>
                            <a:pt x="1405512" y="1606120"/>
                            <a:pt x="1409832" y="1602365"/>
                            <a:pt x="1420440" y="1588811"/>
                          </a:cubicBezTo>
                          <a:cubicBezTo>
                            <a:pt x="1426659" y="1609260"/>
                            <a:pt x="1427067" y="1627422"/>
                            <a:pt x="1431948" y="1638577"/>
                          </a:cubicBezTo>
                          <a:cubicBezTo>
                            <a:pt x="1443697" y="1662992"/>
                            <a:pt x="1433715" y="1678219"/>
                            <a:pt x="1443474" y="1692324"/>
                          </a:cubicBezTo>
                          <a:cubicBezTo>
                            <a:pt x="1460971" y="1717970"/>
                            <a:pt x="1451995" y="1725697"/>
                            <a:pt x="1468333" y="1750309"/>
                          </a:cubicBezTo>
                          <a:cubicBezTo>
                            <a:pt x="1482678" y="1776146"/>
                            <a:pt x="1483830" y="1795904"/>
                            <a:pt x="1495288" y="1816769"/>
                          </a:cubicBezTo>
                          <a:cubicBezTo>
                            <a:pt x="1503239" y="1834292"/>
                            <a:pt x="1497060" y="1837529"/>
                            <a:pt x="1504717" y="1854099"/>
                          </a:cubicBezTo>
                          <a:cubicBezTo>
                            <a:pt x="1513519" y="1833652"/>
                            <a:pt x="1537369" y="1813450"/>
                            <a:pt x="1537418" y="1798104"/>
                          </a:cubicBezTo>
                          <a:cubicBezTo>
                            <a:pt x="1536388" y="1774110"/>
                            <a:pt x="1541845" y="1751812"/>
                            <a:pt x="1537418" y="1738129"/>
                          </a:cubicBezTo>
                          <a:cubicBezTo>
                            <a:pt x="1543332" y="1721924"/>
                            <a:pt x="1548432" y="1723007"/>
                            <a:pt x="1554689" y="1707008"/>
                          </a:cubicBezTo>
                          <a:cubicBezTo>
                            <a:pt x="1567936" y="1686548"/>
                            <a:pt x="1577289" y="1687721"/>
                            <a:pt x="1592004" y="1671669"/>
                          </a:cubicBezTo>
                          <a:cubicBezTo>
                            <a:pt x="1601191" y="1653840"/>
                            <a:pt x="1627275" y="1648304"/>
                            <a:pt x="1647283" y="1617921"/>
                          </a:cubicBezTo>
                          <a:cubicBezTo>
                            <a:pt x="1656307" y="1598735"/>
                            <a:pt x="1668822" y="1592880"/>
                            <a:pt x="1670992" y="1582582"/>
                          </a:cubicBezTo>
                          <a:cubicBezTo>
                            <a:pt x="1695632" y="1576180"/>
                            <a:pt x="1710308" y="1573439"/>
                            <a:pt x="1721201" y="1570146"/>
                          </a:cubicBezTo>
                          <a:cubicBezTo>
                            <a:pt x="1729612" y="1593839"/>
                            <a:pt x="1723612" y="1610888"/>
                            <a:pt x="1734788" y="1630358"/>
                          </a:cubicBezTo>
                          <a:cubicBezTo>
                            <a:pt x="1744668" y="1631954"/>
                            <a:pt x="1757115" y="1646251"/>
                            <a:pt x="1767489" y="1646795"/>
                          </a:cubicBezTo>
                          <a:cubicBezTo>
                            <a:pt x="1770357" y="1667374"/>
                            <a:pt x="1762899" y="1688917"/>
                            <a:pt x="1767489" y="1713236"/>
                          </a:cubicBezTo>
                          <a:cubicBezTo>
                            <a:pt x="1775730" y="1706491"/>
                            <a:pt x="1794859" y="1698253"/>
                            <a:pt x="1802943" y="1690333"/>
                          </a:cubicBezTo>
                          <a:cubicBezTo>
                            <a:pt x="1817880" y="1717483"/>
                            <a:pt x="1821143" y="1732414"/>
                            <a:pt x="1836574" y="1766983"/>
                          </a:cubicBezTo>
                          <a:cubicBezTo>
                            <a:pt x="1836754" y="1785205"/>
                            <a:pt x="1832165" y="1829430"/>
                            <a:pt x="1836574" y="1849861"/>
                          </a:cubicBezTo>
                          <a:cubicBezTo>
                            <a:pt x="1852253" y="1855770"/>
                            <a:pt x="1854037" y="1861605"/>
                            <a:pt x="1872959" y="1870516"/>
                          </a:cubicBezTo>
                          <a:cubicBezTo>
                            <a:pt x="1878686" y="1878677"/>
                            <a:pt x="1884512" y="1900211"/>
                            <a:pt x="1891160" y="1912084"/>
                          </a:cubicBezTo>
                          <a:cubicBezTo>
                            <a:pt x="1900588" y="1916956"/>
                            <a:pt x="1909011" y="1940970"/>
                            <a:pt x="1917404" y="1949413"/>
                          </a:cubicBezTo>
                          <a:cubicBezTo>
                            <a:pt x="1931754" y="1955261"/>
                            <a:pt x="1940216" y="1964676"/>
                            <a:pt x="1954719" y="1965831"/>
                          </a:cubicBezTo>
                          <a:lnTo>
                            <a:pt x="1954719" y="1965831"/>
                          </a:lnTo>
                          <a:cubicBezTo>
                            <a:pt x="1950344" y="1952625"/>
                            <a:pt x="1948636" y="1939028"/>
                            <a:pt x="1943430" y="1926511"/>
                          </a:cubicBezTo>
                          <a:cubicBezTo>
                            <a:pt x="1938853" y="1915345"/>
                            <a:pt x="1941350" y="1906660"/>
                            <a:pt x="1937904" y="1893419"/>
                          </a:cubicBezTo>
                          <a:cubicBezTo>
                            <a:pt x="1925952" y="1887622"/>
                            <a:pt x="1919851" y="1875784"/>
                            <a:pt x="1907264" y="1868526"/>
                          </a:cubicBezTo>
                          <a:cubicBezTo>
                            <a:pt x="1899529" y="1859307"/>
                            <a:pt x="1894482" y="1845319"/>
                            <a:pt x="1886309" y="1837424"/>
                          </a:cubicBezTo>
                          <a:cubicBezTo>
                            <a:pt x="1883358" y="1830764"/>
                            <a:pt x="1881213" y="1819215"/>
                            <a:pt x="1874801" y="1808550"/>
                          </a:cubicBezTo>
                          <a:cubicBezTo>
                            <a:pt x="1876352" y="1792358"/>
                            <a:pt x="1881248" y="1779819"/>
                            <a:pt x="1880564" y="1764993"/>
                          </a:cubicBezTo>
                          <a:cubicBezTo>
                            <a:pt x="1886141" y="1754896"/>
                            <a:pt x="1888627" y="1755920"/>
                            <a:pt x="1893914" y="1746328"/>
                          </a:cubicBezTo>
                          <a:cubicBezTo>
                            <a:pt x="1904025" y="1749416"/>
                            <a:pt x="1910024" y="1769298"/>
                            <a:pt x="1924773" y="1777449"/>
                          </a:cubicBezTo>
                          <a:cubicBezTo>
                            <a:pt x="1938515" y="1792803"/>
                            <a:pt x="1946889" y="1807578"/>
                            <a:pt x="1955412" y="1812532"/>
                          </a:cubicBezTo>
                          <a:cubicBezTo>
                            <a:pt x="1960064" y="1815093"/>
                            <a:pt x="1963813" y="1817220"/>
                            <a:pt x="1970604" y="1821007"/>
                          </a:cubicBezTo>
                          <a:cubicBezTo>
                            <a:pt x="1972336" y="1820959"/>
                            <a:pt x="2007689" y="1789860"/>
                            <a:pt x="2008831" y="1783657"/>
                          </a:cubicBezTo>
                          <a:cubicBezTo>
                            <a:pt x="2002952" y="1748506"/>
                            <a:pt x="2011130" y="1739823"/>
                            <a:pt x="2008831" y="1713236"/>
                          </a:cubicBezTo>
                          <a:cubicBezTo>
                            <a:pt x="1992753" y="1704176"/>
                            <a:pt x="1984028" y="1685943"/>
                            <a:pt x="1974288" y="1677897"/>
                          </a:cubicBezTo>
                          <a:cubicBezTo>
                            <a:pt x="1965157" y="1667053"/>
                            <a:pt x="1964385" y="1653222"/>
                            <a:pt x="1960008" y="1646795"/>
                          </a:cubicBezTo>
                          <a:cubicBezTo>
                            <a:pt x="1959056" y="1646729"/>
                            <a:pt x="1966777" y="1614604"/>
                            <a:pt x="1970842" y="1611693"/>
                          </a:cubicBezTo>
                          <a:cubicBezTo>
                            <a:pt x="1976586" y="1607476"/>
                            <a:pt x="2009980" y="1595019"/>
                            <a:pt x="2009980" y="1595019"/>
                          </a:cubicBezTo>
                          <a:cubicBezTo>
                            <a:pt x="2013796" y="1599739"/>
                            <a:pt x="2017035" y="1614898"/>
                            <a:pt x="2019883" y="1619912"/>
                          </a:cubicBezTo>
                          <a:cubicBezTo>
                            <a:pt x="2028901" y="1609141"/>
                            <a:pt x="2039969" y="1608882"/>
                            <a:pt x="2054426" y="1593028"/>
                          </a:cubicBezTo>
                          <a:cubicBezTo>
                            <a:pt x="2070787" y="1578525"/>
                            <a:pt x="2107835" y="1568048"/>
                            <a:pt x="2123511" y="1555699"/>
                          </a:cubicBezTo>
                          <a:cubicBezTo>
                            <a:pt x="2126133" y="1539491"/>
                            <a:pt x="2143119" y="1523613"/>
                            <a:pt x="2155300" y="1493476"/>
                          </a:cubicBezTo>
                          <a:cubicBezTo>
                            <a:pt x="2155225" y="1481968"/>
                            <a:pt x="2166248" y="1470073"/>
                            <a:pt x="2169580" y="1449938"/>
                          </a:cubicBezTo>
                          <a:cubicBezTo>
                            <a:pt x="2165725" y="1431536"/>
                            <a:pt x="2174435" y="1410694"/>
                            <a:pt x="2169580" y="1377506"/>
                          </a:cubicBezTo>
                          <a:cubicBezTo>
                            <a:pt x="2153628" y="1351886"/>
                            <a:pt x="2153625" y="1336130"/>
                            <a:pt x="2143317" y="1319522"/>
                          </a:cubicBezTo>
                          <a:cubicBezTo>
                            <a:pt x="2126884" y="1306003"/>
                            <a:pt x="2129464" y="1294984"/>
                            <a:pt x="2117292" y="1284439"/>
                          </a:cubicBezTo>
                          <a:cubicBezTo>
                            <a:pt x="2129183" y="1272488"/>
                            <a:pt x="2144066" y="1267169"/>
                            <a:pt x="2157142" y="1255308"/>
                          </a:cubicBezTo>
                          <a:cubicBezTo>
                            <a:pt x="2161161" y="1250919"/>
                            <a:pt x="2164726" y="1250815"/>
                            <a:pt x="2169343" y="1245119"/>
                          </a:cubicBezTo>
                          <a:cubicBezTo>
                            <a:pt x="2155871" y="1240550"/>
                            <a:pt x="2148802" y="1237200"/>
                            <a:pt x="2138940" y="1234653"/>
                          </a:cubicBezTo>
                          <a:cubicBezTo>
                            <a:pt x="2130674" y="1238572"/>
                            <a:pt x="2124010" y="1240487"/>
                            <a:pt x="2112240" y="1245119"/>
                          </a:cubicBezTo>
                          <a:cubicBezTo>
                            <a:pt x="2108215" y="1241204"/>
                            <a:pt x="2102227" y="1229800"/>
                            <a:pt x="2094950" y="1224207"/>
                          </a:cubicBezTo>
                          <a:cubicBezTo>
                            <a:pt x="2090320" y="1218025"/>
                            <a:pt x="2087315" y="1211689"/>
                            <a:pt x="2083442" y="1207789"/>
                          </a:cubicBezTo>
                          <a:cubicBezTo>
                            <a:pt x="2098322" y="1196174"/>
                            <a:pt x="2106102" y="1196298"/>
                            <a:pt x="2116143" y="1186878"/>
                          </a:cubicBezTo>
                          <a:cubicBezTo>
                            <a:pt x="2122041" y="1169858"/>
                            <a:pt x="2129121" y="1169245"/>
                            <a:pt x="2131572" y="1153786"/>
                          </a:cubicBezTo>
                          <a:cubicBezTo>
                            <a:pt x="2137577" y="1154368"/>
                            <a:pt x="2143537" y="1161784"/>
                            <a:pt x="2150685" y="1164231"/>
                          </a:cubicBezTo>
                          <a:cubicBezTo>
                            <a:pt x="2147415" y="1182898"/>
                            <a:pt x="2141187" y="1191897"/>
                            <a:pt x="2141019" y="1201561"/>
                          </a:cubicBezTo>
                          <a:lnTo>
                            <a:pt x="2141019" y="1201561"/>
                          </a:lnTo>
                          <a:cubicBezTo>
                            <a:pt x="2152582" y="1193990"/>
                            <a:pt x="2164765" y="1192590"/>
                            <a:pt x="2171878" y="1184887"/>
                          </a:cubicBezTo>
                          <a:cubicBezTo>
                            <a:pt x="2183840" y="1192286"/>
                            <a:pt x="2181225" y="1197327"/>
                            <a:pt x="2192833" y="1203552"/>
                          </a:cubicBezTo>
                          <a:cubicBezTo>
                            <a:pt x="2201183" y="1211251"/>
                            <a:pt x="2203377" y="1226287"/>
                            <a:pt x="2210104" y="1236644"/>
                          </a:cubicBezTo>
                          <a:cubicBezTo>
                            <a:pt x="2216646" y="1243508"/>
                            <a:pt x="2219862" y="1250037"/>
                            <a:pt x="2227376" y="1259546"/>
                          </a:cubicBezTo>
                          <a:cubicBezTo>
                            <a:pt x="2228181" y="1275090"/>
                            <a:pt x="2223951" y="1277722"/>
                            <a:pt x="2227376" y="1290647"/>
                          </a:cubicBezTo>
                          <a:cubicBezTo>
                            <a:pt x="2233125" y="1293419"/>
                            <a:pt x="2238822" y="1304189"/>
                            <a:pt x="2242805" y="1307085"/>
                          </a:cubicBezTo>
                          <a:cubicBezTo>
                            <a:pt x="2251560" y="1298652"/>
                            <a:pt x="2261802" y="1293727"/>
                            <a:pt x="2276199" y="1278211"/>
                          </a:cubicBezTo>
                          <a:cubicBezTo>
                            <a:pt x="2271423" y="1266893"/>
                            <a:pt x="2271546" y="1253622"/>
                            <a:pt x="2266295" y="1232662"/>
                          </a:cubicBezTo>
                          <a:cubicBezTo>
                            <a:pt x="2249672" y="1218711"/>
                            <a:pt x="2255166" y="1212248"/>
                            <a:pt x="2236349" y="1199314"/>
                          </a:cubicBezTo>
                          <a:cubicBezTo>
                            <a:pt x="2230738" y="1190965"/>
                            <a:pt x="2230287" y="1182330"/>
                            <a:pt x="2227139" y="1178659"/>
                          </a:cubicBezTo>
                          <a:cubicBezTo>
                            <a:pt x="2232613" y="1168194"/>
                            <a:pt x="2248473" y="1160293"/>
                            <a:pt x="2254094" y="1153786"/>
                          </a:cubicBezTo>
                          <a:cubicBezTo>
                            <a:pt x="2254889" y="1132833"/>
                            <a:pt x="2253308" y="1118775"/>
                            <a:pt x="2256155" y="1097791"/>
                          </a:cubicBezTo>
                          <a:cubicBezTo>
                            <a:pt x="2262635" y="1091620"/>
                            <a:pt x="2271254" y="1087922"/>
                            <a:pt x="2279190" y="1077136"/>
                          </a:cubicBezTo>
                          <a:cubicBezTo>
                            <a:pt x="2289141" y="1079982"/>
                            <a:pt x="2290650" y="1086267"/>
                            <a:pt x="2302224" y="1091563"/>
                          </a:cubicBezTo>
                          <a:cubicBezTo>
                            <a:pt x="2317113" y="1059129"/>
                            <a:pt x="2334379" y="1045837"/>
                            <a:pt x="2336767" y="1027350"/>
                          </a:cubicBezTo>
                          <a:cubicBezTo>
                            <a:pt x="2338227" y="1000160"/>
                            <a:pt x="2362116" y="972342"/>
                            <a:pt x="2365546" y="932035"/>
                          </a:cubicBezTo>
                          <a:cubicBezTo>
                            <a:pt x="2351066" y="906167"/>
                            <a:pt x="2360748" y="892605"/>
                            <a:pt x="2344372" y="867822"/>
                          </a:cubicBezTo>
                          <a:cubicBezTo>
                            <a:pt x="2338413" y="846748"/>
                            <a:pt x="2341230" y="828661"/>
                            <a:pt x="2331004" y="810094"/>
                          </a:cubicBezTo>
                          <a:cubicBezTo>
                            <a:pt x="2314534" y="797726"/>
                            <a:pt x="2315302" y="789848"/>
                            <a:pt x="2300382" y="778973"/>
                          </a:cubicBezTo>
                          <a:cubicBezTo>
                            <a:pt x="2280620" y="777532"/>
                            <a:pt x="2268848" y="767022"/>
                            <a:pt x="2260076" y="766536"/>
                          </a:cubicBezTo>
                          <a:cubicBezTo>
                            <a:pt x="2253865" y="764777"/>
                            <a:pt x="2241156" y="755889"/>
                            <a:pt x="2235200" y="756090"/>
                          </a:cubicBezTo>
                          <a:cubicBezTo>
                            <a:pt x="2228922" y="752846"/>
                            <a:pt x="2220855" y="743128"/>
                            <a:pt x="2215868" y="739416"/>
                          </a:cubicBezTo>
                          <a:cubicBezTo>
                            <a:pt x="2223791" y="714008"/>
                            <a:pt x="2239494" y="694707"/>
                            <a:pt x="2254313" y="656538"/>
                          </a:cubicBezTo>
                          <a:cubicBezTo>
                            <a:pt x="2253480" y="634937"/>
                            <a:pt x="2270618" y="618736"/>
                            <a:pt x="2269524" y="601785"/>
                          </a:cubicBezTo>
                          <a:cubicBezTo>
                            <a:pt x="2281858" y="590088"/>
                            <a:pt x="2301101" y="583889"/>
                            <a:pt x="2309829" y="575907"/>
                          </a:cubicBezTo>
                          <a:cubicBezTo>
                            <a:pt x="2322242" y="573665"/>
                            <a:pt x="2343921" y="577129"/>
                            <a:pt x="2371309" y="575907"/>
                          </a:cubicBezTo>
                          <a:cubicBezTo>
                            <a:pt x="2389226" y="568282"/>
                            <a:pt x="2401425" y="568860"/>
                            <a:pt x="2413457" y="563451"/>
                          </a:cubicBezTo>
                          <a:cubicBezTo>
                            <a:pt x="2412853" y="563487"/>
                            <a:pt x="2412263" y="563265"/>
                            <a:pt x="2411615" y="563451"/>
                          </a:cubicBezTo>
                          <a:cubicBezTo>
                            <a:pt x="2408800" y="516951"/>
                            <a:pt x="2420197" y="495430"/>
                            <a:pt x="2411615" y="457690"/>
                          </a:cubicBezTo>
                          <a:cubicBezTo>
                            <a:pt x="2422267" y="449267"/>
                            <a:pt x="2449041" y="446546"/>
                            <a:pt x="2463429" y="432797"/>
                          </a:cubicBezTo>
                          <a:cubicBezTo>
                            <a:pt x="2470715" y="442000"/>
                            <a:pt x="2471831" y="457695"/>
                            <a:pt x="2476779" y="470127"/>
                          </a:cubicBezTo>
                          <a:cubicBezTo>
                            <a:pt x="2481268" y="457295"/>
                            <a:pt x="2487983" y="445711"/>
                            <a:pt x="2492208" y="432797"/>
                          </a:cubicBezTo>
                          <a:cubicBezTo>
                            <a:pt x="2490261" y="418008"/>
                            <a:pt x="2495872" y="404754"/>
                            <a:pt x="2492208" y="395468"/>
                          </a:cubicBezTo>
                          <a:cubicBezTo>
                            <a:pt x="2504277" y="399417"/>
                            <a:pt x="2510473" y="408913"/>
                            <a:pt x="2518927" y="411905"/>
                          </a:cubicBezTo>
                          <a:cubicBezTo>
                            <a:pt x="2522001" y="437798"/>
                            <a:pt x="2509829" y="452399"/>
                            <a:pt x="2506489" y="488555"/>
                          </a:cubicBezTo>
                          <a:cubicBezTo>
                            <a:pt x="2495017" y="544973"/>
                            <a:pt x="2482602" y="559066"/>
                            <a:pt x="2480463" y="602534"/>
                          </a:cubicBezTo>
                          <a:cubicBezTo>
                            <a:pt x="2480943" y="634068"/>
                            <a:pt x="2475479" y="648350"/>
                            <a:pt x="2480463" y="668975"/>
                          </a:cubicBezTo>
                          <a:cubicBezTo>
                            <a:pt x="2503543" y="684492"/>
                            <a:pt x="2513651" y="735584"/>
                            <a:pt x="2542873" y="762298"/>
                          </a:cubicBezTo>
                          <a:cubicBezTo>
                            <a:pt x="2554253" y="781966"/>
                            <a:pt x="2553748" y="806093"/>
                            <a:pt x="2561075" y="828758"/>
                          </a:cubicBezTo>
                          <a:cubicBezTo>
                            <a:pt x="2563694" y="836879"/>
                            <a:pt x="2558132" y="848662"/>
                            <a:pt x="2561075" y="855622"/>
                          </a:cubicBezTo>
                          <a:cubicBezTo>
                            <a:pt x="2564317" y="848779"/>
                            <a:pt x="2573654" y="845550"/>
                            <a:pt x="2584091" y="834967"/>
                          </a:cubicBezTo>
                          <a:cubicBezTo>
                            <a:pt x="2579722" y="804249"/>
                            <a:pt x="2591197" y="801458"/>
                            <a:pt x="2584091" y="768527"/>
                          </a:cubicBezTo>
                          <a:cubicBezTo>
                            <a:pt x="2587283" y="752364"/>
                            <a:pt x="2607926" y="725246"/>
                            <a:pt x="2611046" y="702086"/>
                          </a:cubicBezTo>
                          <a:cubicBezTo>
                            <a:pt x="2604861" y="679513"/>
                            <a:pt x="2605414" y="661361"/>
                            <a:pt x="2596529" y="648319"/>
                          </a:cubicBezTo>
                          <a:cubicBezTo>
                            <a:pt x="2595238" y="633280"/>
                            <a:pt x="2597555" y="625381"/>
                            <a:pt x="2594231" y="617218"/>
                          </a:cubicBezTo>
                          <a:cubicBezTo>
                            <a:pt x="2592898" y="601579"/>
                            <a:pt x="2589799" y="590786"/>
                            <a:pt x="2589161" y="575907"/>
                          </a:cubicBezTo>
                          <a:cubicBezTo>
                            <a:pt x="2574156" y="564026"/>
                            <a:pt x="2568030" y="554336"/>
                            <a:pt x="2554855" y="546777"/>
                          </a:cubicBezTo>
                          <a:cubicBezTo>
                            <a:pt x="2548022" y="523161"/>
                            <a:pt x="2556021" y="509754"/>
                            <a:pt x="2549329" y="488792"/>
                          </a:cubicBezTo>
                          <a:cubicBezTo>
                            <a:pt x="2569147" y="474318"/>
                            <a:pt x="2584461" y="464497"/>
                            <a:pt x="2599301" y="453709"/>
                          </a:cubicBezTo>
                          <a:cubicBezTo>
                            <a:pt x="2618120" y="455378"/>
                            <a:pt x="2627271" y="462045"/>
                            <a:pt x="2641431" y="459937"/>
                          </a:cubicBezTo>
                          <a:cubicBezTo>
                            <a:pt x="2639695" y="439917"/>
                            <a:pt x="2646104" y="428340"/>
                            <a:pt x="2641431" y="407924"/>
                          </a:cubicBezTo>
                          <a:cubicBezTo>
                            <a:pt x="2647195" y="391148"/>
                            <a:pt x="2656188" y="383172"/>
                            <a:pt x="2660562" y="373827"/>
                          </a:cubicBezTo>
                          <a:cubicBezTo>
                            <a:pt x="2671733" y="366156"/>
                            <a:pt x="2687982" y="362712"/>
                            <a:pt x="2700850" y="351910"/>
                          </a:cubicBezTo>
                          <a:cubicBezTo>
                            <a:pt x="2706217" y="351816"/>
                            <a:pt x="2709914" y="352715"/>
                            <a:pt x="2716279" y="351910"/>
                          </a:cubicBezTo>
                          <a:cubicBezTo>
                            <a:pt x="2699898" y="319539"/>
                            <a:pt x="2700721" y="291635"/>
                            <a:pt x="2691421" y="277251"/>
                          </a:cubicBezTo>
                          <a:cubicBezTo>
                            <a:pt x="2667387" y="275332"/>
                            <a:pt x="2647395" y="251752"/>
                            <a:pt x="2632002" y="253620"/>
                          </a:cubicBezTo>
                          <a:cubicBezTo>
                            <a:pt x="2631501" y="234219"/>
                            <a:pt x="2641229" y="230646"/>
                            <a:pt x="2641431" y="212545"/>
                          </a:cubicBezTo>
                          <a:cubicBezTo>
                            <a:pt x="2637497" y="194081"/>
                            <a:pt x="2637433" y="184560"/>
                            <a:pt x="2635686" y="172476"/>
                          </a:cubicBezTo>
                          <a:cubicBezTo>
                            <a:pt x="2633705" y="163063"/>
                            <a:pt x="2633481" y="158253"/>
                            <a:pt x="2632002" y="149337"/>
                          </a:cubicBezTo>
                          <a:cubicBezTo>
                            <a:pt x="2641980" y="153789"/>
                            <a:pt x="2654421" y="164311"/>
                            <a:pt x="2668386" y="169756"/>
                          </a:cubicBezTo>
                          <a:cubicBezTo>
                            <a:pt x="2672531" y="162647"/>
                            <a:pt x="2688829" y="155737"/>
                            <a:pt x="2693263" y="149101"/>
                          </a:cubicBezTo>
                          <a:cubicBezTo>
                            <a:pt x="2700898" y="152704"/>
                            <a:pt x="2708113" y="160967"/>
                            <a:pt x="2716279" y="165519"/>
                          </a:cubicBezTo>
                          <a:cubicBezTo>
                            <a:pt x="2718828" y="144179"/>
                            <a:pt x="2728728" y="139192"/>
                            <a:pt x="2729648" y="121961"/>
                          </a:cubicBezTo>
                          <a:cubicBezTo>
                            <a:pt x="2718976" y="109780"/>
                            <a:pt x="2712992" y="97086"/>
                            <a:pt x="2706613" y="88869"/>
                          </a:cubicBezTo>
                          <a:cubicBezTo>
                            <a:pt x="2701781" y="72566"/>
                            <a:pt x="2704456" y="56103"/>
                            <a:pt x="2695105" y="41074"/>
                          </a:cubicBezTo>
                          <a:cubicBezTo>
                            <a:pt x="2666101" y="43503"/>
                            <a:pt x="2653408" y="34540"/>
                            <a:pt x="2629923" y="30884"/>
                          </a:cubicBezTo>
                          <a:cubicBezTo>
                            <a:pt x="2632502" y="41002"/>
                            <a:pt x="2626595" y="46272"/>
                            <a:pt x="2629923" y="59739"/>
                          </a:cubicBezTo>
                          <a:cubicBezTo>
                            <a:pt x="2617144" y="62394"/>
                            <a:pt x="2611369" y="57145"/>
                            <a:pt x="2601143" y="58753"/>
                          </a:cubicBezTo>
                          <a:cubicBezTo>
                            <a:pt x="2595517" y="51808"/>
                            <a:pt x="2592020" y="45744"/>
                            <a:pt x="2587775" y="41074"/>
                          </a:cubicBezTo>
                          <a:cubicBezTo>
                            <a:pt x="2546689" y="55437"/>
                            <a:pt x="2504911" y="36416"/>
                            <a:pt x="2451903" y="41074"/>
                          </a:cubicBezTo>
                          <a:cubicBezTo>
                            <a:pt x="2432722" y="48863"/>
                            <a:pt x="2418613" y="42982"/>
                            <a:pt x="2390423" y="47302"/>
                          </a:cubicBezTo>
                          <a:cubicBezTo>
                            <a:pt x="2402827" y="58248"/>
                            <a:pt x="2415296" y="73943"/>
                            <a:pt x="2434631" y="94092"/>
                          </a:cubicBezTo>
                          <a:cubicBezTo>
                            <a:pt x="2420563" y="95627"/>
                            <a:pt x="2402912" y="93148"/>
                            <a:pt x="2386739" y="94585"/>
                          </a:cubicBezTo>
                          <a:cubicBezTo>
                            <a:pt x="2381731" y="85021"/>
                            <a:pt x="2381729" y="73250"/>
                            <a:pt x="2377072" y="68963"/>
                          </a:cubicBezTo>
                          <a:cubicBezTo>
                            <a:pt x="2352425" y="83309"/>
                            <a:pt x="2344022" y="81369"/>
                            <a:pt x="2321575" y="95334"/>
                          </a:cubicBezTo>
                          <a:cubicBezTo>
                            <a:pt x="2307005" y="113601"/>
                            <a:pt x="2284763" y="116508"/>
                            <a:pt x="2273426" y="128189"/>
                          </a:cubicBezTo>
                          <a:cubicBezTo>
                            <a:pt x="2261665" y="129840"/>
                            <a:pt x="2253656" y="125504"/>
                            <a:pt x="2244647" y="128189"/>
                          </a:cubicBezTo>
                          <a:cubicBezTo>
                            <a:pt x="2235084" y="120110"/>
                            <a:pt x="2234855" y="91692"/>
                            <a:pt x="2225534" y="84631"/>
                          </a:cubicBezTo>
                          <a:cubicBezTo>
                            <a:pt x="2203405" y="81780"/>
                            <a:pt x="2201373" y="79686"/>
                            <a:pt x="2179483" y="77418"/>
                          </a:cubicBezTo>
                          <a:cubicBezTo>
                            <a:pt x="2167983" y="88571"/>
                            <a:pt x="2148713" y="90354"/>
                            <a:pt x="2141256" y="100813"/>
                          </a:cubicBezTo>
                          <a:cubicBezTo>
                            <a:pt x="2127672" y="98378"/>
                            <a:pt x="2109400" y="84465"/>
                            <a:pt x="2081837" y="79152"/>
                          </a:cubicBezTo>
                          <a:cubicBezTo>
                            <a:pt x="2067650" y="74431"/>
                            <a:pt x="2057761" y="65682"/>
                            <a:pt x="2043374" y="62242"/>
                          </a:cubicBezTo>
                          <a:cubicBezTo>
                            <a:pt x="2015594" y="72655"/>
                            <a:pt x="2003271" y="60990"/>
                            <a:pt x="1966683" y="68214"/>
                          </a:cubicBezTo>
                          <a:cubicBezTo>
                            <a:pt x="1960170" y="76531"/>
                            <a:pt x="1940513" y="85171"/>
                            <a:pt x="1934220" y="90860"/>
                          </a:cubicBezTo>
                          <a:cubicBezTo>
                            <a:pt x="1947294" y="115581"/>
                            <a:pt x="1944053" y="138468"/>
                            <a:pt x="1955175" y="153082"/>
                          </a:cubicBezTo>
                          <a:cubicBezTo>
                            <a:pt x="1935527" y="154996"/>
                            <a:pt x="1920963" y="151282"/>
                            <a:pt x="1911185" y="153082"/>
                          </a:cubicBezTo>
                          <a:cubicBezTo>
                            <a:pt x="1900569" y="154552"/>
                            <a:pt x="1895203" y="149595"/>
                            <a:pt x="1888151" y="150835"/>
                          </a:cubicBezTo>
                          <a:cubicBezTo>
                            <a:pt x="1876493" y="159095"/>
                            <a:pt x="1865181" y="159981"/>
                            <a:pt x="1859371" y="166504"/>
                          </a:cubicBezTo>
                          <a:cubicBezTo>
                            <a:pt x="1871541" y="181178"/>
                            <a:pt x="1870665" y="190020"/>
                            <a:pt x="1876643" y="200109"/>
                          </a:cubicBezTo>
                          <a:cubicBezTo>
                            <a:pt x="1865373" y="200934"/>
                            <a:pt x="1850185" y="191589"/>
                            <a:pt x="1834495" y="186923"/>
                          </a:cubicBezTo>
                          <a:cubicBezTo>
                            <a:pt x="1826050" y="167681"/>
                            <a:pt x="1827922" y="153359"/>
                            <a:pt x="1819066" y="128682"/>
                          </a:cubicBezTo>
                          <a:cubicBezTo>
                            <a:pt x="1796713" y="111838"/>
                            <a:pt x="1791723" y="94710"/>
                            <a:pt x="1771173" y="85124"/>
                          </a:cubicBezTo>
                          <a:cubicBezTo>
                            <a:pt x="1738917" y="96364"/>
                            <a:pt x="1734068" y="89797"/>
                            <a:pt x="1702088" y="95334"/>
                          </a:cubicBezTo>
                          <a:cubicBezTo>
                            <a:pt x="1713025" y="114177"/>
                            <a:pt x="1710333" y="132654"/>
                            <a:pt x="1717517" y="149337"/>
                          </a:cubicBezTo>
                          <a:cubicBezTo>
                            <a:pt x="1699210" y="155368"/>
                            <a:pt x="1672751" y="145903"/>
                            <a:pt x="1659940" y="147090"/>
                          </a:cubicBezTo>
                          <a:cubicBezTo>
                            <a:pt x="1648492" y="135955"/>
                            <a:pt x="1648145" y="126046"/>
                            <a:pt x="1640827" y="120227"/>
                          </a:cubicBezTo>
                          <a:cubicBezTo>
                            <a:pt x="1623355" y="135650"/>
                            <a:pt x="1616550" y="130138"/>
                            <a:pt x="1600521" y="142873"/>
                          </a:cubicBezTo>
                          <a:cubicBezTo>
                            <a:pt x="1591163" y="147339"/>
                            <a:pt x="1578736" y="148654"/>
                            <a:pt x="1569662" y="153319"/>
                          </a:cubicBezTo>
                          <a:cubicBezTo>
                            <a:pt x="1560334" y="172702"/>
                            <a:pt x="1529866" y="197359"/>
                            <a:pt x="1523612" y="213294"/>
                          </a:cubicBezTo>
                          <a:cubicBezTo>
                            <a:pt x="1518123" y="199723"/>
                            <a:pt x="1517663" y="186321"/>
                            <a:pt x="1514165" y="173974"/>
                          </a:cubicBezTo>
                          <a:cubicBezTo>
                            <a:pt x="1526576" y="150817"/>
                            <a:pt x="1544480" y="142014"/>
                            <a:pt x="1554470" y="107770"/>
                          </a:cubicBezTo>
                          <a:cubicBezTo>
                            <a:pt x="1543031" y="79889"/>
                            <a:pt x="1551665" y="73472"/>
                            <a:pt x="1542944" y="45568"/>
                          </a:cubicBezTo>
                          <a:cubicBezTo>
                            <a:pt x="1515585" y="25509"/>
                            <a:pt x="1505494" y="7612"/>
                            <a:pt x="1485385" y="19"/>
                          </a:cubicBezTo>
                          <a:close/>
                        </a:path>
                        <a:path w="2729648" h="2626844" stroke="0" extrusionOk="0">
                          <a:moveTo>
                            <a:pt x="1485385" y="19"/>
                          </a:moveTo>
                          <a:cubicBezTo>
                            <a:pt x="1476299" y="9341"/>
                            <a:pt x="1457093" y="16943"/>
                            <a:pt x="1449001" y="28893"/>
                          </a:cubicBezTo>
                          <a:cubicBezTo>
                            <a:pt x="1447889" y="38579"/>
                            <a:pt x="1437454" y="45512"/>
                            <a:pt x="1427808" y="61985"/>
                          </a:cubicBezTo>
                          <a:cubicBezTo>
                            <a:pt x="1422475" y="50892"/>
                            <a:pt x="1419872" y="32069"/>
                            <a:pt x="1410537" y="16437"/>
                          </a:cubicBezTo>
                          <a:cubicBezTo>
                            <a:pt x="1395160" y="20659"/>
                            <a:pt x="1389637" y="11781"/>
                            <a:pt x="1370231" y="16437"/>
                          </a:cubicBezTo>
                          <a:cubicBezTo>
                            <a:pt x="1363736" y="25733"/>
                            <a:pt x="1354042" y="36239"/>
                            <a:pt x="1347197" y="47558"/>
                          </a:cubicBezTo>
                          <a:cubicBezTo>
                            <a:pt x="1346751" y="60771"/>
                            <a:pt x="1336659" y="80318"/>
                            <a:pt x="1334302" y="96339"/>
                          </a:cubicBezTo>
                          <a:cubicBezTo>
                            <a:pt x="1310635" y="125968"/>
                            <a:pt x="1290353" y="126841"/>
                            <a:pt x="1274664" y="144371"/>
                          </a:cubicBezTo>
                          <a:cubicBezTo>
                            <a:pt x="1274410" y="159313"/>
                            <a:pt x="1250674" y="178455"/>
                            <a:pt x="1245885" y="203597"/>
                          </a:cubicBezTo>
                          <a:cubicBezTo>
                            <a:pt x="1257045" y="210357"/>
                            <a:pt x="1258664" y="218092"/>
                            <a:pt x="1267059" y="225987"/>
                          </a:cubicBezTo>
                          <a:cubicBezTo>
                            <a:pt x="1257571" y="238126"/>
                            <a:pt x="1234055" y="244395"/>
                            <a:pt x="1209500" y="261089"/>
                          </a:cubicBezTo>
                          <a:cubicBezTo>
                            <a:pt x="1223965" y="275133"/>
                            <a:pt x="1226060" y="280595"/>
                            <a:pt x="1236201" y="292191"/>
                          </a:cubicBezTo>
                          <a:cubicBezTo>
                            <a:pt x="1247441" y="298143"/>
                            <a:pt x="1262269" y="311448"/>
                            <a:pt x="1272822" y="312846"/>
                          </a:cubicBezTo>
                          <a:cubicBezTo>
                            <a:pt x="1265960" y="318560"/>
                            <a:pt x="1258546" y="319755"/>
                            <a:pt x="1253472" y="325283"/>
                          </a:cubicBezTo>
                          <a:cubicBezTo>
                            <a:pt x="1230121" y="310332"/>
                            <a:pt x="1222201" y="299421"/>
                            <a:pt x="1201658" y="291935"/>
                          </a:cubicBezTo>
                          <a:cubicBezTo>
                            <a:pt x="1198977" y="306258"/>
                            <a:pt x="1193321" y="312571"/>
                            <a:pt x="1190150" y="327273"/>
                          </a:cubicBezTo>
                          <a:cubicBezTo>
                            <a:pt x="1179584" y="336441"/>
                            <a:pt x="1170567" y="338327"/>
                            <a:pt x="1167116" y="343711"/>
                          </a:cubicBezTo>
                          <a:cubicBezTo>
                            <a:pt x="1183508" y="382498"/>
                            <a:pt x="1172585" y="397299"/>
                            <a:pt x="1191992" y="426589"/>
                          </a:cubicBezTo>
                          <a:cubicBezTo>
                            <a:pt x="1202944" y="428190"/>
                            <a:pt x="1209294" y="432636"/>
                            <a:pt x="1222851" y="432797"/>
                          </a:cubicBezTo>
                          <a:cubicBezTo>
                            <a:pt x="1229471" y="438320"/>
                            <a:pt x="1235168" y="448223"/>
                            <a:pt x="1243806" y="451462"/>
                          </a:cubicBezTo>
                          <a:cubicBezTo>
                            <a:pt x="1226535" y="459937"/>
                            <a:pt x="1197754" y="466146"/>
                            <a:pt x="1197755" y="466146"/>
                          </a:cubicBezTo>
                          <a:cubicBezTo>
                            <a:pt x="1205279" y="478914"/>
                            <a:pt x="1203360" y="484867"/>
                            <a:pt x="1211342" y="497267"/>
                          </a:cubicBezTo>
                          <a:cubicBezTo>
                            <a:pt x="1207456" y="503726"/>
                            <a:pt x="1196706" y="514731"/>
                            <a:pt x="1191992" y="524131"/>
                          </a:cubicBezTo>
                          <a:cubicBezTo>
                            <a:pt x="1185097" y="522308"/>
                            <a:pt x="1168335" y="514600"/>
                            <a:pt x="1159510" y="511694"/>
                          </a:cubicBezTo>
                          <a:cubicBezTo>
                            <a:pt x="1162779" y="493684"/>
                            <a:pt x="1175213" y="490730"/>
                            <a:pt x="1178624" y="472374"/>
                          </a:cubicBezTo>
                          <a:cubicBezTo>
                            <a:pt x="1163415" y="439973"/>
                            <a:pt x="1169540" y="431696"/>
                            <a:pt x="1153765" y="401952"/>
                          </a:cubicBezTo>
                          <a:cubicBezTo>
                            <a:pt x="1140179" y="375711"/>
                            <a:pt x="1140394" y="359162"/>
                            <a:pt x="1134652" y="343711"/>
                          </a:cubicBezTo>
                          <a:cubicBezTo>
                            <a:pt x="1127033" y="327803"/>
                            <a:pt x="1125024" y="314430"/>
                            <a:pt x="1119223" y="302400"/>
                          </a:cubicBezTo>
                          <a:cubicBezTo>
                            <a:pt x="1111321" y="299728"/>
                            <a:pt x="1104924" y="292836"/>
                            <a:pt x="1088583" y="289944"/>
                          </a:cubicBezTo>
                          <a:cubicBezTo>
                            <a:pt x="1083416" y="319890"/>
                            <a:pt x="1076907" y="326081"/>
                            <a:pt x="1073154" y="362376"/>
                          </a:cubicBezTo>
                          <a:cubicBezTo>
                            <a:pt x="1071483" y="378064"/>
                            <a:pt x="1074080" y="395234"/>
                            <a:pt x="1072242" y="414133"/>
                          </a:cubicBezTo>
                          <a:cubicBezTo>
                            <a:pt x="1083601" y="422815"/>
                            <a:pt x="1091405" y="439952"/>
                            <a:pt x="1111618" y="451462"/>
                          </a:cubicBezTo>
                          <a:cubicBezTo>
                            <a:pt x="1113088" y="460498"/>
                            <a:pt x="1110416" y="472965"/>
                            <a:pt x="1111618" y="482583"/>
                          </a:cubicBezTo>
                          <a:cubicBezTo>
                            <a:pt x="1096266" y="476305"/>
                            <a:pt x="1077312" y="460962"/>
                            <a:pt x="1057962" y="453709"/>
                          </a:cubicBezTo>
                          <a:cubicBezTo>
                            <a:pt x="1038538" y="450790"/>
                            <a:pt x="1029798" y="443080"/>
                            <a:pt x="1008902" y="441272"/>
                          </a:cubicBezTo>
                          <a:cubicBezTo>
                            <a:pt x="1006971" y="447580"/>
                            <a:pt x="1005159" y="453558"/>
                            <a:pt x="1002683" y="461928"/>
                          </a:cubicBezTo>
                          <a:cubicBezTo>
                            <a:pt x="1008400" y="471156"/>
                            <a:pt x="1009043" y="477374"/>
                            <a:pt x="1013060" y="484810"/>
                          </a:cubicBezTo>
                          <a:cubicBezTo>
                            <a:pt x="994286" y="494363"/>
                            <a:pt x="983569" y="490342"/>
                            <a:pt x="957781" y="497267"/>
                          </a:cubicBezTo>
                          <a:cubicBezTo>
                            <a:pt x="928755" y="523076"/>
                            <a:pt x="915938" y="516847"/>
                            <a:pt x="885012" y="538578"/>
                          </a:cubicBezTo>
                          <a:cubicBezTo>
                            <a:pt x="877130" y="550580"/>
                            <a:pt x="861229" y="565482"/>
                            <a:pt x="850469" y="582115"/>
                          </a:cubicBezTo>
                          <a:cubicBezTo>
                            <a:pt x="845559" y="564702"/>
                            <a:pt x="841024" y="548985"/>
                            <a:pt x="841022" y="530359"/>
                          </a:cubicBezTo>
                          <a:cubicBezTo>
                            <a:pt x="835638" y="529999"/>
                            <a:pt x="826210" y="521101"/>
                            <a:pt x="818006" y="520149"/>
                          </a:cubicBezTo>
                          <a:cubicBezTo>
                            <a:pt x="818747" y="538474"/>
                            <a:pt x="814973" y="557251"/>
                            <a:pt x="812243" y="573916"/>
                          </a:cubicBezTo>
                          <a:cubicBezTo>
                            <a:pt x="800925" y="581404"/>
                            <a:pt x="787797" y="588456"/>
                            <a:pt x="771937" y="598790"/>
                          </a:cubicBezTo>
                          <a:cubicBezTo>
                            <a:pt x="782036" y="613054"/>
                            <a:pt x="783120" y="619463"/>
                            <a:pt x="793129" y="633892"/>
                          </a:cubicBezTo>
                          <a:cubicBezTo>
                            <a:pt x="777626" y="635059"/>
                            <a:pt x="765260" y="629316"/>
                            <a:pt x="754665" y="631901"/>
                          </a:cubicBezTo>
                          <a:cubicBezTo>
                            <a:pt x="752878" y="637464"/>
                            <a:pt x="746850" y="643710"/>
                            <a:pt x="741315" y="654804"/>
                          </a:cubicBezTo>
                          <a:cubicBezTo>
                            <a:pt x="728843" y="630226"/>
                            <a:pt x="733361" y="623816"/>
                            <a:pt x="714360" y="598790"/>
                          </a:cubicBezTo>
                          <a:cubicBezTo>
                            <a:pt x="704175" y="590587"/>
                            <a:pt x="693990" y="578166"/>
                            <a:pt x="683738" y="573916"/>
                          </a:cubicBezTo>
                          <a:lnTo>
                            <a:pt x="683738" y="573916"/>
                          </a:lnTo>
                          <a:cubicBezTo>
                            <a:pt x="701489" y="573487"/>
                            <a:pt x="713891" y="581835"/>
                            <a:pt x="743157" y="586353"/>
                          </a:cubicBezTo>
                          <a:cubicBezTo>
                            <a:pt x="752804" y="578810"/>
                            <a:pt x="762850" y="573282"/>
                            <a:pt x="770095" y="567688"/>
                          </a:cubicBezTo>
                          <a:cubicBezTo>
                            <a:pt x="763598" y="558150"/>
                            <a:pt x="762878" y="543067"/>
                            <a:pt x="754665" y="524131"/>
                          </a:cubicBezTo>
                          <a:cubicBezTo>
                            <a:pt x="724405" y="508387"/>
                            <a:pt x="706990" y="491442"/>
                            <a:pt x="689501" y="486801"/>
                          </a:cubicBezTo>
                          <a:cubicBezTo>
                            <a:pt x="677909" y="483825"/>
                            <a:pt x="662474" y="473217"/>
                            <a:pt x="639748" y="463918"/>
                          </a:cubicBezTo>
                          <a:cubicBezTo>
                            <a:pt x="621360" y="463611"/>
                            <a:pt x="617079" y="456717"/>
                            <a:pt x="595540" y="451462"/>
                          </a:cubicBezTo>
                          <a:cubicBezTo>
                            <a:pt x="573319" y="463100"/>
                            <a:pt x="547312" y="460542"/>
                            <a:pt x="532200" y="474364"/>
                          </a:cubicBezTo>
                          <a:cubicBezTo>
                            <a:pt x="517825" y="496020"/>
                            <a:pt x="467486" y="529150"/>
                            <a:pt x="461272" y="555252"/>
                          </a:cubicBezTo>
                          <a:cubicBezTo>
                            <a:pt x="447537" y="592190"/>
                            <a:pt x="419638" y="605876"/>
                            <a:pt x="415222" y="625673"/>
                          </a:cubicBezTo>
                          <a:cubicBezTo>
                            <a:pt x="409881" y="642660"/>
                            <a:pt x="395790" y="655968"/>
                            <a:pt x="390345" y="681667"/>
                          </a:cubicBezTo>
                          <a:cubicBezTo>
                            <a:pt x="371779" y="708745"/>
                            <a:pt x="361245" y="704391"/>
                            <a:pt x="344295" y="731453"/>
                          </a:cubicBezTo>
                          <a:cubicBezTo>
                            <a:pt x="342137" y="744683"/>
                            <a:pt x="335417" y="752276"/>
                            <a:pt x="329777" y="766536"/>
                          </a:cubicBezTo>
                          <a:cubicBezTo>
                            <a:pt x="342868" y="794203"/>
                            <a:pt x="343436" y="821226"/>
                            <a:pt x="348890" y="841195"/>
                          </a:cubicBezTo>
                          <a:cubicBezTo>
                            <a:pt x="359009" y="835420"/>
                            <a:pt x="366153" y="838422"/>
                            <a:pt x="381591" y="834967"/>
                          </a:cubicBezTo>
                          <a:cubicBezTo>
                            <a:pt x="391073" y="821108"/>
                            <a:pt x="402877" y="813638"/>
                            <a:pt x="404626" y="803866"/>
                          </a:cubicBezTo>
                          <a:cubicBezTo>
                            <a:pt x="415923" y="824399"/>
                            <a:pt x="422599" y="844096"/>
                            <a:pt x="431344" y="853632"/>
                          </a:cubicBezTo>
                          <a:cubicBezTo>
                            <a:pt x="428178" y="863600"/>
                            <a:pt x="429136" y="872722"/>
                            <a:pt x="427660" y="882506"/>
                          </a:cubicBezTo>
                          <a:cubicBezTo>
                            <a:pt x="453787" y="882511"/>
                            <a:pt x="469109" y="892190"/>
                            <a:pt x="482228" y="888734"/>
                          </a:cubicBezTo>
                          <a:cubicBezTo>
                            <a:pt x="481101" y="888882"/>
                            <a:pt x="511831" y="846537"/>
                            <a:pt x="511718" y="838948"/>
                          </a:cubicBezTo>
                          <a:cubicBezTo>
                            <a:pt x="511718" y="832740"/>
                            <a:pt x="519543" y="793421"/>
                            <a:pt x="519543" y="793420"/>
                          </a:cubicBezTo>
                          <a:cubicBezTo>
                            <a:pt x="501873" y="775159"/>
                            <a:pt x="504839" y="766025"/>
                            <a:pt x="490763" y="747615"/>
                          </a:cubicBezTo>
                          <a:cubicBezTo>
                            <a:pt x="494567" y="732851"/>
                            <a:pt x="488749" y="717752"/>
                            <a:pt x="494447" y="702086"/>
                          </a:cubicBezTo>
                          <a:cubicBezTo>
                            <a:pt x="503301" y="690679"/>
                            <a:pt x="515876" y="685183"/>
                            <a:pt x="527148" y="673212"/>
                          </a:cubicBezTo>
                          <a:cubicBezTo>
                            <a:pt x="526833" y="659884"/>
                            <a:pt x="536169" y="652499"/>
                            <a:pt x="538656" y="637873"/>
                          </a:cubicBezTo>
                          <a:cubicBezTo>
                            <a:pt x="546658" y="629564"/>
                            <a:pt x="560095" y="622470"/>
                            <a:pt x="563532" y="614971"/>
                          </a:cubicBezTo>
                          <a:cubicBezTo>
                            <a:pt x="575245" y="622068"/>
                            <a:pt x="576208" y="626750"/>
                            <a:pt x="590470" y="635883"/>
                          </a:cubicBezTo>
                          <a:cubicBezTo>
                            <a:pt x="575924" y="665620"/>
                            <a:pt x="548102" y="685259"/>
                            <a:pt x="538656" y="706304"/>
                          </a:cubicBezTo>
                          <a:cubicBezTo>
                            <a:pt x="547164" y="726935"/>
                            <a:pt x="544038" y="750074"/>
                            <a:pt x="559611" y="774755"/>
                          </a:cubicBezTo>
                          <a:cubicBezTo>
                            <a:pt x="572348" y="773526"/>
                            <a:pt x="578144" y="778580"/>
                            <a:pt x="592312" y="778973"/>
                          </a:cubicBezTo>
                          <a:cubicBezTo>
                            <a:pt x="601592" y="770196"/>
                            <a:pt x="628172" y="767651"/>
                            <a:pt x="638362" y="764289"/>
                          </a:cubicBezTo>
                          <a:cubicBezTo>
                            <a:pt x="652419" y="769865"/>
                            <a:pt x="652772" y="776856"/>
                            <a:pt x="665081" y="782954"/>
                          </a:cubicBezTo>
                          <a:cubicBezTo>
                            <a:pt x="653197" y="795328"/>
                            <a:pt x="640059" y="792673"/>
                            <a:pt x="624775" y="809837"/>
                          </a:cubicBezTo>
                          <a:cubicBezTo>
                            <a:pt x="605872" y="813831"/>
                            <a:pt x="588752" y="809276"/>
                            <a:pt x="572961" y="812084"/>
                          </a:cubicBezTo>
                          <a:cubicBezTo>
                            <a:pt x="575020" y="823295"/>
                            <a:pt x="567398" y="836645"/>
                            <a:pt x="567216" y="847167"/>
                          </a:cubicBezTo>
                          <a:cubicBezTo>
                            <a:pt x="562475" y="855631"/>
                            <a:pt x="554253" y="863283"/>
                            <a:pt x="546261" y="874307"/>
                          </a:cubicBezTo>
                          <a:cubicBezTo>
                            <a:pt x="544842" y="884926"/>
                            <a:pt x="536686" y="908328"/>
                            <a:pt x="532893" y="922831"/>
                          </a:cubicBezTo>
                          <a:cubicBezTo>
                            <a:pt x="505550" y="935822"/>
                            <a:pt x="481865" y="932633"/>
                            <a:pt x="465650" y="936273"/>
                          </a:cubicBezTo>
                          <a:cubicBezTo>
                            <a:pt x="445277" y="940392"/>
                            <a:pt x="421237" y="932779"/>
                            <a:pt x="393117" y="936273"/>
                          </a:cubicBezTo>
                          <a:cubicBezTo>
                            <a:pt x="396574" y="915672"/>
                            <a:pt x="402601" y="908463"/>
                            <a:pt x="406468" y="888734"/>
                          </a:cubicBezTo>
                          <a:cubicBezTo>
                            <a:pt x="399597" y="882392"/>
                            <a:pt x="395297" y="871280"/>
                            <a:pt x="387354" y="864846"/>
                          </a:cubicBezTo>
                          <a:cubicBezTo>
                            <a:pt x="379212" y="875725"/>
                            <a:pt x="368526" y="882355"/>
                            <a:pt x="364320" y="894450"/>
                          </a:cubicBezTo>
                          <a:cubicBezTo>
                            <a:pt x="361927" y="909476"/>
                            <a:pt x="362605" y="928881"/>
                            <a:pt x="360417" y="947468"/>
                          </a:cubicBezTo>
                          <a:cubicBezTo>
                            <a:pt x="340330" y="961967"/>
                            <a:pt x="326234" y="961841"/>
                            <a:pt x="310445" y="969858"/>
                          </a:cubicBezTo>
                          <a:cubicBezTo>
                            <a:pt x="305121" y="1002822"/>
                            <a:pt x="297495" y="1007556"/>
                            <a:pt x="293174" y="1037067"/>
                          </a:cubicBezTo>
                          <a:cubicBezTo>
                            <a:pt x="279249" y="1056472"/>
                            <a:pt x="264009" y="1062372"/>
                            <a:pt x="260692" y="1073135"/>
                          </a:cubicBezTo>
                          <a:cubicBezTo>
                            <a:pt x="253531" y="1074653"/>
                            <a:pt x="241134" y="1070849"/>
                            <a:pt x="231913" y="1073135"/>
                          </a:cubicBezTo>
                          <a:cubicBezTo>
                            <a:pt x="216351" y="1076278"/>
                            <a:pt x="208537" y="1073131"/>
                            <a:pt x="197370" y="1079363"/>
                          </a:cubicBezTo>
                          <a:cubicBezTo>
                            <a:pt x="205929" y="1083377"/>
                            <a:pt x="216089" y="1093087"/>
                            <a:pt x="227991" y="1096786"/>
                          </a:cubicBezTo>
                          <a:cubicBezTo>
                            <a:pt x="236401" y="1103530"/>
                            <a:pt x="237732" y="1127086"/>
                            <a:pt x="245263" y="1136855"/>
                          </a:cubicBezTo>
                          <a:cubicBezTo>
                            <a:pt x="236446" y="1152193"/>
                            <a:pt x="224044" y="1159397"/>
                            <a:pt x="218325" y="1166971"/>
                          </a:cubicBezTo>
                          <a:cubicBezTo>
                            <a:pt x="187802" y="1168574"/>
                            <a:pt x="178371" y="1160932"/>
                            <a:pt x="154292" y="1158516"/>
                          </a:cubicBezTo>
                          <a:cubicBezTo>
                            <a:pt x="145829" y="1168217"/>
                            <a:pt x="120524" y="1174364"/>
                            <a:pt x="111014" y="1182896"/>
                          </a:cubicBezTo>
                          <a:cubicBezTo>
                            <a:pt x="117750" y="1222632"/>
                            <a:pt x="107908" y="1263419"/>
                            <a:pt x="111014" y="1290647"/>
                          </a:cubicBezTo>
                          <a:cubicBezTo>
                            <a:pt x="125908" y="1293173"/>
                            <a:pt x="136926" y="1301058"/>
                            <a:pt x="157064" y="1305094"/>
                          </a:cubicBezTo>
                          <a:cubicBezTo>
                            <a:pt x="167363" y="1313633"/>
                            <a:pt x="169212" y="1319839"/>
                            <a:pt x="177327" y="1323759"/>
                          </a:cubicBezTo>
                          <a:cubicBezTo>
                            <a:pt x="181437" y="1317317"/>
                            <a:pt x="192040" y="1314400"/>
                            <a:pt x="203352" y="1307085"/>
                          </a:cubicBezTo>
                          <a:cubicBezTo>
                            <a:pt x="220190" y="1303831"/>
                            <a:pt x="223873" y="1311352"/>
                            <a:pt x="241342" y="1309312"/>
                          </a:cubicBezTo>
                          <a:cubicBezTo>
                            <a:pt x="251380" y="1280611"/>
                            <a:pt x="259937" y="1280285"/>
                            <a:pt x="275665" y="1255308"/>
                          </a:cubicBezTo>
                          <a:cubicBezTo>
                            <a:pt x="280664" y="1243694"/>
                            <a:pt x="289501" y="1235323"/>
                            <a:pt x="295016" y="1217979"/>
                          </a:cubicBezTo>
                          <a:cubicBezTo>
                            <a:pt x="300600" y="1214786"/>
                            <a:pt x="304343" y="1214603"/>
                            <a:pt x="312287" y="1209780"/>
                          </a:cubicBezTo>
                          <a:cubicBezTo>
                            <a:pt x="312804" y="1195889"/>
                            <a:pt x="316733" y="1184381"/>
                            <a:pt x="318032" y="1174677"/>
                          </a:cubicBezTo>
                          <a:cubicBezTo>
                            <a:pt x="338206" y="1179052"/>
                            <a:pt x="341659" y="1181666"/>
                            <a:pt x="362022" y="1187134"/>
                          </a:cubicBezTo>
                          <a:cubicBezTo>
                            <a:pt x="371384" y="1179568"/>
                            <a:pt x="378344" y="1179925"/>
                            <a:pt x="387117" y="1172450"/>
                          </a:cubicBezTo>
                          <a:cubicBezTo>
                            <a:pt x="396776" y="1169316"/>
                            <a:pt x="404371" y="1175025"/>
                            <a:pt x="415915" y="1172450"/>
                          </a:cubicBezTo>
                          <a:cubicBezTo>
                            <a:pt x="432299" y="1190114"/>
                            <a:pt x="437063" y="1198967"/>
                            <a:pt x="450457" y="1213998"/>
                          </a:cubicBezTo>
                          <a:cubicBezTo>
                            <a:pt x="457689" y="1217234"/>
                            <a:pt x="462278" y="1230547"/>
                            <a:pt x="476246" y="1239896"/>
                          </a:cubicBezTo>
                          <a:cubicBezTo>
                            <a:pt x="484816" y="1249587"/>
                            <a:pt x="481086" y="1255191"/>
                            <a:pt x="490526" y="1265774"/>
                          </a:cubicBezTo>
                          <a:cubicBezTo>
                            <a:pt x="492280" y="1272498"/>
                            <a:pt x="487943" y="1283920"/>
                            <a:pt x="490526" y="1290647"/>
                          </a:cubicBezTo>
                          <a:cubicBezTo>
                            <a:pt x="494925" y="1284490"/>
                            <a:pt x="502703" y="1283103"/>
                            <a:pt x="513560" y="1276220"/>
                          </a:cubicBezTo>
                          <a:cubicBezTo>
                            <a:pt x="513492" y="1260035"/>
                            <a:pt x="515415" y="1249083"/>
                            <a:pt x="513560" y="1240881"/>
                          </a:cubicBezTo>
                          <a:cubicBezTo>
                            <a:pt x="525037" y="1244765"/>
                            <a:pt x="527507" y="1246216"/>
                            <a:pt x="536577" y="1249100"/>
                          </a:cubicBezTo>
                          <a:cubicBezTo>
                            <a:pt x="538729" y="1240763"/>
                            <a:pt x="541062" y="1239668"/>
                            <a:pt x="543252" y="1232662"/>
                          </a:cubicBezTo>
                          <a:cubicBezTo>
                            <a:pt x="531946" y="1225799"/>
                            <a:pt x="513526" y="1206971"/>
                            <a:pt x="493061" y="1201561"/>
                          </a:cubicBezTo>
                          <a:cubicBezTo>
                            <a:pt x="483621" y="1192228"/>
                            <a:pt x="466804" y="1166427"/>
                            <a:pt x="449764" y="1156013"/>
                          </a:cubicBezTo>
                          <a:cubicBezTo>
                            <a:pt x="450940" y="1145894"/>
                            <a:pt x="455908" y="1135557"/>
                            <a:pt x="457825" y="1124911"/>
                          </a:cubicBezTo>
                          <a:cubicBezTo>
                            <a:pt x="472776" y="1127873"/>
                            <a:pt x="477693" y="1146044"/>
                            <a:pt x="502034" y="1158003"/>
                          </a:cubicBezTo>
                          <a:cubicBezTo>
                            <a:pt x="524059" y="1177873"/>
                            <a:pt x="535539" y="1204675"/>
                            <a:pt x="553848" y="1213998"/>
                          </a:cubicBezTo>
                          <a:cubicBezTo>
                            <a:pt x="571470" y="1246449"/>
                            <a:pt x="571887" y="1274692"/>
                            <a:pt x="580804" y="1288657"/>
                          </a:cubicBezTo>
                          <a:cubicBezTo>
                            <a:pt x="593467" y="1298239"/>
                            <a:pt x="597908" y="1306764"/>
                            <a:pt x="611425" y="1314042"/>
                          </a:cubicBezTo>
                          <a:cubicBezTo>
                            <a:pt x="618768" y="1301871"/>
                            <a:pt x="632893" y="1296445"/>
                            <a:pt x="636302" y="1288657"/>
                          </a:cubicBezTo>
                          <a:cubicBezTo>
                            <a:pt x="627083" y="1282216"/>
                            <a:pt x="625782" y="1274838"/>
                            <a:pt x="615346" y="1261793"/>
                          </a:cubicBezTo>
                          <a:cubicBezTo>
                            <a:pt x="621785" y="1249435"/>
                            <a:pt x="631578" y="1245222"/>
                            <a:pt x="638362" y="1234653"/>
                          </a:cubicBezTo>
                          <a:cubicBezTo>
                            <a:pt x="647976" y="1233025"/>
                            <a:pt x="652793" y="1234894"/>
                            <a:pt x="663239" y="1230672"/>
                          </a:cubicBezTo>
                          <a:cubicBezTo>
                            <a:pt x="672572" y="1226879"/>
                            <a:pt x="683696" y="1229587"/>
                            <a:pt x="692037" y="1224463"/>
                          </a:cubicBezTo>
                          <a:cubicBezTo>
                            <a:pt x="691961" y="1208662"/>
                            <a:pt x="689232" y="1194397"/>
                            <a:pt x="689957" y="1176668"/>
                          </a:cubicBezTo>
                          <a:cubicBezTo>
                            <a:pt x="696278" y="1150466"/>
                            <a:pt x="710216" y="1142869"/>
                            <a:pt x="718737" y="1110484"/>
                          </a:cubicBezTo>
                          <a:cubicBezTo>
                            <a:pt x="731877" y="1106535"/>
                            <a:pt x="734992" y="1108598"/>
                            <a:pt x="749595" y="1102009"/>
                          </a:cubicBezTo>
                          <a:cubicBezTo>
                            <a:pt x="755337" y="1118097"/>
                            <a:pt x="755264" y="1137249"/>
                            <a:pt x="761122" y="1147814"/>
                          </a:cubicBezTo>
                          <a:cubicBezTo>
                            <a:pt x="771049" y="1146599"/>
                            <a:pt x="780917" y="1149815"/>
                            <a:pt x="795664" y="1147814"/>
                          </a:cubicBezTo>
                          <a:cubicBezTo>
                            <a:pt x="791770" y="1139752"/>
                            <a:pt x="797933" y="1130440"/>
                            <a:pt x="793585" y="1118683"/>
                          </a:cubicBezTo>
                          <a:cubicBezTo>
                            <a:pt x="806494" y="1103984"/>
                            <a:pt x="817867" y="1107791"/>
                            <a:pt x="828128" y="1094795"/>
                          </a:cubicBezTo>
                          <a:cubicBezTo>
                            <a:pt x="826639" y="1108623"/>
                            <a:pt x="819880" y="1117355"/>
                            <a:pt x="816620" y="1132618"/>
                          </a:cubicBezTo>
                          <a:cubicBezTo>
                            <a:pt x="827371" y="1143399"/>
                            <a:pt x="839397" y="1168219"/>
                            <a:pt x="864512" y="1185872"/>
                          </a:cubicBezTo>
                          <a:cubicBezTo>
                            <a:pt x="880731" y="1195932"/>
                            <a:pt x="887376" y="1209839"/>
                            <a:pt x="897213" y="1212263"/>
                          </a:cubicBezTo>
                          <a:cubicBezTo>
                            <a:pt x="866134" y="1225011"/>
                            <a:pt x="847645" y="1220467"/>
                            <a:pt x="826286" y="1228681"/>
                          </a:cubicBezTo>
                          <a:cubicBezTo>
                            <a:pt x="797942" y="1225670"/>
                            <a:pt x="790241" y="1218216"/>
                            <a:pt x="768709" y="1212007"/>
                          </a:cubicBezTo>
                          <a:cubicBezTo>
                            <a:pt x="758960" y="1219503"/>
                            <a:pt x="737038" y="1215698"/>
                            <a:pt x="722658" y="1224463"/>
                          </a:cubicBezTo>
                          <a:cubicBezTo>
                            <a:pt x="713785" y="1231384"/>
                            <a:pt x="702739" y="1236525"/>
                            <a:pt x="695721" y="1241137"/>
                          </a:cubicBezTo>
                          <a:cubicBezTo>
                            <a:pt x="690373" y="1262336"/>
                            <a:pt x="680745" y="1268549"/>
                            <a:pt x="676607" y="1290904"/>
                          </a:cubicBezTo>
                          <a:cubicBezTo>
                            <a:pt x="690260" y="1300276"/>
                            <a:pt x="691278" y="1306182"/>
                            <a:pt x="709308" y="1314042"/>
                          </a:cubicBezTo>
                          <a:cubicBezTo>
                            <a:pt x="728870" y="1318576"/>
                            <a:pt x="734727" y="1321349"/>
                            <a:pt x="759043" y="1327740"/>
                          </a:cubicBezTo>
                          <a:cubicBezTo>
                            <a:pt x="774837" y="1318040"/>
                            <a:pt x="785144" y="1315219"/>
                            <a:pt x="803032" y="1300857"/>
                          </a:cubicBezTo>
                          <a:cubicBezTo>
                            <a:pt x="812963" y="1311349"/>
                            <a:pt x="813362" y="1320627"/>
                            <a:pt x="820304" y="1327740"/>
                          </a:cubicBezTo>
                          <a:cubicBezTo>
                            <a:pt x="820491" y="1349189"/>
                            <a:pt x="807304" y="1368394"/>
                            <a:pt x="805093" y="1389963"/>
                          </a:cubicBezTo>
                          <a:cubicBezTo>
                            <a:pt x="787923" y="1404579"/>
                            <a:pt x="766597" y="1404065"/>
                            <a:pt x="755121" y="1414836"/>
                          </a:cubicBezTo>
                          <a:cubicBezTo>
                            <a:pt x="728511" y="1419984"/>
                            <a:pt x="712699" y="1414723"/>
                            <a:pt x="693879" y="1425302"/>
                          </a:cubicBezTo>
                          <a:cubicBezTo>
                            <a:pt x="657150" y="1422260"/>
                            <a:pt x="618988" y="1392781"/>
                            <a:pt x="594154" y="1394181"/>
                          </a:cubicBezTo>
                          <a:cubicBezTo>
                            <a:pt x="582248" y="1397278"/>
                            <a:pt x="574161" y="1394915"/>
                            <a:pt x="559611" y="1400409"/>
                          </a:cubicBezTo>
                          <a:cubicBezTo>
                            <a:pt x="553345" y="1412425"/>
                            <a:pt x="541277" y="1411987"/>
                            <a:pt x="528990" y="1429283"/>
                          </a:cubicBezTo>
                          <a:cubicBezTo>
                            <a:pt x="513066" y="1420802"/>
                            <a:pt x="497717" y="1394420"/>
                            <a:pt x="482228" y="1387972"/>
                          </a:cubicBezTo>
                          <a:cubicBezTo>
                            <a:pt x="468312" y="1385664"/>
                            <a:pt x="452807" y="1379057"/>
                            <a:pt x="437089" y="1377506"/>
                          </a:cubicBezTo>
                          <a:cubicBezTo>
                            <a:pt x="433144" y="1355141"/>
                            <a:pt x="437467" y="1349615"/>
                            <a:pt x="430414" y="1323266"/>
                          </a:cubicBezTo>
                          <a:cubicBezTo>
                            <a:pt x="417137" y="1322007"/>
                            <a:pt x="413221" y="1317583"/>
                            <a:pt x="404626" y="1317038"/>
                          </a:cubicBezTo>
                          <a:cubicBezTo>
                            <a:pt x="388039" y="1321540"/>
                            <a:pt x="381258" y="1318619"/>
                            <a:pt x="366162" y="1323759"/>
                          </a:cubicBezTo>
                          <a:cubicBezTo>
                            <a:pt x="349180" y="1329329"/>
                            <a:pt x="310969" y="1318958"/>
                            <a:pt x="290858" y="1323266"/>
                          </a:cubicBezTo>
                          <a:cubicBezTo>
                            <a:pt x="261359" y="1339479"/>
                            <a:pt x="245653" y="1335091"/>
                            <a:pt x="210720" y="1354860"/>
                          </a:cubicBezTo>
                          <a:cubicBezTo>
                            <a:pt x="202437" y="1352216"/>
                            <a:pt x="199489" y="1346493"/>
                            <a:pt x="187686" y="1342424"/>
                          </a:cubicBezTo>
                          <a:cubicBezTo>
                            <a:pt x="181537" y="1356311"/>
                            <a:pt x="159121" y="1367590"/>
                            <a:pt x="155222" y="1377506"/>
                          </a:cubicBezTo>
                          <a:cubicBezTo>
                            <a:pt x="149522" y="1386729"/>
                            <a:pt x="127580" y="1401898"/>
                            <a:pt x="122522" y="1414836"/>
                          </a:cubicBezTo>
                          <a:cubicBezTo>
                            <a:pt x="121762" y="1426162"/>
                            <a:pt x="116481" y="1434555"/>
                            <a:pt x="111014" y="1454412"/>
                          </a:cubicBezTo>
                          <a:cubicBezTo>
                            <a:pt x="104582" y="1466881"/>
                            <a:pt x="79459" y="1472465"/>
                            <a:pt x="63103" y="1491742"/>
                          </a:cubicBezTo>
                          <a:cubicBezTo>
                            <a:pt x="49888" y="1526119"/>
                            <a:pt x="36773" y="1537091"/>
                            <a:pt x="19113" y="1568155"/>
                          </a:cubicBezTo>
                          <a:cubicBezTo>
                            <a:pt x="11340" y="1591848"/>
                            <a:pt x="7719" y="1597469"/>
                            <a:pt x="0" y="1617921"/>
                          </a:cubicBezTo>
                          <a:cubicBezTo>
                            <a:pt x="4558" y="1628059"/>
                            <a:pt x="2270" y="1647129"/>
                            <a:pt x="9447" y="1665460"/>
                          </a:cubicBezTo>
                          <a:cubicBezTo>
                            <a:pt x="10594" y="1683869"/>
                            <a:pt x="2227" y="1703339"/>
                            <a:pt x="0" y="1721455"/>
                          </a:cubicBezTo>
                          <a:cubicBezTo>
                            <a:pt x="7057" y="1746773"/>
                            <a:pt x="2297" y="1761553"/>
                            <a:pt x="15210" y="1789885"/>
                          </a:cubicBezTo>
                          <a:cubicBezTo>
                            <a:pt x="37907" y="1809796"/>
                            <a:pt x="43788" y="1834016"/>
                            <a:pt x="59419" y="1839671"/>
                          </a:cubicBezTo>
                          <a:cubicBezTo>
                            <a:pt x="70500" y="1850849"/>
                            <a:pt x="80336" y="1865970"/>
                            <a:pt x="91882" y="1877001"/>
                          </a:cubicBezTo>
                          <a:cubicBezTo>
                            <a:pt x="110840" y="1887102"/>
                            <a:pt x="131575" y="1905002"/>
                            <a:pt x="147617" y="1912340"/>
                          </a:cubicBezTo>
                          <a:cubicBezTo>
                            <a:pt x="171797" y="1905466"/>
                            <a:pt x="177791" y="1912531"/>
                            <a:pt x="197370" y="1906112"/>
                          </a:cubicBezTo>
                          <a:cubicBezTo>
                            <a:pt x="215180" y="1904189"/>
                            <a:pt x="233562" y="1911305"/>
                            <a:pt x="243421" y="1906112"/>
                          </a:cubicBezTo>
                          <a:cubicBezTo>
                            <a:pt x="253057" y="1897915"/>
                            <a:pt x="272018" y="1891843"/>
                            <a:pt x="293174" y="1878991"/>
                          </a:cubicBezTo>
                          <a:cubicBezTo>
                            <a:pt x="309100" y="1877108"/>
                            <a:pt x="318351" y="1882240"/>
                            <a:pt x="335540" y="1884214"/>
                          </a:cubicBezTo>
                          <a:cubicBezTo>
                            <a:pt x="343765" y="1890691"/>
                            <a:pt x="340742" y="1902001"/>
                            <a:pt x="352812" y="1915809"/>
                          </a:cubicBezTo>
                          <a:cubicBezTo>
                            <a:pt x="376023" y="1908389"/>
                            <a:pt x="388661" y="1914704"/>
                            <a:pt x="404626" y="1912832"/>
                          </a:cubicBezTo>
                          <a:cubicBezTo>
                            <a:pt x="416164" y="1926747"/>
                            <a:pt x="418249" y="1941280"/>
                            <a:pt x="425581" y="1949669"/>
                          </a:cubicBezTo>
                          <a:cubicBezTo>
                            <a:pt x="428948" y="1989156"/>
                            <a:pt x="414852" y="2002268"/>
                            <a:pt x="417976" y="2030300"/>
                          </a:cubicBezTo>
                          <a:cubicBezTo>
                            <a:pt x="443880" y="2056264"/>
                            <a:pt x="435883" y="2068970"/>
                            <a:pt x="456676" y="2092523"/>
                          </a:cubicBezTo>
                          <a:cubicBezTo>
                            <a:pt x="468830" y="2119651"/>
                            <a:pt x="457058" y="2125703"/>
                            <a:pt x="467729" y="2154725"/>
                          </a:cubicBezTo>
                          <a:cubicBezTo>
                            <a:pt x="473981" y="2173734"/>
                            <a:pt x="461569" y="2198561"/>
                            <a:pt x="467729" y="2210720"/>
                          </a:cubicBezTo>
                          <a:cubicBezTo>
                            <a:pt x="455979" y="2239552"/>
                            <a:pt x="447755" y="2235209"/>
                            <a:pt x="433186" y="2262496"/>
                          </a:cubicBezTo>
                          <a:cubicBezTo>
                            <a:pt x="436369" y="2280076"/>
                            <a:pt x="432012" y="2298317"/>
                            <a:pt x="433186" y="2310035"/>
                          </a:cubicBezTo>
                          <a:cubicBezTo>
                            <a:pt x="449809" y="2335273"/>
                            <a:pt x="446935" y="2339440"/>
                            <a:pt x="467729" y="2364039"/>
                          </a:cubicBezTo>
                          <a:cubicBezTo>
                            <a:pt x="469793" y="2378705"/>
                            <a:pt x="466986" y="2413444"/>
                            <a:pt x="467729" y="2434204"/>
                          </a:cubicBezTo>
                          <a:cubicBezTo>
                            <a:pt x="484345" y="2456843"/>
                            <a:pt x="488891" y="2469998"/>
                            <a:pt x="504113" y="2485981"/>
                          </a:cubicBezTo>
                          <a:cubicBezTo>
                            <a:pt x="515226" y="2503085"/>
                            <a:pt x="514087" y="2515883"/>
                            <a:pt x="524376" y="2527292"/>
                          </a:cubicBezTo>
                          <a:cubicBezTo>
                            <a:pt x="529248" y="2541189"/>
                            <a:pt x="527300" y="2553706"/>
                            <a:pt x="531507" y="2572840"/>
                          </a:cubicBezTo>
                          <a:cubicBezTo>
                            <a:pt x="547220" y="2591462"/>
                            <a:pt x="550595" y="2612103"/>
                            <a:pt x="563532" y="2626844"/>
                          </a:cubicBezTo>
                          <a:cubicBezTo>
                            <a:pt x="591124" y="2626198"/>
                            <a:pt x="625474" y="2628718"/>
                            <a:pt x="645968" y="2626844"/>
                          </a:cubicBezTo>
                          <a:cubicBezTo>
                            <a:pt x="654700" y="2612083"/>
                            <a:pt x="675440" y="2605710"/>
                            <a:pt x="692037" y="2589514"/>
                          </a:cubicBezTo>
                          <a:cubicBezTo>
                            <a:pt x="701340" y="2573682"/>
                            <a:pt x="717743" y="2564844"/>
                            <a:pt x="722658" y="2553170"/>
                          </a:cubicBezTo>
                          <a:cubicBezTo>
                            <a:pt x="732534" y="2533156"/>
                            <a:pt x="761587" y="2517195"/>
                            <a:pt x="768709" y="2496683"/>
                          </a:cubicBezTo>
                          <a:cubicBezTo>
                            <a:pt x="766932" y="2484263"/>
                            <a:pt x="776156" y="2466409"/>
                            <a:pt x="780235" y="2440176"/>
                          </a:cubicBezTo>
                          <a:cubicBezTo>
                            <a:pt x="790934" y="2439802"/>
                            <a:pt x="799931" y="2442189"/>
                            <a:pt x="807172" y="2440176"/>
                          </a:cubicBezTo>
                          <a:cubicBezTo>
                            <a:pt x="807443" y="2414617"/>
                            <a:pt x="808891" y="2384967"/>
                            <a:pt x="812936" y="2359309"/>
                          </a:cubicBezTo>
                          <a:cubicBezTo>
                            <a:pt x="810684" y="2352381"/>
                            <a:pt x="813439" y="2343711"/>
                            <a:pt x="812936" y="2334416"/>
                          </a:cubicBezTo>
                          <a:cubicBezTo>
                            <a:pt x="834288" y="2302810"/>
                            <a:pt x="863114" y="2297411"/>
                            <a:pt x="887784" y="2272193"/>
                          </a:cubicBezTo>
                          <a:cubicBezTo>
                            <a:pt x="899179" y="2249045"/>
                            <a:pt x="908584" y="2239440"/>
                            <a:pt x="916563" y="2224674"/>
                          </a:cubicBezTo>
                          <a:cubicBezTo>
                            <a:pt x="911397" y="2203352"/>
                            <a:pt x="919513" y="2191769"/>
                            <a:pt x="916563" y="2173154"/>
                          </a:cubicBezTo>
                          <a:cubicBezTo>
                            <a:pt x="909898" y="2165686"/>
                            <a:pt x="907498" y="2142335"/>
                            <a:pt x="901134" y="2133834"/>
                          </a:cubicBezTo>
                          <a:cubicBezTo>
                            <a:pt x="900888" y="2115746"/>
                            <a:pt x="902051" y="2103895"/>
                            <a:pt x="902046" y="2088285"/>
                          </a:cubicBezTo>
                          <a:cubicBezTo>
                            <a:pt x="898761" y="2082877"/>
                            <a:pt x="899244" y="2069055"/>
                            <a:pt x="891924" y="2059174"/>
                          </a:cubicBezTo>
                          <a:cubicBezTo>
                            <a:pt x="903268" y="2036466"/>
                            <a:pt x="920853" y="2031067"/>
                            <a:pt x="942589" y="2009389"/>
                          </a:cubicBezTo>
                          <a:cubicBezTo>
                            <a:pt x="961487" y="1976587"/>
                            <a:pt x="983927" y="1968880"/>
                            <a:pt x="990937" y="1951404"/>
                          </a:cubicBezTo>
                          <a:cubicBezTo>
                            <a:pt x="1016868" y="1926121"/>
                            <a:pt x="1039662" y="1925744"/>
                            <a:pt x="1050357" y="1912084"/>
                          </a:cubicBezTo>
                          <a:cubicBezTo>
                            <a:pt x="1051770" y="1912043"/>
                            <a:pt x="1077822" y="1858001"/>
                            <a:pt x="1077312" y="1851852"/>
                          </a:cubicBezTo>
                          <a:cubicBezTo>
                            <a:pt x="1077312" y="1843652"/>
                            <a:pt x="1092741" y="1802086"/>
                            <a:pt x="1092741" y="1802086"/>
                          </a:cubicBezTo>
                          <a:cubicBezTo>
                            <a:pt x="1086843" y="1796169"/>
                            <a:pt x="1088004" y="1784451"/>
                            <a:pt x="1083294" y="1768994"/>
                          </a:cubicBezTo>
                          <a:cubicBezTo>
                            <a:pt x="1077935" y="1774236"/>
                            <a:pt x="1064005" y="1777850"/>
                            <a:pt x="1056357" y="1783657"/>
                          </a:cubicBezTo>
                          <a:cubicBezTo>
                            <a:pt x="1035582" y="1787586"/>
                            <a:pt x="1020044" y="1788345"/>
                            <a:pt x="987253" y="1793867"/>
                          </a:cubicBezTo>
                          <a:cubicBezTo>
                            <a:pt x="977767" y="1801305"/>
                            <a:pt x="969544" y="1799915"/>
                            <a:pt x="964237" y="1806323"/>
                          </a:cubicBezTo>
                          <a:cubicBezTo>
                            <a:pt x="957075" y="1788220"/>
                            <a:pt x="959024" y="1783162"/>
                            <a:pt x="952711" y="1768994"/>
                          </a:cubicBezTo>
                          <a:cubicBezTo>
                            <a:pt x="946893" y="1759631"/>
                            <a:pt x="949960" y="1756678"/>
                            <a:pt x="943282" y="1746328"/>
                          </a:cubicBezTo>
                          <a:cubicBezTo>
                            <a:pt x="929699" y="1739735"/>
                            <a:pt x="923977" y="1723378"/>
                            <a:pt x="904818" y="1706771"/>
                          </a:cubicBezTo>
                          <a:cubicBezTo>
                            <a:pt x="897188" y="1702404"/>
                            <a:pt x="888888" y="1690355"/>
                            <a:pt x="879942" y="1688106"/>
                          </a:cubicBezTo>
                          <a:cubicBezTo>
                            <a:pt x="857520" y="1660648"/>
                            <a:pt x="856229" y="1616630"/>
                            <a:pt x="841478" y="1593028"/>
                          </a:cubicBezTo>
                          <a:cubicBezTo>
                            <a:pt x="835030" y="1589003"/>
                            <a:pt x="833344" y="1578511"/>
                            <a:pt x="826286" y="1570146"/>
                          </a:cubicBezTo>
                          <a:cubicBezTo>
                            <a:pt x="815441" y="1560174"/>
                            <a:pt x="816448" y="1533845"/>
                            <a:pt x="807172" y="1514132"/>
                          </a:cubicBezTo>
                          <a:cubicBezTo>
                            <a:pt x="798915" y="1504851"/>
                            <a:pt x="799494" y="1498265"/>
                            <a:pt x="793585" y="1489259"/>
                          </a:cubicBezTo>
                          <a:cubicBezTo>
                            <a:pt x="797645" y="1486873"/>
                            <a:pt x="810763" y="1485145"/>
                            <a:pt x="814778" y="1481040"/>
                          </a:cubicBezTo>
                          <a:cubicBezTo>
                            <a:pt x="839687" y="1503256"/>
                            <a:pt x="834883" y="1523899"/>
                            <a:pt x="860828" y="1549490"/>
                          </a:cubicBezTo>
                          <a:cubicBezTo>
                            <a:pt x="870505" y="1562219"/>
                            <a:pt x="876683" y="1578900"/>
                            <a:pt x="887547" y="1595019"/>
                          </a:cubicBezTo>
                          <a:cubicBezTo>
                            <a:pt x="896689" y="1617486"/>
                            <a:pt x="890562" y="1620320"/>
                            <a:pt x="902976" y="1642558"/>
                          </a:cubicBezTo>
                          <a:cubicBezTo>
                            <a:pt x="919322" y="1649557"/>
                            <a:pt x="925867" y="1664049"/>
                            <a:pt x="939361" y="1673659"/>
                          </a:cubicBezTo>
                          <a:cubicBezTo>
                            <a:pt x="944417" y="1686146"/>
                            <a:pt x="951843" y="1711813"/>
                            <a:pt x="962395" y="1733891"/>
                          </a:cubicBezTo>
                          <a:cubicBezTo>
                            <a:pt x="967655" y="1745291"/>
                            <a:pt x="965512" y="1749947"/>
                            <a:pt x="972061" y="1762765"/>
                          </a:cubicBezTo>
                          <a:cubicBezTo>
                            <a:pt x="1003019" y="1745997"/>
                            <a:pt x="1020674" y="1747328"/>
                            <a:pt x="1035383" y="1731644"/>
                          </a:cubicBezTo>
                          <a:cubicBezTo>
                            <a:pt x="1050127" y="1722903"/>
                            <a:pt x="1079331" y="1727606"/>
                            <a:pt x="1104487" y="1715226"/>
                          </a:cubicBezTo>
                          <a:cubicBezTo>
                            <a:pt x="1116094" y="1699734"/>
                            <a:pt x="1154905" y="1697574"/>
                            <a:pt x="1175414" y="1675650"/>
                          </a:cubicBezTo>
                          <a:cubicBezTo>
                            <a:pt x="1181149" y="1655922"/>
                            <a:pt x="1192453" y="1647279"/>
                            <a:pt x="1196132" y="1634339"/>
                          </a:cubicBezTo>
                          <a:cubicBezTo>
                            <a:pt x="1200426" y="1618802"/>
                            <a:pt x="1209524" y="1603564"/>
                            <a:pt x="1211561" y="1592792"/>
                          </a:cubicBezTo>
                          <a:cubicBezTo>
                            <a:pt x="1202937" y="1584989"/>
                            <a:pt x="1192194" y="1565913"/>
                            <a:pt x="1182782" y="1561671"/>
                          </a:cubicBezTo>
                          <a:cubicBezTo>
                            <a:pt x="1174996" y="1553439"/>
                            <a:pt x="1169963" y="1546187"/>
                            <a:pt x="1157668" y="1532816"/>
                          </a:cubicBezTo>
                          <a:cubicBezTo>
                            <a:pt x="1147794" y="1537240"/>
                            <a:pt x="1128986" y="1540110"/>
                            <a:pt x="1113697" y="1547244"/>
                          </a:cubicBezTo>
                          <a:cubicBezTo>
                            <a:pt x="1097962" y="1549265"/>
                            <a:pt x="1088320" y="1544130"/>
                            <a:pt x="1075233" y="1549234"/>
                          </a:cubicBezTo>
                          <a:cubicBezTo>
                            <a:pt x="1064008" y="1528378"/>
                            <a:pt x="1063682" y="1515692"/>
                            <a:pt x="1052199" y="1503686"/>
                          </a:cubicBezTo>
                          <a:cubicBezTo>
                            <a:pt x="1038041" y="1493114"/>
                            <a:pt x="1028226" y="1481350"/>
                            <a:pt x="1017656" y="1473077"/>
                          </a:cubicBezTo>
                          <a:cubicBezTo>
                            <a:pt x="1023121" y="1461505"/>
                            <a:pt x="1028396" y="1455077"/>
                            <a:pt x="1034927" y="1441720"/>
                          </a:cubicBezTo>
                          <a:cubicBezTo>
                            <a:pt x="1061472" y="1463565"/>
                            <a:pt x="1065550" y="1476219"/>
                            <a:pt x="1086741" y="1487268"/>
                          </a:cubicBezTo>
                          <a:cubicBezTo>
                            <a:pt x="1100593" y="1491912"/>
                            <a:pt x="1110152" y="1506369"/>
                            <a:pt x="1125205" y="1509914"/>
                          </a:cubicBezTo>
                          <a:cubicBezTo>
                            <a:pt x="1135397" y="1510501"/>
                            <a:pt x="1150111" y="1512569"/>
                            <a:pt x="1157668" y="1512141"/>
                          </a:cubicBezTo>
                          <a:cubicBezTo>
                            <a:pt x="1171779" y="1515626"/>
                            <a:pt x="1181741" y="1530131"/>
                            <a:pt x="1190369" y="1530806"/>
                          </a:cubicBezTo>
                          <a:cubicBezTo>
                            <a:pt x="1207125" y="1530190"/>
                            <a:pt x="1217430" y="1538315"/>
                            <a:pt x="1240122" y="1539025"/>
                          </a:cubicBezTo>
                          <a:cubicBezTo>
                            <a:pt x="1254817" y="1530323"/>
                            <a:pt x="1280611" y="1536424"/>
                            <a:pt x="1301602" y="1530806"/>
                          </a:cubicBezTo>
                          <a:cubicBezTo>
                            <a:pt x="1320495" y="1540960"/>
                            <a:pt x="1338282" y="1561408"/>
                            <a:pt x="1349513" y="1568155"/>
                          </a:cubicBezTo>
                          <a:cubicBezTo>
                            <a:pt x="1362684" y="1585904"/>
                            <a:pt x="1367119" y="1601876"/>
                            <a:pt x="1374371" y="1613684"/>
                          </a:cubicBezTo>
                          <a:cubicBezTo>
                            <a:pt x="1383003" y="1612541"/>
                            <a:pt x="1389244" y="1619041"/>
                            <a:pt x="1397406" y="1617665"/>
                          </a:cubicBezTo>
                          <a:cubicBezTo>
                            <a:pt x="1403554" y="1608696"/>
                            <a:pt x="1412604" y="1600988"/>
                            <a:pt x="1420440" y="1588811"/>
                          </a:cubicBezTo>
                          <a:cubicBezTo>
                            <a:pt x="1426171" y="1609890"/>
                            <a:pt x="1427348" y="1625116"/>
                            <a:pt x="1431948" y="1638577"/>
                          </a:cubicBezTo>
                          <a:cubicBezTo>
                            <a:pt x="1438815" y="1664272"/>
                            <a:pt x="1437268" y="1672030"/>
                            <a:pt x="1443474" y="1692324"/>
                          </a:cubicBezTo>
                          <a:cubicBezTo>
                            <a:pt x="1457006" y="1719586"/>
                            <a:pt x="1455375" y="1726834"/>
                            <a:pt x="1468333" y="1750309"/>
                          </a:cubicBezTo>
                          <a:cubicBezTo>
                            <a:pt x="1488608" y="1779153"/>
                            <a:pt x="1484722" y="1800870"/>
                            <a:pt x="1495288" y="1816769"/>
                          </a:cubicBezTo>
                          <a:cubicBezTo>
                            <a:pt x="1499624" y="1828262"/>
                            <a:pt x="1498359" y="1841884"/>
                            <a:pt x="1504717" y="1854099"/>
                          </a:cubicBezTo>
                          <a:cubicBezTo>
                            <a:pt x="1514669" y="1836155"/>
                            <a:pt x="1525649" y="1819405"/>
                            <a:pt x="1537418" y="1798104"/>
                          </a:cubicBezTo>
                          <a:cubicBezTo>
                            <a:pt x="1533700" y="1772017"/>
                            <a:pt x="1538190" y="1765568"/>
                            <a:pt x="1537418" y="1738129"/>
                          </a:cubicBezTo>
                          <a:cubicBezTo>
                            <a:pt x="1540442" y="1731347"/>
                            <a:pt x="1551242" y="1718473"/>
                            <a:pt x="1554689" y="1707008"/>
                          </a:cubicBezTo>
                          <a:cubicBezTo>
                            <a:pt x="1565741" y="1688630"/>
                            <a:pt x="1582190" y="1682080"/>
                            <a:pt x="1592004" y="1671669"/>
                          </a:cubicBezTo>
                          <a:cubicBezTo>
                            <a:pt x="1613846" y="1649034"/>
                            <a:pt x="1637848" y="1631030"/>
                            <a:pt x="1647283" y="1617921"/>
                          </a:cubicBezTo>
                          <a:cubicBezTo>
                            <a:pt x="1649994" y="1605790"/>
                            <a:pt x="1664351" y="1592540"/>
                            <a:pt x="1670992" y="1582582"/>
                          </a:cubicBezTo>
                          <a:cubicBezTo>
                            <a:pt x="1688915" y="1574108"/>
                            <a:pt x="1699707" y="1578988"/>
                            <a:pt x="1721201" y="1570146"/>
                          </a:cubicBezTo>
                          <a:cubicBezTo>
                            <a:pt x="1726016" y="1590485"/>
                            <a:pt x="1725771" y="1611417"/>
                            <a:pt x="1734788" y="1630358"/>
                          </a:cubicBezTo>
                          <a:cubicBezTo>
                            <a:pt x="1751736" y="1636840"/>
                            <a:pt x="1753921" y="1643215"/>
                            <a:pt x="1767489" y="1646795"/>
                          </a:cubicBezTo>
                          <a:cubicBezTo>
                            <a:pt x="1774611" y="1668146"/>
                            <a:pt x="1759824" y="1691382"/>
                            <a:pt x="1767489" y="1713236"/>
                          </a:cubicBezTo>
                          <a:cubicBezTo>
                            <a:pt x="1774776" y="1704488"/>
                            <a:pt x="1793192" y="1700782"/>
                            <a:pt x="1802943" y="1690333"/>
                          </a:cubicBezTo>
                          <a:cubicBezTo>
                            <a:pt x="1821035" y="1709259"/>
                            <a:pt x="1819683" y="1746924"/>
                            <a:pt x="1836574" y="1766983"/>
                          </a:cubicBezTo>
                          <a:cubicBezTo>
                            <a:pt x="1837314" y="1804888"/>
                            <a:pt x="1836373" y="1830690"/>
                            <a:pt x="1836574" y="1849861"/>
                          </a:cubicBezTo>
                          <a:cubicBezTo>
                            <a:pt x="1851813" y="1855079"/>
                            <a:pt x="1857873" y="1862006"/>
                            <a:pt x="1872959" y="1870516"/>
                          </a:cubicBezTo>
                          <a:cubicBezTo>
                            <a:pt x="1880038" y="1881772"/>
                            <a:pt x="1885347" y="1899487"/>
                            <a:pt x="1891160" y="1912084"/>
                          </a:cubicBezTo>
                          <a:cubicBezTo>
                            <a:pt x="1901280" y="1917565"/>
                            <a:pt x="1907868" y="1940669"/>
                            <a:pt x="1917404" y="1949413"/>
                          </a:cubicBezTo>
                          <a:cubicBezTo>
                            <a:pt x="1935909" y="1952812"/>
                            <a:pt x="1941505" y="1962625"/>
                            <a:pt x="1954719" y="1965831"/>
                          </a:cubicBezTo>
                          <a:lnTo>
                            <a:pt x="1954719" y="1965831"/>
                          </a:lnTo>
                          <a:cubicBezTo>
                            <a:pt x="1948231" y="1951332"/>
                            <a:pt x="1949334" y="1936148"/>
                            <a:pt x="1943430" y="1926511"/>
                          </a:cubicBezTo>
                          <a:cubicBezTo>
                            <a:pt x="1941530" y="1916511"/>
                            <a:pt x="1940684" y="1905752"/>
                            <a:pt x="1937904" y="1893419"/>
                          </a:cubicBezTo>
                          <a:cubicBezTo>
                            <a:pt x="1924649" y="1883938"/>
                            <a:pt x="1918773" y="1876035"/>
                            <a:pt x="1907264" y="1868526"/>
                          </a:cubicBezTo>
                          <a:cubicBezTo>
                            <a:pt x="1897220" y="1855203"/>
                            <a:pt x="1894522" y="1843775"/>
                            <a:pt x="1886309" y="1837424"/>
                          </a:cubicBezTo>
                          <a:cubicBezTo>
                            <a:pt x="1879542" y="1828237"/>
                            <a:pt x="1879174" y="1815238"/>
                            <a:pt x="1874801" y="1808550"/>
                          </a:cubicBezTo>
                          <a:cubicBezTo>
                            <a:pt x="1880827" y="1793788"/>
                            <a:pt x="1876567" y="1780276"/>
                            <a:pt x="1880564" y="1764993"/>
                          </a:cubicBezTo>
                          <a:cubicBezTo>
                            <a:pt x="1884182" y="1757082"/>
                            <a:pt x="1890349" y="1754842"/>
                            <a:pt x="1893914" y="1746328"/>
                          </a:cubicBezTo>
                          <a:cubicBezTo>
                            <a:pt x="1910889" y="1760352"/>
                            <a:pt x="1915093" y="1769352"/>
                            <a:pt x="1924773" y="1777449"/>
                          </a:cubicBezTo>
                          <a:cubicBezTo>
                            <a:pt x="1939752" y="1791529"/>
                            <a:pt x="1944471" y="1800388"/>
                            <a:pt x="1955412" y="1812532"/>
                          </a:cubicBezTo>
                          <a:cubicBezTo>
                            <a:pt x="1960844" y="1815215"/>
                            <a:pt x="1964075" y="1819110"/>
                            <a:pt x="1970604" y="1821007"/>
                          </a:cubicBezTo>
                          <a:cubicBezTo>
                            <a:pt x="1969440" y="1820773"/>
                            <a:pt x="2008980" y="1789877"/>
                            <a:pt x="2008831" y="1783657"/>
                          </a:cubicBezTo>
                          <a:cubicBezTo>
                            <a:pt x="2007904" y="1769120"/>
                            <a:pt x="2010123" y="1731117"/>
                            <a:pt x="2008831" y="1713236"/>
                          </a:cubicBezTo>
                          <a:cubicBezTo>
                            <a:pt x="1997110" y="1707809"/>
                            <a:pt x="1986803" y="1687173"/>
                            <a:pt x="1974288" y="1677897"/>
                          </a:cubicBezTo>
                          <a:cubicBezTo>
                            <a:pt x="1967795" y="1667251"/>
                            <a:pt x="1966235" y="1656185"/>
                            <a:pt x="1960008" y="1646795"/>
                          </a:cubicBezTo>
                          <a:cubicBezTo>
                            <a:pt x="1959617" y="1645653"/>
                            <a:pt x="1963183" y="1615929"/>
                            <a:pt x="1970842" y="1611693"/>
                          </a:cubicBezTo>
                          <a:cubicBezTo>
                            <a:pt x="1976586" y="1607475"/>
                            <a:pt x="2009980" y="1595019"/>
                            <a:pt x="2009980" y="1595019"/>
                          </a:cubicBezTo>
                          <a:cubicBezTo>
                            <a:pt x="2016484" y="1603394"/>
                            <a:pt x="2014189" y="1612254"/>
                            <a:pt x="2019883" y="1619912"/>
                          </a:cubicBezTo>
                          <a:cubicBezTo>
                            <a:pt x="2033165" y="1604218"/>
                            <a:pt x="2042556" y="1605752"/>
                            <a:pt x="2054426" y="1593028"/>
                          </a:cubicBezTo>
                          <a:cubicBezTo>
                            <a:pt x="2086964" y="1572335"/>
                            <a:pt x="2109575" y="1567059"/>
                            <a:pt x="2123511" y="1555699"/>
                          </a:cubicBezTo>
                          <a:cubicBezTo>
                            <a:pt x="2132395" y="1536504"/>
                            <a:pt x="2152912" y="1509627"/>
                            <a:pt x="2155300" y="1493476"/>
                          </a:cubicBezTo>
                          <a:cubicBezTo>
                            <a:pt x="2158285" y="1473266"/>
                            <a:pt x="2167402" y="1471704"/>
                            <a:pt x="2169580" y="1449938"/>
                          </a:cubicBezTo>
                          <a:cubicBezTo>
                            <a:pt x="2167508" y="1420450"/>
                            <a:pt x="2175137" y="1403256"/>
                            <a:pt x="2169580" y="1377506"/>
                          </a:cubicBezTo>
                          <a:cubicBezTo>
                            <a:pt x="2156918" y="1367225"/>
                            <a:pt x="2158577" y="1335763"/>
                            <a:pt x="2143317" y="1319522"/>
                          </a:cubicBezTo>
                          <a:cubicBezTo>
                            <a:pt x="2132473" y="1308550"/>
                            <a:pt x="2129889" y="1294073"/>
                            <a:pt x="2117292" y="1284439"/>
                          </a:cubicBezTo>
                          <a:cubicBezTo>
                            <a:pt x="2131144" y="1272521"/>
                            <a:pt x="2149662" y="1262304"/>
                            <a:pt x="2157142" y="1255308"/>
                          </a:cubicBezTo>
                          <a:cubicBezTo>
                            <a:pt x="2162060" y="1250172"/>
                            <a:pt x="2164321" y="1250270"/>
                            <a:pt x="2169343" y="1245119"/>
                          </a:cubicBezTo>
                          <a:cubicBezTo>
                            <a:pt x="2154676" y="1241647"/>
                            <a:pt x="2149973" y="1237378"/>
                            <a:pt x="2138940" y="1234653"/>
                          </a:cubicBezTo>
                          <a:cubicBezTo>
                            <a:pt x="2126511" y="1241577"/>
                            <a:pt x="2120194" y="1240726"/>
                            <a:pt x="2112240" y="1245119"/>
                          </a:cubicBezTo>
                          <a:cubicBezTo>
                            <a:pt x="2103260" y="1237694"/>
                            <a:pt x="2104876" y="1232750"/>
                            <a:pt x="2094950" y="1224207"/>
                          </a:cubicBezTo>
                          <a:cubicBezTo>
                            <a:pt x="2089312" y="1219303"/>
                            <a:pt x="2089836" y="1212993"/>
                            <a:pt x="2083442" y="1207789"/>
                          </a:cubicBezTo>
                          <a:cubicBezTo>
                            <a:pt x="2094584" y="1199932"/>
                            <a:pt x="2110403" y="1193933"/>
                            <a:pt x="2116143" y="1186878"/>
                          </a:cubicBezTo>
                          <a:cubicBezTo>
                            <a:pt x="2118905" y="1174104"/>
                            <a:pt x="2128381" y="1163705"/>
                            <a:pt x="2131572" y="1153786"/>
                          </a:cubicBezTo>
                          <a:cubicBezTo>
                            <a:pt x="2137696" y="1156390"/>
                            <a:pt x="2142007" y="1160815"/>
                            <a:pt x="2150685" y="1164231"/>
                          </a:cubicBezTo>
                          <a:cubicBezTo>
                            <a:pt x="2151425" y="1174979"/>
                            <a:pt x="2141064" y="1190524"/>
                            <a:pt x="2141019" y="1201561"/>
                          </a:cubicBezTo>
                          <a:lnTo>
                            <a:pt x="2141019" y="1201561"/>
                          </a:lnTo>
                          <a:cubicBezTo>
                            <a:pt x="2148325" y="1194143"/>
                            <a:pt x="2158492" y="1196879"/>
                            <a:pt x="2171878" y="1184887"/>
                          </a:cubicBezTo>
                          <a:cubicBezTo>
                            <a:pt x="2179151" y="1190081"/>
                            <a:pt x="2182880" y="1198276"/>
                            <a:pt x="2192833" y="1203552"/>
                          </a:cubicBezTo>
                          <a:cubicBezTo>
                            <a:pt x="2202349" y="1219003"/>
                            <a:pt x="2204513" y="1228778"/>
                            <a:pt x="2210104" y="1236644"/>
                          </a:cubicBezTo>
                          <a:cubicBezTo>
                            <a:pt x="2215480" y="1241175"/>
                            <a:pt x="2220257" y="1250325"/>
                            <a:pt x="2227376" y="1259546"/>
                          </a:cubicBezTo>
                          <a:cubicBezTo>
                            <a:pt x="2227990" y="1270867"/>
                            <a:pt x="2227240" y="1276928"/>
                            <a:pt x="2227376" y="1290647"/>
                          </a:cubicBezTo>
                          <a:cubicBezTo>
                            <a:pt x="2232966" y="1294710"/>
                            <a:pt x="2237603" y="1302294"/>
                            <a:pt x="2242805" y="1307085"/>
                          </a:cubicBezTo>
                          <a:cubicBezTo>
                            <a:pt x="2251773" y="1299082"/>
                            <a:pt x="2268925" y="1287979"/>
                            <a:pt x="2276199" y="1278211"/>
                          </a:cubicBezTo>
                          <a:cubicBezTo>
                            <a:pt x="2270433" y="1256596"/>
                            <a:pt x="2271906" y="1246314"/>
                            <a:pt x="2266295" y="1232662"/>
                          </a:cubicBezTo>
                          <a:cubicBezTo>
                            <a:pt x="2247578" y="1219554"/>
                            <a:pt x="2244699" y="1205577"/>
                            <a:pt x="2236349" y="1199314"/>
                          </a:cubicBezTo>
                          <a:cubicBezTo>
                            <a:pt x="2233601" y="1194221"/>
                            <a:pt x="2232270" y="1185498"/>
                            <a:pt x="2227139" y="1178659"/>
                          </a:cubicBezTo>
                          <a:cubicBezTo>
                            <a:pt x="2231863" y="1170598"/>
                            <a:pt x="2248194" y="1159405"/>
                            <a:pt x="2254094" y="1153786"/>
                          </a:cubicBezTo>
                          <a:cubicBezTo>
                            <a:pt x="2254783" y="1130335"/>
                            <a:pt x="2255449" y="1117498"/>
                            <a:pt x="2256155" y="1097791"/>
                          </a:cubicBezTo>
                          <a:cubicBezTo>
                            <a:pt x="2260810" y="1089665"/>
                            <a:pt x="2268736" y="1087532"/>
                            <a:pt x="2279190" y="1077136"/>
                          </a:cubicBezTo>
                          <a:cubicBezTo>
                            <a:pt x="2289161" y="1082046"/>
                            <a:pt x="2292920" y="1087069"/>
                            <a:pt x="2302224" y="1091563"/>
                          </a:cubicBezTo>
                          <a:cubicBezTo>
                            <a:pt x="2310682" y="1072772"/>
                            <a:pt x="2335064" y="1046683"/>
                            <a:pt x="2336767" y="1027350"/>
                          </a:cubicBezTo>
                          <a:cubicBezTo>
                            <a:pt x="2347704" y="981304"/>
                            <a:pt x="2356306" y="966257"/>
                            <a:pt x="2365546" y="932035"/>
                          </a:cubicBezTo>
                          <a:cubicBezTo>
                            <a:pt x="2354586" y="905214"/>
                            <a:pt x="2360792" y="893050"/>
                            <a:pt x="2344372" y="867822"/>
                          </a:cubicBezTo>
                          <a:cubicBezTo>
                            <a:pt x="2340275" y="850502"/>
                            <a:pt x="2337708" y="826541"/>
                            <a:pt x="2331004" y="810094"/>
                          </a:cubicBezTo>
                          <a:cubicBezTo>
                            <a:pt x="2315003" y="800107"/>
                            <a:pt x="2316463" y="793519"/>
                            <a:pt x="2300382" y="778973"/>
                          </a:cubicBezTo>
                          <a:cubicBezTo>
                            <a:pt x="2287919" y="777935"/>
                            <a:pt x="2278149" y="770246"/>
                            <a:pt x="2260076" y="766536"/>
                          </a:cubicBezTo>
                          <a:cubicBezTo>
                            <a:pt x="2248171" y="764960"/>
                            <a:pt x="2244100" y="759227"/>
                            <a:pt x="2235200" y="756090"/>
                          </a:cubicBezTo>
                          <a:cubicBezTo>
                            <a:pt x="2225601" y="751313"/>
                            <a:pt x="2221465" y="742921"/>
                            <a:pt x="2215868" y="739416"/>
                          </a:cubicBezTo>
                          <a:cubicBezTo>
                            <a:pt x="2219308" y="709654"/>
                            <a:pt x="2247232" y="676263"/>
                            <a:pt x="2254313" y="656538"/>
                          </a:cubicBezTo>
                          <a:cubicBezTo>
                            <a:pt x="2257537" y="644335"/>
                            <a:pt x="2263939" y="626084"/>
                            <a:pt x="2269524" y="601785"/>
                          </a:cubicBezTo>
                          <a:cubicBezTo>
                            <a:pt x="2287881" y="588045"/>
                            <a:pt x="2296280" y="587231"/>
                            <a:pt x="2309829" y="575907"/>
                          </a:cubicBezTo>
                          <a:cubicBezTo>
                            <a:pt x="2329819" y="571657"/>
                            <a:pt x="2347059" y="576048"/>
                            <a:pt x="2371309" y="575907"/>
                          </a:cubicBezTo>
                          <a:cubicBezTo>
                            <a:pt x="2385574" y="571040"/>
                            <a:pt x="2401476" y="568663"/>
                            <a:pt x="2413457" y="563451"/>
                          </a:cubicBezTo>
                          <a:cubicBezTo>
                            <a:pt x="2412992" y="563661"/>
                            <a:pt x="2412042" y="563314"/>
                            <a:pt x="2411615" y="563451"/>
                          </a:cubicBezTo>
                          <a:cubicBezTo>
                            <a:pt x="2406586" y="510818"/>
                            <a:pt x="2411643" y="496307"/>
                            <a:pt x="2411615" y="457690"/>
                          </a:cubicBezTo>
                          <a:cubicBezTo>
                            <a:pt x="2435292" y="444720"/>
                            <a:pt x="2443283" y="446474"/>
                            <a:pt x="2463429" y="432797"/>
                          </a:cubicBezTo>
                          <a:cubicBezTo>
                            <a:pt x="2472139" y="445518"/>
                            <a:pt x="2469249" y="458999"/>
                            <a:pt x="2476779" y="470127"/>
                          </a:cubicBezTo>
                          <a:cubicBezTo>
                            <a:pt x="2480525" y="457624"/>
                            <a:pt x="2488988" y="448428"/>
                            <a:pt x="2492208" y="432797"/>
                          </a:cubicBezTo>
                          <a:cubicBezTo>
                            <a:pt x="2488571" y="414709"/>
                            <a:pt x="2496679" y="405270"/>
                            <a:pt x="2492208" y="395468"/>
                          </a:cubicBezTo>
                          <a:cubicBezTo>
                            <a:pt x="2502523" y="399136"/>
                            <a:pt x="2506186" y="405300"/>
                            <a:pt x="2518927" y="411905"/>
                          </a:cubicBezTo>
                          <a:cubicBezTo>
                            <a:pt x="2520469" y="439664"/>
                            <a:pt x="2504137" y="458386"/>
                            <a:pt x="2506489" y="488555"/>
                          </a:cubicBezTo>
                          <a:cubicBezTo>
                            <a:pt x="2509241" y="529614"/>
                            <a:pt x="2485742" y="554264"/>
                            <a:pt x="2480463" y="602534"/>
                          </a:cubicBezTo>
                          <a:cubicBezTo>
                            <a:pt x="2486112" y="630148"/>
                            <a:pt x="2478246" y="655580"/>
                            <a:pt x="2480463" y="668975"/>
                          </a:cubicBezTo>
                          <a:cubicBezTo>
                            <a:pt x="2506969" y="696226"/>
                            <a:pt x="2503960" y="724441"/>
                            <a:pt x="2542873" y="762298"/>
                          </a:cubicBezTo>
                          <a:cubicBezTo>
                            <a:pt x="2556135" y="791432"/>
                            <a:pt x="2556948" y="814333"/>
                            <a:pt x="2561075" y="828758"/>
                          </a:cubicBezTo>
                          <a:cubicBezTo>
                            <a:pt x="2563661" y="840075"/>
                            <a:pt x="2557859" y="849499"/>
                            <a:pt x="2561075" y="855622"/>
                          </a:cubicBezTo>
                          <a:cubicBezTo>
                            <a:pt x="2567524" y="845140"/>
                            <a:pt x="2578497" y="842419"/>
                            <a:pt x="2584091" y="834967"/>
                          </a:cubicBezTo>
                          <a:cubicBezTo>
                            <a:pt x="2582720" y="817347"/>
                            <a:pt x="2591361" y="793083"/>
                            <a:pt x="2584091" y="768527"/>
                          </a:cubicBezTo>
                          <a:cubicBezTo>
                            <a:pt x="2587291" y="739015"/>
                            <a:pt x="2605646" y="725522"/>
                            <a:pt x="2611046" y="702086"/>
                          </a:cubicBezTo>
                          <a:cubicBezTo>
                            <a:pt x="2601371" y="681719"/>
                            <a:pt x="2605518" y="665296"/>
                            <a:pt x="2596529" y="648319"/>
                          </a:cubicBezTo>
                          <a:cubicBezTo>
                            <a:pt x="2592594" y="633633"/>
                            <a:pt x="2597313" y="625011"/>
                            <a:pt x="2594231" y="617218"/>
                          </a:cubicBezTo>
                          <a:cubicBezTo>
                            <a:pt x="2592809" y="603761"/>
                            <a:pt x="2594584" y="590522"/>
                            <a:pt x="2589161" y="575907"/>
                          </a:cubicBezTo>
                          <a:cubicBezTo>
                            <a:pt x="2579504" y="570101"/>
                            <a:pt x="2573169" y="559344"/>
                            <a:pt x="2554855" y="546777"/>
                          </a:cubicBezTo>
                          <a:cubicBezTo>
                            <a:pt x="2545911" y="522182"/>
                            <a:pt x="2555123" y="513768"/>
                            <a:pt x="2549329" y="488792"/>
                          </a:cubicBezTo>
                          <a:cubicBezTo>
                            <a:pt x="2560520" y="474602"/>
                            <a:pt x="2580712" y="474699"/>
                            <a:pt x="2599301" y="453709"/>
                          </a:cubicBezTo>
                          <a:cubicBezTo>
                            <a:pt x="2613626" y="454130"/>
                            <a:pt x="2623387" y="458256"/>
                            <a:pt x="2641431" y="459937"/>
                          </a:cubicBezTo>
                          <a:cubicBezTo>
                            <a:pt x="2637650" y="449368"/>
                            <a:pt x="2641764" y="430031"/>
                            <a:pt x="2641431" y="407924"/>
                          </a:cubicBezTo>
                          <a:cubicBezTo>
                            <a:pt x="2648234" y="390048"/>
                            <a:pt x="2654248" y="387958"/>
                            <a:pt x="2660562" y="373827"/>
                          </a:cubicBezTo>
                          <a:cubicBezTo>
                            <a:pt x="2668605" y="368464"/>
                            <a:pt x="2686454" y="365979"/>
                            <a:pt x="2700850" y="351910"/>
                          </a:cubicBezTo>
                          <a:cubicBezTo>
                            <a:pt x="2704998" y="350347"/>
                            <a:pt x="2711911" y="351915"/>
                            <a:pt x="2716279" y="351910"/>
                          </a:cubicBezTo>
                          <a:cubicBezTo>
                            <a:pt x="2706597" y="336902"/>
                            <a:pt x="2708445" y="305336"/>
                            <a:pt x="2691421" y="277251"/>
                          </a:cubicBezTo>
                          <a:cubicBezTo>
                            <a:pt x="2664802" y="272982"/>
                            <a:pt x="2659551" y="262106"/>
                            <a:pt x="2632002" y="253620"/>
                          </a:cubicBezTo>
                          <a:cubicBezTo>
                            <a:pt x="2630844" y="242883"/>
                            <a:pt x="2639578" y="225907"/>
                            <a:pt x="2641431" y="212545"/>
                          </a:cubicBezTo>
                          <a:cubicBezTo>
                            <a:pt x="2638159" y="204761"/>
                            <a:pt x="2639783" y="190009"/>
                            <a:pt x="2635686" y="172476"/>
                          </a:cubicBezTo>
                          <a:cubicBezTo>
                            <a:pt x="2634116" y="164834"/>
                            <a:pt x="2633205" y="155054"/>
                            <a:pt x="2632002" y="149337"/>
                          </a:cubicBezTo>
                          <a:cubicBezTo>
                            <a:pt x="2642484" y="151005"/>
                            <a:pt x="2659420" y="167559"/>
                            <a:pt x="2668386" y="169756"/>
                          </a:cubicBezTo>
                          <a:cubicBezTo>
                            <a:pt x="2673580" y="162915"/>
                            <a:pt x="2684162" y="159188"/>
                            <a:pt x="2693263" y="149101"/>
                          </a:cubicBezTo>
                          <a:cubicBezTo>
                            <a:pt x="2704711" y="155368"/>
                            <a:pt x="2706352" y="160110"/>
                            <a:pt x="2716279" y="165519"/>
                          </a:cubicBezTo>
                          <a:cubicBezTo>
                            <a:pt x="2719190" y="146859"/>
                            <a:pt x="2726548" y="140183"/>
                            <a:pt x="2729648" y="121961"/>
                          </a:cubicBezTo>
                          <a:cubicBezTo>
                            <a:pt x="2721418" y="114483"/>
                            <a:pt x="2716523" y="100360"/>
                            <a:pt x="2706613" y="88869"/>
                          </a:cubicBezTo>
                          <a:cubicBezTo>
                            <a:pt x="2702610" y="73316"/>
                            <a:pt x="2701195" y="58779"/>
                            <a:pt x="2695105" y="41074"/>
                          </a:cubicBezTo>
                          <a:cubicBezTo>
                            <a:pt x="2666469" y="38882"/>
                            <a:pt x="2643882" y="29988"/>
                            <a:pt x="2629923" y="30884"/>
                          </a:cubicBezTo>
                          <a:cubicBezTo>
                            <a:pt x="2630642" y="43526"/>
                            <a:pt x="2626527" y="47147"/>
                            <a:pt x="2629923" y="59739"/>
                          </a:cubicBezTo>
                          <a:cubicBezTo>
                            <a:pt x="2619812" y="60419"/>
                            <a:pt x="2611641" y="56711"/>
                            <a:pt x="2601143" y="58753"/>
                          </a:cubicBezTo>
                          <a:cubicBezTo>
                            <a:pt x="2596859" y="55559"/>
                            <a:pt x="2591995" y="45554"/>
                            <a:pt x="2587775" y="41074"/>
                          </a:cubicBezTo>
                          <a:cubicBezTo>
                            <a:pt x="2524932" y="45274"/>
                            <a:pt x="2508664" y="31488"/>
                            <a:pt x="2451903" y="41074"/>
                          </a:cubicBezTo>
                          <a:cubicBezTo>
                            <a:pt x="2438616" y="45912"/>
                            <a:pt x="2407906" y="40680"/>
                            <a:pt x="2390423" y="47302"/>
                          </a:cubicBezTo>
                          <a:cubicBezTo>
                            <a:pt x="2404466" y="58451"/>
                            <a:pt x="2413106" y="72570"/>
                            <a:pt x="2434631" y="94092"/>
                          </a:cubicBezTo>
                          <a:cubicBezTo>
                            <a:pt x="2415515" y="96135"/>
                            <a:pt x="2400851" y="91492"/>
                            <a:pt x="2386739" y="94585"/>
                          </a:cubicBezTo>
                          <a:cubicBezTo>
                            <a:pt x="2383528" y="87368"/>
                            <a:pt x="2384042" y="79665"/>
                            <a:pt x="2377072" y="68963"/>
                          </a:cubicBezTo>
                          <a:cubicBezTo>
                            <a:pt x="2363543" y="83229"/>
                            <a:pt x="2338344" y="80962"/>
                            <a:pt x="2321575" y="95334"/>
                          </a:cubicBezTo>
                          <a:cubicBezTo>
                            <a:pt x="2312853" y="104102"/>
                            <a:pt x="2283331" y="117981"/>
                            <a:pt x="2273426" y="128189"/>
                          </a:cubicBezTo>
                          <a:cubicBezTo>
                            <a:pt x="2262944" y="130790"/>
                            <a:pt x="2254131" y="127251"/>
                            <a:pt x="2244647" y="128189"/>
                          </a:cubicBezTo>
                          <a:cubicBezTo>
                            <a:pt x="2231731" y="109244"/>
                            <a:pt x="2236656" y="105086"/>
                            <a:pt x="2225534" y="84631"/>
                          </a:cubicBezTo>
                          <a:cubicBezTo>
                            <a:pt x="2204515" y="82432"/>
                            <a:pt x="2192363" y="75929"/>
                            <a:pt x="2179483" y="77418"/>
                          </a:cubicBezTo>
                          <a:cubicBezTo>
                            <a:pt x="2168691" y="85897"/>
                            <a:pt x="2157401" y="85605"/>
                            <a:pt x="2141256" y="100813"/>
                          </a:cubicBezTo>
                          <a:cubicBezTo>
                            <a:pt x="2118896" y="95518"/>
                            <a:pt x="2100904" y="78292"/>
                            <a:pt x="2081837" y="79152"/>
                          </a:cubicBezTo>
                          <a:cubicBezTo>
                            <a:pt x="2064309" y="71828"/>
                            <a:pt x="2055764" y="66243"/>
                            <a:pt x="2043374" y="62242"/>
                          </a:cubicBezTo>
                          <a:cubicBezTo>
                            <a:pt x="2025180" y="68965"/>
                            <a:pt x="1988504" y="64746"/>
                            <a:pt x="1966683" y="68214"/>
                          </a:cubicBezTo>
                          <a:cubicBezTo>
                            <a:pt x="1957161" y="76710"/>
                            <a:pt x="1948198" y="77306"/>
                            <a:pt x="1934220" y="90860"/>
                          </a:cubicBezTo>
                          <a:cubicBezTo>
                            <a:pt x="1946644" y="112189"/>
                            <a:pt x="1944070" y="126646"/>
                            <a:pt x="1955175" y="153082"/>
                          </a:cubicBezTo>
                          <a:cubicBezTo>
                            <a:pt x="1941240" y="156642"/>
                            <a:pt x="1924812" y="150334"/>
                            <a:pt x="1911185" y="153082"/>
                          </a:cubicBezTo>
                          <a:cubicBezTo>
                            <a:pt x="1899555" y="153967"/>
                            <a:pt x="1898973" y="149814"/>
                            <a:pt x="1888151" y="150835"/>
                          </a:cubicBezTo>
                          <a:cubicBezTo>
                            <a:pt x="1880208" y="155285"/>
                            <a:pt x="1867513" y="160802"/>
                            <a:pt x="1859371" y="166504"/>
                          </a:cubicBezTo>
                          <a:cubicBezTo>
                            <a:pt x="1870031" y="178602"/>
                            <a:pt x="1868545" y="187073"/>
                            <a:pt x="1876643" y="200109"/>
                          </a:cubicBezTo>
                          <a:cubicBezTo>
                            <a:pt x="1855685" y="196847"/>
                            <a:pt x="1851632" y="188404"/>
                            <a:pt x="1834495" y="186923"/>
                          </a:cubicBezTo>
                          <a:cubicBezTo>
                            <a:pt x="1829947" y="171656"/>
                            <a:pt x="1828639" y="155512"/>
                            <a:pt x="1819066" y="128682"/>
                          </a:cubicBezTo>
                          <a:cubicBezTo>
                            <a:pt x="1795664" y="111833"/>
                            <a:pt x="1787108" y="98460"/>
                            <a:pt x="1771173" y="85124"/>
                          </a:cubicBezTo>
                          <a:cubicBezTo>
                            <a:pt x="1753177" y="95269"/>
                            <a:pt x="1731465" y="83163"/>
                            <a:pt x="1702088" y="95334"/>
                          </a:cubicBezTo>
                          <a:cubicBezTo>
                            <a:pt x="1711712" y="117052"/>
                            <a:pt x="1707734" y="131883"/>
                            <a:pt x="1717517" y="149337"/>
                          </a:cubicBezTo>
                          <a:cubicBezTo>
                            <a:pt x="1700977" y="154064"/>
                            <a:pt x="1679857" y="143016"/>
                            <a:pt x="1659940" y="147090"/>
                          </a:cubicBezTo>
                          <a:cubicBezTo>
                            <a:pt x="1651167" y="138758"/>
                            <a:pt x="1649348" y="126711"/>
                            <a:pt x="1640827" y="120227"/>
                          </a:cubicBezTo>
                          <a:cubicBezTo>
                            <a:pt x="1632234" y="128492"/>
                            <a:pt x="1615892" y="133026"/>
                            <a:pt x="1600521" y="142873"/>
                          </a:cubicBezTo>
                          <a:cubicBezTo>
                            <a:pt x="1587964" y="149061"/>
                            <a:pt x="1579403" y="149079"/>
                            <a:pt x="1569662" y="153319"/>
                          </a:cubicBezTo>
                          <a:cubicBezTo>
                            <a:pt x="1557193" y="182751"/>
                            <a:pt x="1530877" y="192451"/>
                            <a:pt x="1523612" y="213294"/>
                          </a:cubicBezTo>
                          <a:cubicBezTo>
                            <a:pt x="1519456" y="203788"/>
                            <a:pt x="1520761" y="187164"/>
                            <a:pt x="1514165" y="173974"/>
                          </a:cubicBezTo>
                          <a:cubicBezTo>
                            <a:pt x="1527255" y="139161"/>
                            <a:pt x="1539934" y="143332"/>
                            <a:pt x="1554470" y="107770"/>
                          </a:cubicBezTo>
                          <a:cubicBezTo>
                            <a:pt x="1545865" y="81614"/>
                            <a:pt x="1554429" y="67294"/>
                            <a:pt x="1542944" y="45568"/>
                          </a:cubicBezTo>
                          <a:cubicBezTo>
                            <a:pt x="1527644" y="37582"/>
                            <a:pt x="1503777" y="10902"/>
                            <a:pt x="1485385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439;p76">
              <a:extLst>
                <a:ext uri="{FF2B5EF4-FFF2-40B4-BE49-F238E27FC236}">
                  <a16:creationId xmlns:a16="http://schemas.microsoft.com/office/drawing/2014/main" id="{07091B40-527E-D215-7D5F-D7D602FE4597}"/>
                </a:ext>
              </a:extLst>
            </p:cNvPr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852168328">
                    <a:custGeom>
                      <a:avLst/>
                      <a:gdLst>
                        <a:gd name="connsiteX0" fmla="*/ 1491604 w 2742323"/>
                        <a:gd name="connsiteY0" fmla="*/ 15452 h 2641035"/>
                        <a:gd name="connsiteX1" fmla="*/ 1543892 w 2742323"/>
                        <a:gd name="connsiteY1" fmla="*/ 56999 h 2641035"/>
                        <a:gd name="connsiteX2" fmla="*/ 1554488 w 2742323"/>
                        <a:gd name="connsiteY2" fmla="*/ 114255 h 2641035"/>
                        <a:gd name="connsiteX3" fmla="*/ 1514183 w 2742323"/>
                        <a:gd name="connsiteY3" fmla="*/ 180695 h 2641035"/>
                        <a:gd name="connsiteX4" fmla="*/ 1527077 w 2742323"/>
                        <a:gd name="connsiteY4" fmla="*/ 234442 h 2641035"/>
                        <a:gd name="connsiteX5" fmla="*/ 1579347 w 2742323"/>
                        <a:gd name="connsiteY5" fmla="*/ 166504 h 2641035"/>
                        <a:gd name="connsiteX6" fmla="*/ 1609293 w 2742323"/>
                        <a:gd name="connsiteY6" fmla="*/ 156314 h 2641035"/>
                        <a:gd name="connsiteX7" fmla="*/ 1645222 w 2742323"/>
                        <a:gd name="connsiteY7" fmla="*/ 135896 h 2641035"/>
                        <a:gd name="connsiteX8" fmla="*/ 1663168 w 2742323"/>
                        <a:gd name="connsiteY8" fmla="*/ 161045 h 2641035"/>
                        <a:gd name="connsiteX9" fmla="*/ 1731341 w 2742323"/>
                        <a:gd name="connsiteY9" fmla="*/ 163528 h 2641035"/>
                        <a:gd name="connsiteX10" fmla="*/ 1731341 w 2742323"/>
                        <a:gd name="connsiteY10" fmla="*/ 163528 h 2641035"/>
                        <a:gd name="connsiteX11" fmla="*/ 1715675 w 2742323"/>
                        <a:gd name="connsiteY11" fmla="*/ 108283 h 2641035"/>
                        <a:gd name="connsiteX12" fmla="*/ 1775550 w 2742323"/>
                        <a:gd name="connsiteY12" fmla="*/ 99315 h 2641035"/>
                        <a:gd name="connsiteX13" fmla="*/ 1820233 w 2742323"/>
                        <a:gd name="connsiteY13" fmla="*/ 140133 h 2641035"/>
                        <a:gd name="connsiteX14" fmla="*/ 1835899 w 2742323"/>
                        <a:gd name="connsiteY14" fmla="*/ 199852 h 2641035"/>
                        <a:gd name="connsiteX15" fmla="*/ 1894388 w 2742323"/>
                        <a:gd name="connsiteY15" fmla="*/ 218281 h 2641035"/>
                        <a:gd name="connsiteX16" fmla="*/ 1873433 w 2742323"/>
                        <a:gd name="connsiteY16" fmla="*/ 177206 h 2641035"/>
                        <a:gd name="connsiteX17" fmla="*/ 1895318 w 2742323"/>
                        <a:gd name="connsiteY17" fmla="*/ 165263 h 2641035"/>
                        <a:gd name="connsiteX18" fmla="*/ 1917185 w 2742323"/>
                        <a:gd name="connsiteY18" fmla="*/ 167253 h 2641035"/>
                        <a:gd name="connsiteX19" fmla="*/ 1969455 w 2742323"/>
                        <a:gd name="connsiteY19" fmla="*/ 167253 h 2641035"/>
                        <a:gd name="connsiteX20" fmla="*/ 1947132 w 2742323"/>
                        <a:gd name="connsiteY20" fmla="*/ 101562 h 2641035"/>
                        <a:gd name="connsiteX21" fmla="*/ 1974525 w 2742323"/>
                        <a:gd name="connsiteY21" fmla="*/ 82385 h 2641035"/>
                        <a:gd name="connsiteX22" fmla="*/ 2048462 w 2742323"/>
                        <a:gd name="connsiteY22" fmla="*/ 76669 h 2641035"/>
                        <a:gd name="connsiteX23" fmla="*/ 2085995 w 2742323"/>
                        <a:gd name="connsiteY23" fmla="*/ 93087 h 2641035"/>
                        <a:gd name="connsiteX24" fmla="*/ 2147712 w 2742323"/>
                        <a:gd name="connsiteY24" fmla="*/ 115496 h 2641035"/>
                        <a:gd name="connsiteX25" fmla="*/ 2186632 w 2742323"/>
                        <a:gd name="connsiteY25" fmla="*/ 92101 h 2641035"/>
                        <a:gd name="connsiteX26" fmla="*/ 2227613 w 2742323"/>
                        <a:gd name="connsiteY26" fmla="*/ 98566 h 2641035"/>
                        <a:gd name="connsiteX27" fmla="*/ 2247200 w 2742323"/>
                        <a:gd name="connsiteY27" fmla="*/ 142616 h 2641035"/>
                        <a:gd name="connsiteX28" fmla="*/ 2281268 w 2742323"/>
                        <a:gd name="connsiteY28" fmla="*/ 142616 h 2641035"/>
                        <a:gd name="connsiteX29" fmla="*/ 2329872 w 2742323"/>
                        <a:gd name="connsiteY29" fmla="*/ 109268 h 2641035"/>
                        <a:gd name="connsiteX30" fmla="*/ 2379844 w 2742323"/>
                        <a:gd name="connsiteY30" fmla="*/ 85380 h 2641035"/>
                        <a:gd name="connsiteX31" fmla="*/ 2388817 w 2742323"/>
                        <a:gd name="connsiteY31" fmla="*/ 109032 h 2641035"/>
                        <a:gd name="connsiteX32" fmla="*/ 2454456 w 2742323"/>
                        <a:gd name="connsiteY32" fmla="*/ 108283 h 2641035"/>
                        <a:gd name="connsiteX33" fmla="*/ 2409317 w 2742323"/>
                        <a:gd name="connsiteY33" fmla="*/ 60488 h 2641035"/>
                        <a:gd name="connsiteX34" fmla="*/ 2457903 w 2742323"/>
                        <a:gd name="connsiteY34" fmla="*/ 55521 h 2641035"/>
                        <a:gd name="connsiteX35" fmla="*/ 2591240 w 2742323"/>
                        <a:gd name="connsiteY35" fmla="*/ 55521 h 2641035"/>
                        <a:gd name="connsiteX36" fmla="*/ 2604608 w 2742323"/>
                        <a:gd name="connsiteY36" fmla="*/ 73180 h 2641035"/>
                        <a:gd name="connsiteX37" fmla="*/ 2641905 w 2742323"/>
                        <a:gd name="connsiteY37" fmla="*/ 74422 h 2641035"/>
                        <a:gd name="connsiteX38" fmla="*/ 2641905 w 2742323"/>
                        <a:gd name="connsiteY38" fmla="*/ 46060 h 2641035"/>
                        <a:gd name="connsiteX39" fmla="*/ 2696728 w 2742323"/>
                        <a:gd name="connsiteY39" fmla="*/ 54772 h 2641035"/>
                        <a:gd name="connsiteX40" fmla="*/ 2707087 w 2742323"/>
                        <a:gd name="connsiteY40" fmla="*/ 98330 h 2641035"/>
                        <a:gd name="connsiteX41" fmla="*/ 2729428 w 2742323"/>
                        <a:gd name="connsiteY41" fmla="*/ 130929 h 2641035"/>
                        <a:gd name="connsiteX42" fmla="*/ 2719288 w 2742323"/>
                        <a:gd name="connsiteY42" fmla="*/ 163765 h 2641035"/>
                        <a:gd name="connsiteX43" fmla="*/ 2699026 w 2742323"/>
                        <a:gd name="connsiteY43" fmla="*/ 149081 h 2641035"/>
                        <a:gd name="connsiteX44" fmla="*/ 2673693 w 2742323"/>
                        <a:gd name="connsiteY44" fmla="*/ 170249 h 2641035"/>
                        <a:gd name="connsiteX45" fmla="*/ 2630159 w 2742323"/>
                        <a:gd name="connsiteY45" fmla="*/ 145849 h 2641035"/>
                        <a:gd name="connsiteX46" fmla="*/ 2641686 w 2742323"/>
                        <a:gd name="connsiteY46" fmla="*/ 220015 h 2641035"/>
                        <a:gd name="connsiteX47" fmla="*/ 2631327 w 2742323"/>
                        <a:gd name="connsiteY47" fmla="*/ 265307 h 2641035"/>
                        <a:gd name="connsiteX48" fmla="*/ 2693044 w 2742323"/>
                        <a:gd name="connsiteY48" fmla="*/ 290200 h 2641035"/>
                        <a:gd name="connsiteX49" fmla="*/ 2714218 w 2742323"/>
                        <a:gd name="connsiteY49" fmla="*/ 353664 h 2641035"/>
                        <a:gd name="connsiteX50" fmla="*/ 2705701 w 2742323"/>
                        <a:gd name="connsiteY50" fmla="*/ 353664 h 2641035"/>
                        <a:gd name="connsiteX51" fmla="*/ 2662641 w 2742323"/>
                        <a:gd name="connsiteY51" fmla="*/ 376803 h 2641035"/>
                        <a:gd name="connsiteX52" fmla="*/ 2641686 w 2742323"/>
                        <a:gd name="connsiteY52" fmla="*/ 414133 h 2641035"/>
                        <a:gd name="connsiteX53" fmla="*/ 2641686 w 2742323"/>
                        <a:gd name="connsiteY53" fmla="*/ 460666 h 2641035"/>
                        <a:gd name="connsiteX54" fmla="*/ 2603915 w 2742323"/>
                        <a:gd name="connsiteY54" fmla="*/ 455207 h 2641035"/>
                        <a:gd name="connsiteX55" fmla="*/ 2549110 w 2742323"/>
                        <a:gd name="connsiteY55" fmla="*/ 493522 h 2641035"/>
                        <a:gd name="connsiteX56" fmla="*/ 2555329 w 2742323"/>
                        <a:gd name="connsiteY56" fmla="*/ 557991 h 2641035"/>
                        <a:gd name="connsiteX57" fmla="*/ 2589635 w 2742323"/>
                        <a:gd name="connsiteY57" fmla="*/ 587102 h 2641035"/>
                        <a:gd name="connsiteX58" fmla="*/ 2594468 w 2742323"/>
                        <a:gd name="connsiteY58" fmla="*/ 625673 h 2641035"/>
                        <a:gd name="connsiteX59" fmla="*/ 2597003 w 2742323"/>
                        <a:gd name="connsiteY59" fmla="*/ 658036 h 2641035"/>
                        <a:gd name="connsiteX60" fmla="*/ 2610827 w 2742323"/>
                        <a:gd name="connsiteY60" fmla="*/ 709537 h 2641035"/>
                        <a:gd name="connsiteX61" fmla="*/ 2584802 w 2742323"/>
                        <a:gd name="connsiteY61" fmla="*/ 774006 h 2641035"/>
                        <a:gd name="connsiteX62" fmla="*/ 2584346 w 2742323"/>
                        <a:gd name="connsiteY62" fmla="*/ 839697 h 2641035"/>
                        <a:gd name="connsiteX63" fmla="*/ 2572819 w 2742323"/>
                        <a:gd name="connsiteY63" fmla="*/ 850163 h 2641035"/>
                        <a:gd name="connsiteX64" fmla="*/ 2572819 w 2742323"/>
                        <a:gd name="connsiteY64" fmla="*/ 836465 h 2641035"/>
                        <a:gd name="connsiteX65" fmla="*/ 2554399 w 2742323"/>
                        <a:gd name="connsiteY65" fmla="*/ 768527 h 2641035"/>
                        <a:gd name="connsiteX66" fmla="*/ 2492226 w 2742323"/>
                        <a:gd name="connsiteY66" fmla="*/ 674947 h 2641035"/>
                        <a:gd name="connsiteX67" fmla="*/ 2492226 w 2742323"/>
                        <a:gd name="connsiteY67" fmla="*/ 611483 h 2641035"/>
                        <a:gd name="connsiteX68" fmla="*/ 2518252 w 2742323"/>
                        <a:gd name="connsiteY68" fmla="*/ 497759 h 2641035"/>
                        <a:gd name="connsiteX69" fmla="*/ 2531365 w 2742323"/>
                        <a:gd name="connsiteY69" fmla="*/ 416872 h 2641035"/>
                        <a:gd name="connsiteX70" fmla="*/ 2492445 w 2742323"/>
                        <a:gd name="connsiteY70" fmla="*/ 392984 h 2641035"/>
                        <a:gd name="connsiteX71" fmla="*/ 2492445 w 2742323"/>
                        <a:gd name="connsiteY71" fmla="*/ 439518 h 2641035"/>
                        <a:gd name="connsiteX72" fmla="*/ 2483235 w 2742323"/>
                        <a:gd name="connsiteY72" fmla="*/ 461928 h 2641035"/>
                        <a:gd name="connsiteX73" fmla="*/ 2472657 w 2742323"/>
                        <a:gd name="connsiteY73" fmla="*/ 432561 h 2641035"/>
                        <a:gd name="connsiteX74" fmla="*/ 2411852 w 2742323"/>
                        <a:gd name="connsiteY74" fmla="*/ 461672 h 2641035"/>
                        <a:gd name="connsiteX75" fmla="*/ 2411852 w 2742323"/>
                        <a:gd name="connsiteY75" fmla="*/ 566939 h 2641035"/>
                        <a:gd name="connsiteX76" fmla="*/ 2376616 w 2742323"/>
                        <a:gd name="connsiteY76" fmla="*/ 577385 h 2641035"/>
                        <a:gd name="connsiteX77" fmla="*/ 2314206 w 2742323"/>
                        <a:gd name="connsiteY77" fmla="*/ 577385 h 2641035"/>
                        <a:gd name="connsiteX78" fmla="*/ 2270691 w 2742323"/>
                        <a:gd name="connsiteY78" fmla="*/ 605511 h 2641035"/>
                        <a:gd name="connsiteX79" fmla="*/ 2255024 w 2742323"/>
                        <a:gd name="connsiteY79" fmla="*/ 661761 h 2641035"/>
                        <a:gd name="connsiteX80" fmla="*/ 2214718 w 2742323"/>
                        <a:gd name="connsiteY80" fmla="*/ 749113 h 2641035"/>
                        <a:gd name="connsiteX81" fmla="*/ 2237516 w 2742323"/>
                        <a:gd name="connsiteY81" fmla="*/ 768783 h 2641035"/>
                        <a:gd name="connsiteX82" fmla="*/ 2264471 w 2742323"/>
                        <a:gd name="connsiteY82" fmla="*/ 780214 h 2641035"/>
                        <a:gd name="connsiteX83" fmla="*/ 2303391 w 2742323"/>
                        <a:gd name="connsiteY83" fmla="*/ 792178 h 2641035"/>
                        <a:gd name="connsiteX84" fmla="*/ 2331933 w 2742323"/>
                        <a:gd name="connsiteY84" fmla="*/ 821032 h 2641035"/>
                        <a:gd name="connsiteX85" fmla="*/ 2345065 w 2742323"/>
                        <a:gd name="connsiteY85" fmla="*/ 878032 h 2641035"/>
                        <a:gd name="connsiteX86" fmla="*/ 2365564 w 2742323"/>
                        <a:gd name="connsiteY86" fmla="*/ 940254 h 2641035"/>
                        <a:gd name="connsiteX87" fmla="*/ 2337697 w 2742323"/>
                        <a:gd name="connsiteY87" fmla="*/ 1032829 h 2641035"/>
                        <a:gd name="connsiteX88" fmla="*/ 2306382 w 2742323"/>
                        <a:gd name="connsiteY88" fmla="*/ 1091070 h 2641035"/>
                        <a:gd name="connsiteX89" fmla="*/ 2284734 w 2742323"/>
                        <a:gd name="connsiteY89" fmla="*/ 1077629 h 2641035"/>
                        <a:gd name="connsiteX90" fmla="*/ 2256629 w 2742323"/>
                        <a:gd name="connsiteY90" fmla="*/ 1102758 h 2641035"/>
                        <a:gd name="connsiteX91" fmla="*/ 2254568 w 2742323"/>
                        <a:gd name="connsiteY91" fmla="*/ 1158752 h 2641035"/>
                        <a:gd name="connsiteX92" fmla="*/ 2226245 w 2742323"/>
                        <a:gd name="connsiteY92" fmla="*/ 1184887 h 2641035"/>
                        <a:gd name="connsiteX93" fmla="*/ 2237297 w 2742323"/>
                        <a:gd name="connsiteY93" fmla="*/ 1210016 h 2641035"/>
                        <a:gd name="connsiteX94" fmla="*/ 2267225 w 2742323"/>
                        <a:gd name="connsiteY94" fmla="*/ 1243621 h 2641035"/>
                        <a:gd name="connsiteX95" fmla="*/ 2276217 w 2742323"/>
                        <a:gd name="connsiteY95" fmla="*/ 1283690 h 2641035"/>
                        <a:gd name="connsiteX96" fmla="*/ 2249498 w 2742323"/>
                        <a:gd name="connsiteY96" fmla="*/ 1306829 h 2641035"/>
                        <a:gd name="connsiteX97" fmla="*/ 2239358 w 2742323"/>
                        <a:gd name="connsiteY97" fmla="*/ 1295890 h 2641035"/>
                        <a:gd name="connsiteX98" fmla="*/ 2239358 w 2742323"/>
                        <a:gd name="connsiteY98" fmla="*/ 1265262 h 2641035"/>
                        <a:gd name="connsiteX99" fmla="*/ 2221393 w 2742323"/>
                        <a:gd name="connsiteY99" fmla="*/ 1241630 h 2641035"/>
                        <a:gd name="connsiteX100" fmla="*/ 2204122 w 2742323"/>
                        <a:gd name="connsiteY100" fmla="*/ 1208519 h 2641035"/>
                        <a:gd name="connsiteX101" fmla="*/ 2178790 w 2742323"/>
                        <a:gd name="connsiteY101" fmla="*/ 1185380 h 2641035"/>
                        <a:gd name="connsiteX102" fmla="*/ 2156467 w 2742323"/>
                        <a:gd name="connsiteY102" fmla="*/ 1197580 h 2641035"/>
                        <a:gd name="connsiteX103" fmla="*/ 2156467 w 2742323"/>
                        <a:gd name="connsiteY103" fmla="*/ 1197580 h 2641035"/>
                        <a:gd name="connsiteX104" fmla="*/ 2163835 w 2742323"/>
                        <a:gd name="connsiteY104" fmla="*/ 1168706 h 2641035"/>
                        <a:gd name="connsiteX105" fmla="*/ 2135274 w 2742323"/>
                        <a:gd name="connsiteY105" fmla="*/ 1153273 h 2641035"/>
                        <a:gd name="connsiteX106" fmla="*/ 2118003 w 2742323"/>
                        <a:gd name="connsiteY106" fmla="*/ 1190366 h 2641035"/>
                        <a:gd name="connsiteX107" fmla="*/ 2081162 w 2742323"/>
                        <a:gd name="connsiteY107" fmla="*/ 1213761 h 2641035"/>
                        <a:gd name="connsiteX108" fmla="*/ 2096810 w 2742323"/>
                        <a:gd name="connsiteY108" fmla="*/ 1236151 h 2641035"/>
                        <a:gd name="connsiteX109" fmla="*/ 2116617 w 2742323"/>
                        <a:gd name="connsiteY109" fmla="*/ 1260039 h 2641035"/>
                        <a:gd name="connsiteX110" fmla="*/ 2145177 w 2742323"/>
                        <a:gd name="connsiteY110" fmla="*/ 1249100 h 2641035"/>
                        <a:gd name="connsiteX111" fmla="*/ 2163142 w 2742323"/>
                        <a:gd name="connsiteY111" fmla="*/ 1255309 h 2641035"/>
                        <a:gd name="connsiteX112" fmla="*/ 2115012 w 2742323"/>
                        <a:gd name="connsiteY112" fmla="*/ 1290904 h 2641035"/>
                        <a:gd name="connsiteX113" fmla="*/ 2144721 w 2742323"/>
                        <a:gd name="connsiteY113" fmla="*/ 1330973 h 2641035"/>
                        <a:gd name="connsiteX114" fmla="*/ 2170510 w 2742323"/>
                        <a:gd name="connsiteY114" fmla="*/ 1386967 h 2641035"/>
                        <a:gd name="connsiteX115" fmla="*/ 2170510 w 2742323"/>
                        <a:gd name="connsiteY115" fmla="*/ 1456896 h 2641035"/>
                        <a:gd name="connsiteX116" fmla="*/ 2156923 w 2742323"/>
                        <a:gd name="connsiteY116" fmla="*/ 1498463 h 2641035"/>
                        <a:gd name="connsiteX117" fmla="*/ 2126064 w 2742323"/>
                        <a:gd name="connsiteY117" fmla="*/ 1558931 h 2641035"/>
                        <a:gd name="connsiteX118" fmla="*/ 2057672 w 2742323"/>
                        <a:gd name="connsiteY118" fmla="*/ 1596024 h 2641035"/>
                        <a:gd name="connsiteX119" fmla="*/ 2028874 w 2742323"/>
                        <a:gd name="connsiteY119" fmla="*/ 1618414 h 2641035"/>
                        <a:gd name="connsiteX120" fmla="*/ 2019664 w 2742323"/>
                        <a:gd name="connsiteY120" fmla="*/ 1595275 h 2641035"/>
                        <a:gd name="connsiteX121" fmla="*/ 2014594 w 2742323"/>
                        <a:gd name="connsiteY121" fmla="*/ 1597266 h 2641035"/>
                        <a:gd name="connsiteX122" fmla="*/ 1974306 w 2742323"/>
                        <a:gd name="connsiteY122" fmla="*/ 1614433 h 2641035"/>
                        <a:gd name="connsiteX123" fmla="*/ 1960938 w 2742323"/>
                        <a:gd name="connsiteY123" fmla="*/ 1653753 h 2641035"/>
                        <a:gd name="connsiteX124" fmla="*/ 1960482 w 2742323"/>
                        <a:gd name="connsiteY124" fmla="*/ 1655744 h 2641035"/>
                        <a:gd name="connsiteX125" fmla="*/ 1975911 w 2742323"/>
                        <a:gd name="connsiteY125" fmla="*/ 1688855 h 2641035"/>
                        <a:gd name="connsiteX126" fmla="*/ 2009761 w 2742323"/>
                        <a:gd name="connsiteY126" fmla="*/ 1723938 h 2641035"/>
                        <a:gd name="connsiteX127" fmla="*/ 2009761 w 2742323"/>
                        <a:gd name="connsiteY127" fmla="*/ 1790635 h 2641035"/>
                        <a:gd name="connsiteX128" fmla="*/ 1976604 w 2742323"/>
                        <a:gd name="connsiteY128" fmla="*/ 1821736 h 2641035"/>
                        <a:gd name="connsiteX129" fmla="*/ 1965315 w 2742323"/>
                        <a:gd name="connsiteY129" fmla="*/ 1815528 h 2641035"/>
                        <a:gd name="connsiteX130" fmla="*/ 1934913 w 2742323"/>
                        <a:gd name="connsiteY130" fmla="*/ 1780938 h 2641035"/>
                        <a:gd name="connsiteX131" fmla="*/ 1899677 w 2742323"/>
                        <a:gd name="connsiteY131" fmla="*/ 1745086 h 2641035"/>
                        <a:gd name="connsiteX132" fmla="*/ 1881494 w 2742323"/>
                        <a:gd name="connsiteY132" fmla="*/ 1770472 h 2641035"/>
                        <a:gd name="connsiteX133" fmla="*/ 1875275 w 2742323"/>
                        <a:gd name="connsiteY133" fmla="*/ 1817262 h 2641035"/>
                        <a:gd name="connsiteX134" fmla="*/ 1887476 w 2742323"/>
                        <a:gd name="connsiteY134" fmla="*/ 1847871 h 2641035"/>
                        <a:gd name="connsiteX135" fmla="*/ 1909124 w 2742323"/>
                        <a:gd name="connsiteY135" fmla="*/ 1880233 h 2641035"/>
                        <a:gd name="connsiteX136" fmla="*/ 1939071 w 2742323"/>
                        <a:gd name="connsiteY136" fmla="*/ 1904870 h 2641035"/>
                        <a:gd name="connsiteX137" fmla="*/ 1944360 w 2742323"/>
                        <a:gd name="connsiteY137" fmla="*/ 1936228 h 2641035"/>
                        <a:gd name="connsiteX138" fmla="*/ 1951965 w 2742323"/>
                        <a:gd name="connsiteY138" fmla="*/ 1963092 h 2641035"/>
                        <a:gd name="connsiteX139" fmla="*/ 1927544 w 2742323"/>
                        <a:gd name="connsiteY139" fmla="*/ 1952153 h 2641035"/>
                        <a:gd name="connsiteX140" fmla="*/ 1902449 w 2742323"/>
                        <a:gd name="connsiteY140" fmla="*/ 1916814 h 2641035"/>
                        <a:gd name="connsiteX141" fmla="*/ 1883792 w 2742323"/>
                        <a:gd name="connsiteY141" fmla="*/ 1874005 h 2641035"/>
                        <a:gd name="connsiteX142" fmla="*/ 1848793 w 2742323"/>
                        <a:gd name="connsiteY142" fmla="*/ 1854099 h 2641035"/>
                        <a:gd name="connsiteX143" fmla="*/ 1848793 w 2742323"/>
                        <a:gd name="connsiteY143" fmla="*/ 1774946 h 2641035"/>
                        <a:gd name="connsiteX144" fmla="*/ 1811953 w 2742323"/>
                        <a:gd name="connsiteY144" fmla="*/ 1689585 h 2641035"/>
                        <a:gd name="connsiteX145" fmla="*/ 1779708 w 2742323"/>
                        <a:gd name="connsiteY145" fmla="*/ 1710240 h 2641035"/>
                        <a:gd name="connsiteX146" fmla="*/ 1779708 w 2742323"/>
                        <a:gd name="connsiteY146" fmla="*/ 1650777 h 2641035"/>
                        <a:gd name="connsiteX147" fmla="*/ 1746077 w 2742323"/>
                        <a:gd name="connsiteY147" fmla="*/ 1633847 h 2641035"/>
                        <a:gd name="connsiteX148" fmla="*/ 1731578 w 2742323"/>
                        <a:gd name="connsiteY148" fmla="*/ 1570639 h 2641035"/>
                        <a:gd name="connsiteX149" fmla="*/ 1673764 w 2742323"/>
                        <a:gd name="connsiteY149" fmla="*/ 1585066 h 2641035"/>
                        <a:gd name="connsiteX150" fmla="*/ 1649125 w 2742323"/>
                        <a:gd name="connsiteY150" fmla="*/ 1621647 h 2641035"/>
                        <a:gd name="connsiteX151" fmla="*/ 1594557 w 2742323"/>
                        <a:gd name="connsiteY151" fmla="*/ 1674901 h 2641035"/>
                        <a:gd name="connsiteX152" fmla="*/ 1557005 w 2742323"/>
                        <a:gd name="connsiteY152" fmla="*/ 1710240 h 2641035"/>
                        <a:gd name="connsiteX153" fmla="*/ 1537892 w 2742323"/>
                        <a:gd name="connsiteY153" fmla="*/ 1744337 h 2641035"/>
                        <a:gd name="connsiteX154" fmla="*/ 1537892 w 2742323"/>
                        <a:gd name="connsiteY154" fmla="*/ 1804313 h 2641035"/>
                        <a:gd name="connsiteX155" fmla="*/ 1513034 w 2742323"/>
                        <a:gd name="connsiteY155" fmla="*/ 1846885 h 2641035"/>
                        <a:gd name="connsiteX156" fmla="*/ 1506814 w 2742323"/>
                        <a:gd name="connsiteY156" fmla="*/ 1822248 h 2641035"/>
                        <a:gd name="connsiteX157" fmla="*/ 1479859 w 2742323"/>
                        <a:gd name="connsiteY157" fmla="*/ 1755788 h 2641035"/>
                        <a:gd name="connsiteX158" fmla="*/ 1455219 w 2742323"/>
                        <a:gd name="connsiteY158" fmla="*/ 1698552 h 2641035"/>
                        <a:gd name="connsiteX159" fmla="*/ 1443711 w 2742323"/>
                        <a:gd name="connsiteY159" fmla="*/ 1645042 h 2641035"/>
                        <a:gd name="connsiteX160" fmla="*/ 1429431 w 2742323"/>
                        <a:gd name="connsiteY160" fmla="*/ 1583824 h 2641035"/>
                        <a:gd name="connsiteX161" fmla="*/ 1401345 w 2742323"/>
                        <a:gd name="connsiteY161" fmla="*/ 1619163 h 2641035"/>
                        <a:gd name="connsiteX162" fmla="*/ 1384073 w 2742323"/>
                        <a:gd name="connsiteY162" fmla="*/ 1616167 h 2641035"/>
                        <a:gd name="connsiteX163" fmla="*/ 1360583 w 2742323"/>
                        <a:gd name="connsiteY163" fmla="*/ 1572866 h 2641035"/>
                        <a:gd name="connsiteX164" fmla="*/ 1308988 w 2742323"/>
                        <a:gd name="connsiteY164" fmla="*/ 1532304 h 2641035"/>
                        <a:gd name="connsiteX165" fmla="*/ 1246122 w 2742323"/>
                        <a:gd name="connsiteY165" fmla="*/ 1540779 h 2641035"/>
                        <a:gd name="connsiteX166" fmla="*/ 1197992 w 2742323"/>
                        <a:gd name="connsiteY166" fmla="*/ 1532797 h 2641035"/>
                        <a:gd name="connsiteX167" fmla="*/ 1166441 w 2742323"/>
                        <a:gd name="connsiteY167" fmla="*/ 1514644 h 2641035"/>
                        <a:gd name="connsiteX168" fmla="*/ 1132810 w 2742323"/>
                        <a:gd name="connsiteY168" fmla="*/ 1511905 h 2641035"/>
                        <a:gd name="connsiteX169" fmla="*/ 1096425 w 2742323"/>
                        <a:gd name="connsiteY169" fmla="*/ 1490500 h 2641035"/>
                        <a:gd name="connsiteX170" fmla="*/ 1039541 w 2742323"/>
                        <a:gd name="connsiteY170" fmla="*/ 1440478 h 2641035"/>
                        <a:gd name="connsiteX171" fmla="*/ 1016525 w 2742323"/>
                        <a:gd name="connsiteY171" fmla="*/ 1482774 h 2641035"/>
                        <a:gd name="connsiteX172" fmla="*/ 1053822 w 2742323"/>
                        <a:gd name="connsiteY172" fmla="*/ 1515886 h 2641035"/>
                        <a:gd name="connsiteX173" fmla="*/ 1078005 w 2742323"/>
                        <a:gd name="connsiteY173" fmla="*/ 1563918 h 2641035"/>
                        <a:gd name="connsiteX174" fmla="*/ 1120153 w 2742323"/>
                        <a:gd name="connsiteY174" fmla="*/ 1561671 h 2641035"/>
                        <a:gd name="connsiteX175" fmla="*/ 1162064 w 2742323"/>
                        <a:gd name="connsiteY175" fmla="*/ 1547993 h 2641035"/>
                        <a:gd name="connsiteX176" fmla="*/ 1184624 w 2742323"/>
                        <a:gd name="connsiteY176" fmla="*/ 1574364 h 2641035"/>
                        <a:gd name="connsiteX177" fmla="*/ 1210886 w 2742323"/>
                        <a:gd name="connsiteY177" fmla="*/ 1602489 h 2641035"/>
                        <a:gd name="connsiteX178" fmla="*/ 1197062 w 2742323"/>
                        <a:gd name="connsiteY178" fmla="*/ 1639562 h 2641035"/>
                        <a:gd name="connsiteX179" fmla="*/ 1177037 w 2742323"/>
                        <a:gd name="connsiteY179" fmla="*/ 1679395 h 2641035"/>
                        <a:gd name="connsiteX180" fmla="*/ 1108408 w 2742323"/>
                        <a:gd name="connsiteY180" fmla="*/ 1717473 h 2641035"/>
                        <a:gd name="connsiteX181" fmla="*/ 1040016 w 2742323"/>
                        <a:gd name="connsiteY181" fmla="*/ 1733891 h 2641035"/>
                        <a:gd name="connsiteX182" fmla="*/ 981289 w 2742323"/>
                        <a:gd name="connsiteY182" fmla="*/ 1762509 h 2641035"/>
                        <a:gd name="connsiteX183" fmla="*/ 973684 w 2742323"/>
                        <a:gd name="connsiteY183" fmla="*/ 1739607 h 2641035"/>
                        <a:gd name="connsiteX184" fmla="*/ 950194 w 2742323"/>
                        <a:gd name="connsiteY184" fmla="*/ 1677897 h 2641035"/>
                        <a:gd name="connsiteX185" fmla="*/ 913809 w 2742323"/>
                        <a:gd name="connsiteY185" fmla="*/ 1646796 h 2641035"/>
                        <a:gd name="connsiteX186" fmla="*/ 899073 w 2742323"/>
                        <a:gd name="connsiteY186" fmla="*/ 1600991 h 2641035"/>
                        <a:gd name="connsiteX187" fmla="*/ 871443 w 2742323"/>
                        <a:gd name="connsiteY187" fmla="*/ 1553708 h 2641035"/>
                        <a:gd name="connsiteX188" fmla="*/ 822839 w 2742323"/>
                        <a:gd name="connsiteY188" fmla="*/ 1481533 h 2641035"/>
                        <a:gd name="connsiteX189" fmla="*/ 791287 w 2742323"/>
                        <a:gd name="connsiteY189" fmla="*/ 1493989 h 2641035"/>
                        <a:gd name="connsiteX190" fmla="*/ 807646 w 2742323"/>
                        <a:gd name="connsiteY190" fmla="*/ 1524341 h 2641035"/>
                        <a:gd name="connsiteX191" fmla="*/ 826760 w 2742323"/>
                        <a:gd name="connsiteY191" fmla="*/ 1580336 h 2641035"/>
                        <a:gd name="connsiteX192" fmla="*/ 842645 w 2742323"/>
                        <a:gd name="connsiteY192" fmla="*/ 1603987 h 2641035"/>
                        <a:gd name="connsiteX193" fmla="*/ 881346 w 2742323"/>
                        <a:gd name="connsiteY193" fmla="*/ 1700543 h 2641035"/>
                        <a:gd name="connsiteX194" fmla="*/ 906897 w 2742323"/>
                        <a:gd name="connsiteY194" fmla="*/ 1719464 h 2641035"/>
                        <a:gd name="connsiteX195" fmla="*/ 944212 w 2742323"/>
                        <a:gd name="connsiteY195" fmla="*/ 1758035 h 2641035"/>
                        <a:gd name="connsiteX196" fmla="*/ 953185 w 2742323"/>
                        <a:gd name="connsiteY196" fmla="*/ 1779183 h 2641035"/>
                        <a:gd name="connsiteX197" fmla="*/ 966772 w 2742323"/>
                        <a:gd name="connsiteY197" fmla="*/ 1823234 h 2641035"/>
                        <a:gd name="connsiteX198" fmla="*/ 994877 w 2742323"/>
                        <a:gd name="connsiteY198" fmla="*/ 1808058 h 2641035"/>
                        <a:gd name="connsiteX199" fmla="*/ 1063032 w 2742323"/>
                        <a:gd name="connsiteY199" fmla="*/ 1797848 h 2641035"/>
                        <a:gd name="connsiteX200" fmla="*/ 1085610 w 2742323"/>
                        <a:gd name="connsiteY200" fmla="*/ 1785904 h 2641035"/>
                        <a:gd name="connsiteX201" fmla="*/ 1092522 w 2742323"/>
                        <a:gd name="connsiteY201" fmla="*/ 1810048 h 2641035"/>
                        <a:gd name="connsiteX202" fmla="*/ 1077312 w 2742323"/>
                        <a:gd name="connsiteY202" fmla="*/ 1859814 h 2641035"/>
                        <a:gd name="connsiteX203" fmla="*/ 1051980 w 2742323"/>
                        <a:gd name="connsiteY203" fmla="*/ 1915572 h 2641035"/>
                        <a:gd name="connsiteX204" fmla="*/ 993728 w 2742323"/>
                        <a:gd name="connsiteY204" fmla="*/ 1954143 h 2641035"/>
                        <a:gd name="connsiteX205" fmla="*/ 944431 w 2742323"/>
                        <a:gd name="connsiteY205" fmla="*/ 2012877 h 2641035"/>
                        <a:gd name="connsiteX206" fmla="*/ 891012 w 2742323"/>
                        <a:gd name="connsiteY206" fmla="*/ 2065383 h 2641035"/>
                        <a:gd name="connsiteX207" fmla="*/ 902301 w 2742323"/>
                        <a:gd name="connsiteY207" fmla="*/ 2097233 h 2641035"/>
                        <a:gd name="connsiteX208" fmla="*/ 901152 w 2742323"/>
                        <a:gd name="connsiteY208" fmla="*/ 2142782 h 2641035"/>
                        <a:gd name="connsiteX209" fmla="*/ 916581 w 2742323"/>
                        <a:gd name="connsiteY209" fmla="*/ 2182358 h 2641035"/>
                        <a:gd name="connsiteX210" fmla="*/ 916581 w 2742323"/>
                        <a:gd name="connsiteY210" fmla="*/ 2230883 h 2641035"/>
                        <a:gd name="connsiteX211" fmla="*/ 889407 w 2742323"/>
                        <a:gd name="connsiteY211" fmla="*/ 2276175 h 2641035"/>
                        <a:gd name="connsiteX212" fmla="*/ 813173 w 2742323"/>
                        <a:gd name="connsiteY212" fmla="*/ 2339383 h 2641035"/>
                        <a:gd name="connsiteX213" fmla="*/ 813173 w 2742323"/>
                        <a:gd name="connsiteY213" fmla="*/ 2367015 h 2641035"/>
                        <a:gd name="connsiteX214" fmla="*/ 807884 w 2742323"/>
                        <a:gd name="connsiteY214" fmla="*/ 2441931 h 2641035"/>
                        <a:gd name="connsiteX215" fmla="*/ 781402 w 2742323"/>
                        <a:gd name="connsiteY215" fmla="*/ 2441931 h 2641035"/>
                        <a:gd name="connsiteX216" fmla="*/ 769183 w 2742323"/>
                        <a:gd name="connsiteY216" fmla="*/ 2501650 h 2641035"/>
                        <a:gd name="connsiteX217" fmla="*/ 724281 w 2742323"/>
                        <a:gd name="connsiteY217" fmla="*/ 2556895 h 2641035"/>
                        <a:gd name="connsiteX218" fmla="*/ 694572 w 2742323"/>
                        <a:gd name="connsiteY218" fmla="*/ 2592490 h 2641035"/>
                        <a:gd name="connsiteX219" fmla="*/ 650126 w 2742323"/>
                        <a:gd name="connsiteY219" fmla="*/ 2628578 h 2641035"/>
                        <a:gd name="connsiteX220" fmla="*/ 572742 w 2742323"/>
                        <a:gd name="connsiteY220" fmla="*/ 2628578 h 2641035"/>
                        <a:gd name="connsiteX221" fmla="*/ 543051 w 2742323"/>
                        <a:gd name="connsiteY221" fmla="*/ 2578812 h 2641035"/>
                        <a:gd name="connsiteX222" fmla="*/ 535665 w 2742323"/>
                        <a:gd name="connsiteY222" fmla="*/ 2534249 h 2641035"/>
                        <a:gd name="connsiteX223" fmla="*/ 514491 w 2742323"/>
                        <a:gd name="connsiteY223" fmla="*/ 2489962 h 2641035"/>
                        <a:gd name="connsiteX224" fmla="*/ 479255 w 2742323"/>
                        <a:gd name="connsiteY224" fmla="*/ 2439940 h 2641035"/>
                        <a:gd name="connsiteX225" fmla="*/ 479255 w 2742323"/>
                        <a:gd name="connsiteY225" fmla="*/ 2369499 h 2641035"/>
                        <a:gd name="connsiteX226" fmla="*/ 444712 w 2742323"/>
                        <a:gd name="connsiteY226" fmla="*/ 2315751 h 2641035"/>
                        <a:gd name="connsiteX227" fmla="*/ 444712 w 2742323"/>
                        <a:gd name="connsiteY227" fmla="*/ 2272193 h 2641035"/>
                        <a:gd name="connsiteX228" fmla="*/ 479255 w 2742323"/>
                        <a:gd name="connsiteY228" fmla="*/ 2220437 h 2641035"/>
                        <a:gd name="connsiteX229" fmla="*/ 479255 w 2742323"/>
                        <a:gd name="connsiteY229" fmla="*/ 2161210 h 2641035"/>
                        <a:gd name="connsiteX230" fmla="*/ 468203 w 2742323"/>
                        <a:gd name="connsiteY230" fmla="*/ 2099224 h 2641035"/>
                        <a:gd name="connsiteX231" fmla="*/ 429739 w 2742323"/>
                        <a:gd name="connsiteY231" fmla="*/ 2036765 h 2641035"/>
                        <a:gd name="connsiteX232" fmla="*/ 437563 w 2742323"/>
                        <a:gd name="connsiteY232" fmla="*/ 1956390 h 2641035"/>
                        <a:gd name="connsiteX233" fmla="*/ 413617 w 2742323"/>
                        <a:gd name="connsiteY233" fmla="*/ 1914567 h 2641035"/>
                        <a:gd name="connsiteX234" fmla="*/ 361803 w 2742323"/>
                        <a:gd name="connsiteY234" fmla="*/ 1917307 h 2641035"/>
                        <a:gd name="connsiteX235" fmla="*/ 344988 w 2742323"/>
                        <a:gd name="connsiteY235" fmla="*/ 1886205 h 2641035"/>
                        <a:gd name="connsiteX236" fmla="*/ 298244 w 2742323"/>
                        <a:gd name="connsiteY236" fmla="*/ 1880470 h 2641035"/>
                        <a:gd name="connsiteX237" fmla="*/ 248035 w 2742323"/>
                        <a:gd name="connsiteY237" fmla="*/ 1907610 h 2641035"/>
                        <a:gd name="connsiteX238" fmla="*/ 202677 w 2742323"/>
                        <a:gd name="connsiteY238" fmla="*/ 1907610 h 2641035"/>
                        <a:gd name="connsiteX239" fmla="*/ 154766 w 2742323"/>
                        <a:gd name="connsiteY239" fmla="*/ 1913582 h 2641035"/>
                        <a:gd name="connsiteX240" fmla="*/ 101585 w 2742323"/>
                        <a:gd name="connsiteY240" fmla="*/ 1879977 h 2641035"/>
                        <a:gd name="connsiteX241" fmla="*/ 26499 w 2742323"/>
                        <a:gd name="connsiteY241" fmla="*/ 1794872 h 2641035"/>
                        <a:gd name="connsiteX242" fmla="*/ 11763 w 2742323"/>
                        <a:gd name="connsiteY242" fmla="*/ 1729417 h 2641035"/>
                        <a:gd name="connsiteX243" fmla="*/ 21429 w 2742323"/>
                        <a:gd name="connsiteY243" fmla="*/ 1673423 h 2641035"/>
                        <a:gd name="connsiteX244" fmla="*/ 12000 w 2742323"/>
                        <a:gd name="connsiteY244" fmla="*/ 1626377 h 2641035"/>
                        <a:gd name="connsiteX245" fmla="*/ 29946 w 2742323"/>
                        <a:gd name="connsiteY245" fmla="*/ 1579350 h 2641035"/>
                        <a:gd name="connsiteX246" fmla="*/ 73480 w 2742323"/>
                        <a:gd name="connsiteY246" fmla="*/ 1503942 h 2641035"/>
                        <a:gd name="connsiteX247" fmla="*/ 121847 w 2742323"/>
                        <a:gd name="connsiteY247" fmla="*/ 1466100 h 2641035"/>
                        <a:gd name="connsiteX248" fmla="*/ 133592 w 2742323"/>
                        <a:gd name="connsiteY248" fmla="*/ 1426031 h 2641035"/>
                        <a:gd name="connsiteX249" fmla="*/ 165144 w 2742323"/>
                        <a:gd name="connsiteY249" fmla="*/ 1389963 h 2641035"/>
                        <a:gd name="connsiteX250" fmla="*/ 194835 w 2742323"/>
                        <a:gd name="connsiteY250" fmla="*/ 1357856 h 2641035"/>
                        <a:gd name="connsiteX251" fmla="*/ 216483 w 2742323"/>
                        <a:gd name="connsiteY251" fmla="*/ 1369544 h 2641035"/>
                        <a:gd name="connsiteX252" fmla="*/ 297788 w 2742323"/>
                        <a:gd name="connsiteY252" fmla="*/ 1337437 h 2641035"/>
                        <a:gd name="connsiteX253" fmla="*/ 373092 w 2742323"/>
                        <a:gd name="connsiteY253" fmla="*/ 1337694 h 2641035"/>
                        <a:gd name="connsiteX254" fmla="*/ 410170 w 2742323"/>
                        <a:gd name="connsiteY254" fmla="*/ 1331229 h 2641035"/>
                        <a:gd name="connsiteX255" fmla="*/ 431125 w 2742323"/>
                        <a:gd name="connsiteY255" fmla="*/ 1336196 h 2641035"/>
                        <a:gd name="connsiteX256" fmla="*/ 437800 w 2742323"/>
                        <a:gd name="connsiteY256" fmla="*/ 1390692 h 2641035"/>
                        <a:gd name="connsiteX257" fmla="*/ 485474 w 2742323"/>
                        <a:gd name="connsiteY257" fmla="*/ 1401651 h 2641035"/>
                        <a:gd name="connsiteX258" fmla="*/ 534990 w 2742323"/>
                        <a:gd name="connsiteY258" fmla="*/ 1445445 h 2641035"/>
                        <a:gd name="connsiteX259" fmla="*/ 568146 w 2742323"/>
                        <a:gd name="connsiteY259" fmla="*/ 1414087 h 2641035"/>
                        <a:gd name="connsiteX260" fmla="*/ 599917 w 2742323"/>
                        <a:gd name="connsiteY260" fmla="*/ 1408371 h 2641035"/>
                        <a:gd name="connsiteX261" fmla="*/ 699405 w 2742323"/>
                        <a:gd name="connsiteY261" fmla="*/ 1439473 h 2641035"/>
                        <a:gd name="connsiteX262" fmla="*/ 762052 w 2742323"/>
                        <a:gd name="connsiteY262" fmla="*/ 1429027 h 2641035"/>
                        <a:gd name="connsiteX263" fmla="*/ 815945 w 2742323"/>
                        <a:gd name="connsiteY263" fmla="*/ 1402400 h 2641035"/>
                        <a:gd name="connsiteX264" fmla="*/ 832523 w 2742323"/>
                        <a:gd name="connsiteY264" fmla="*/ 1334698 h 2641035"/>
                        <a:gd name="connsiteX265" fmla="*/ 810875 w 2742323"/>
                        <a:gd name="connsiteY265" fmla="*/ 1300601 h 2641035"/>
                        <a:gd name="connsiteX266" fmla="*/ 764350 w 2742323"/>
                        <a:gd name="connsiteY266" fmla="*/ 1329238 h 2641035"/>
                        <a:gd name="connsiteX267" fmla="*/ 717606 w 2742323"/>
                        <a:gd name="connsiteY267" fmla="*/ 1316289 h 2641035"/>
                        <a:gd name="connsiteX268" fmla="*/ 689738 w 2742323"/>
                        <a:gd name="connsiteY268" fmla="*/ 1296127 h 2641035"/>
                        <a:gd name="connsiteX269" fmla="*/ 706080 w 2742323"/>
                        <a:gd name="connsiteY269" fmla="*/ 1253318 h 2641035"/>
                        <a:gd name="connsiteX270" fmla="*/ 730737 w 2742323"/>
                        <a:gd name="connsiteY270" fmla="*/ 1238142 h 2641035"/>
                        <a:gd name="connsiteX271" fmla="*/ 774490 w 2742323"/>
                        <a:gd name="connsiteY271" fmla="*/ 1226454 h 2641035"/>
                        <a:gd name="connsiteX272" fmla="*/ 831830 w 2742323"/>
                        <a:gd name="connsiteY272" fmla="*/ 1243128 h 2641035"/>
                        <a:gd name="connsiteX273" fmla="*/ 916344 w 2742323"/>
                        <a:gd name="connsiteY273" fmla="*/ 1223458 h 2641035"/>
                        <a:gd name="connsiteX274" fmla="*/ 874434 w 2742323"/>
                        <a:gd name="connsiteY274" fmla="*/ 1189361 h 2641035"/>
                        <a:gd name="connsiteX275" fmla="*/ 829058 w 2742323"/>
                        <a:gd name="connsiteY275" fmla="*/ 1138846 h 2641035"/>
                        <a:gd name="connsiteX276" fmla="*/ 844487 w 2742323"/>
                        <a:gd name="connsiteY276" fmla="*/ 1088075 h 2641035"/>
                        <a:gd name="connsiteX277" fmla="*/ 793366 w 2742323"/>
                        <a:gd name="connsiteY277" fmla="*/ 1123414 h 2641035"/>
                        <a:gd name="connsiteX278" fmla="*/ 795208 w 2742323"/>
                        <a:gd name="connsiteY278" fmla="*/ 1149292 h 2641035"/>
                        <a:gd name="connsiteX279" fmla="*/ 771262 w 2742323"/>
                        <a:gd name="connsiteY279" fmla="*/ 1149292 h 2641035"/>
                        <a:gd name="connsiteX280" fmla="*/ 759280 w 2742323"/>
                        <a:gd name="connsiteY280" fmla="*/ 1102502 h 2641035"/>
                        <a:gd name="connsiteX281" fmla="*/ 720597 w 2742323"/>
                        <a:gd name="connsiteY281" fmla="*/ 1112968 h 2641035"/>
                        <a:gd name="connsiteX282" fmla="*/ 689976 w 2742323"/>
                        <a:gd name="connsiteY282" fmla="*/ 1183389 h 2641035"/>
                        <a:gd name="connsiteX283" fmla="*/ 691818 w 2742323"/>
                        <a:gd name="connsiteY283" fmla="*/ 1227203 h 2641035"/>
                        <a:gd name="connsiteX284" fmla="*/ 668090 w 2742323"/>
                        <a:gd name="connsiteY284" fmla="*/ 1232426 h 2641035"/>
                        <a:gd name="connsiteX285" fmla="*/ 641372 w 2742323"/>
                        <a:gd name="connsiteY285" fmla="*/ 1236900 h 2641035"/>
                        <a:gd name="connsiteX286" fmla="*/ 613504 w 2742323"/>
                        <a:gd name="connsiteY286" fmla="*/ 1269243 h 2641035"/>
                        <a:gd name="connsiteX287" fmla="*/ 634241 w 2742323"/>
                        <a:gd name="connsiteY287" fmla="*/ 1295890 h 2641035"/>
                        <a:gd name="connsiteX288" fmla="*/ 616969 w 2742323"/>
                        <a:gd name="connsiteY288" fmla="*/ 1313806 h 2641035"/>
                        <a:gd name="connsiteX289" fmla="*/ 591400 w 2742323"/>
                        <a:gd name="connsiteY289" fmla="*/ 1292638 h 2641035"/>
                        <a:gd name="connsiteX290" fmla="*/ 565155 w 2742323"/>
                        <a:gd name="connsiteY290" fmla="*/ 1219733 h 2641035"/>
                        <a:gd name="connsiteX291" fmla="*/ 511262 w 2742323"/>
                        <a:gd name="connsiteY291" fmla="*/ 1160743 h 2641035"/>
                        <a:gd name="connsiteX292" fmla="*/ 460360 w 2742323"/>
                        <a:gd name="connsiteY292" fmla="*/ 1122921 h 2641035"/>
                        <a:gd name="connsiteX293" fmla="*/ 449308 w 2742323"/>
                        <a:gd name="connsiteY293" fmla="*/ 1165730 h 2641035"/>
                        <a:gd name="connsiteX294" fmla="*/ 494903 w 2742323"/>
                        <a:gd name="connsiteY294" fmla="*/ 1213998 h 2641035"/>
                        <a:gd name="connsiteX295" fmla="*/ 541884 w 2742323"/>
                        <a:gd name="connsiteY295" fmla="*/ 1243365 h 2641035"/>
                        <a:gd name="connsiteX296" fmla="*/ 539367 w 2742323"/>
                        <a:gd name="connsiteY296" fmla="*/ 1249593 h 2641035"/>
                        <a:gd name="connsiteX297" fmla="*/ 513798 w 2742323"/>
                        <a:gd name="connsiteY297" fmla="*/ 1240132 h 2641035"/>
                        <a:gd name="connsiteX298" fmla="*/ 513798 w 2742323"/>
                        <a:gd name="connsiteY298" fmla="*/ 1280458 h 2641035"/>
                        <a:gd name="connsiteX299" fmla="*/ 502289 w 2742323"/>
                        <a:gd name="connsiteY299" fmla="*/ 1287671 h 2641035"/>
                        <a:gd name="connsiteX300" fmla="*/ 502289 w 2742323"/>
                        <a:gd name="connsiteY300" fmla="*/ 1271983 h 2641035"/>
                        <a:gd name="connsiteX301" fmla="*/ 487316 w 2742323"/>
                        <a:gd name="connsiteY301" fmla="*/ 1244606 h 2641035"/>
                        <a:gd name="connsiteX302" fmla="*/ 460598 w 2742323"/>
                        <a:gd name="connsiteY302" fmla="*/ 1217743 h 2641035"/>
                        <a:gd name="connsiteX303" fmla="*/ 424450 w 2742323"/>
                        <a:gd name="connsiteY303" fmla="*/ 1174185 h 2641035"/>
                        <a:gd name="connsiteX304" fmla="*/ 391512 w 2742323"/>
                        <a:gd name="connsiteY304" fmla="*/ 1174185 h 2641035"/>
                        <a:gd name="connsiteX305" fmla="*/ 367329 w 2742323"/>
                        <a:gd name="connsiteY305" fmla="*/ 1188376 h 2641035"/>
                        <a:gd name="connsiteX306" fmla="*/ 319436 w 2742323"/>
                        <a:gd name="connsiteY306" fmla="*/ 1174678 h 2641035"/>
                        <a:gd name="connsiteX307" fmla="*/ 313217 w 2742323"/>
                        <a:gd name="connsiteY307" fmla="*/ 1213249 h 2641035"/>
                        <a:gd name="connsiteX308" fmla="*/ 296858 w 2742323"/>
                        <a:gd name="connsiteY308" fmla="*/ 1220975 h 2641035"/>
                        <a:gd name="connsiteX309" fmla="*/ 276833 w 2742323"/>
                        <a:gd name="connsiteY309" fmla="*/ 1259802 h 2641035"/>
                        <a:gd name="connsiteX310" fmla="*/ 244132 w 2742323"/>
                        <a:gd name="connsiteY310" fmla="*/ 1310810 h 2641035"/>
                        <a:gd name="connsiteX311" fmla="*/ 207747 w 2742323"/>
                        <a:gd name="connsiteY311" fmla="*/ 1308819 h 2641035"/>
                        <a:gd name="connsiteX312" fmla="*/ 183564 w 2742323"/>
                        <a:gd name="connsiteY312" fmla="*/ 1323996 h 2641035"/>
                        <a:gd name="connsiteX313" fmla="*/ 166749 w 2742323"/>
                        <a:gd name="connsiteY313" fmla="*/ 1308327 h 2641035"/>
                        <a:gd name="connsiteX314" fmla="*/ 122540 w 2742323"/>
                        <a:gd name="connsiteY314" fmla="*/ 1293900 h 2641035"/>
                        <a:gd name="connsiteX315" fmla="*/ 122540 w 2742323"/>
                        <a:gd name="connsiteY315" fmla="*/ 1194584 h 2641035"/>
                        <a:gd name="connsiteX316" fmla="*/ 160985 w 2742323"/>
                        <a:gd name="connsiteY316" fmla="*/ 1172687 h 2641035"/>
                        <a:gd name="connsiteX317" fmla="*/ 226387 w 2742323"/>
                        <a:gd name="connsiteY317" fmla="*/ 1181655 h 2641035"/>
                        <a:gd name="connsiteX318" fmla="*/ 258175 w 2742323"/>
                        <a:gd name="connsiteY318" fmla="*/ 1146060 h 2641035"/>
                        <a:gd name="connsiteX319" fmla="*/ 238369 w 2742323"/>
                        <a:gd name="connsiteY319" fmla="*/ 1100275 h 2641035"/>
                        <a:gd name="connsiteX320" fmla="*/ 220860 w 2742323"/>
                        <a:gd name="connsiteY320" fmla="*/ 1090321 h 2641035"/>
                        <a:gd name="connsiteX321" fmla="*/ 237913 w 2742323"/>
                        <a:gd name="connsiteY321" fmla="*/ 1087326 h 2641035"/>
                        <a:gd name="connsiteX322" fmla="*/ 268990 w 2742323"/>
                        <a:gd name="connsiteY322" fmla="*/ 1087326 h 2641035"/>
                        <a:gd name="connsiteX323" fmla="*/ 304463 w 2742323"/>
                        <a:gd name="connsiteY323" fmla="*/ 1048262 h 2641035"/>
                        <a:gd name="connsiteX324" fmla="*/ 321278 w 2742323"/>
                        <a:gd name="connsiteY324" fmla="*/ 982314 h 2641035"/>
                        <a:gd name="connsiteX325" fmla="*/ 371706 w 2742323"/>
                        <a:gd name="connsiteY325" fmla="*/ 959668 h 2641035"/>
                        <a:gd name="connsiteX326" fmla="*/ 375846 w 2742323"/>
                        <a:gd name="connsiteY326" fmla="*/ 904916 h 2641035"/>
                        <a:gd name="connsiteX327" fmla="*/ 393354 w 2742323"/>
                        <a:gd name="connsiteY327" fmla="*/ 882269 h 2641035"/>
                        <a:gd name="connsiteX328" fmla="*/ 405793 w 2742323"/>
                        <a:gd name="connsiteY328" fmla="*/ 897938 h 2641035"/>
                        <a:gd name="connsiteX329" fmla="*/ 391056 w 2742323"/>
                        <a:gd name="connsiteY329" fmla="*/ 950208 h 2641035"/>
                        <a:gd name="connsiteX330" fmla="*/ 472799 w 2742323"/>
                        <a:gd name="connsiteY330" fmla="*/ 950208 h 2641035"/>
                        <a:gd name="connsiteX331" fmla="*/ 543270 w 2742323"/>
                        <a:gd name="connsiteY331" fmla="*/ 936273 h 2641035"/>
                        <a:gd name="connsiteX332" fmla="*/ 557313 w 2742323"/>
                        <a:gd name="connsiteY332" fmla="*/ 885246 h 2641035"/>
                        <a:gd name="connsiteX333" fmla="*/ 578743 w 2742323"/>
                        <a:gd name="connsiteY333" fmla="*/ 858125 h 2641035"/>
                        <a:gd name="connsiteX334" fmla="*/ 584032 w 2742323"/>
                        <a:gd name="connsiteY334" fmla="*/ 826019 h 2641035"/>
                        <a:gd name="connsiteX335" fmla="*/ 632617 w 2742323"/>
                        <a:gd name="connsiteY335" fmla="*/ 824265 h 2641035"/>
                        <a:gd name="connsiteX336" fmla="*/ 681914 w 2742323"/>
                        <a:gd name="connsiteY336" fmla="*/ 790917 h 2641035"/>
                        <a:gd name="connsiteX337" fmla="*/ 645056 w 2742323"/>
                        <a:gd name="connsiteY337" fmla="*/ 765531 h 2641035"/>
                        <a:gd name="connsiteX338" fmla="*/ 597619 w 2742323"/>
                        <a:gd name="connsiteY338" fmla="*/ 780471 h 2641035"/>
                        <a:gd name="connsiteX339" fmla="*/ 569988 w 2742323"/>
                        <a:gd name="connsiteY339" fmla="*/ 776982 h 2641035"/>
                        <a:gd name="connsiteX340" fmla="*/ 550875 w 2742323"/>
                        <a:gd name="connsiteY340" fmla="*/ 715509 h 2641035"/>
                        <a:gd name="connsiteX341" fmla="*/ 604531 w 2742323"/>
                        <a:gd name="connsiteY341" fmla="*/ 642604 h 2641035"/>
                        <a:gd name="connsiteX342" fmla="*/ 569058 w 2742323"/>
                        <a:gd name="connsiteY342" fmla="*/ 615227 h 2641035"/>
                        <a:gd name="connsiteX343" fmla="*/ 539586 w 2742323"/>
                        <a:gd name="connsiteY343" fmla="*/ 642347 h 2641035"/>
                        <a:gd name="connsiteX344" fmla="*/ 528078 w 2742323"/>
                        <a:gd name="connsiteY344" fmla="*/ 677450 h 2641035"/>
                        <a:gd name="connsiteX345" fmla="*/ 494903 w 2742323"/>
                        <a:gd name="connsiteY345" fmla="*/ 707053 h 2641035"/>
                        <a:gd name="connsiteX346" fmla="*/ 490544 w 2742323"/>
                        <a:gd name="connsiteY346" fmla="*/ 757332 h 2641035"/>
                        <a:gd name="connsiteX347" fmla="*/ 519086 w 2742323"/>
                        <a:gd name="connsiteY347" fmla="*/ 802624 h 2641035"/>
                        <a:gd name="connsiteX348" fmla="*/ 511955 w 2742323"/>
                        <a:gd name="connsiteY348" fmla="*/ 846182 h 2641035"/>
                        <a:gd name="connsiteX349" fmla="*/ 485474 w 2742323"/>
                        <a:gd name="connsiteY349" fmla="*/ 889976 h 2641035"/>
                        <a:gd name="connsiteX350" fmla="*/ 440098 w 2742323"/>
                        <a:gd name="connsiteY350" fmla="*/ 884989 h 2641035"/>
                        <a:gd name="connsiteX351" fmla="*/ 443326 w 2742323"/>
                        <a:gd name="connsiteY351" fmla="*/ 860116 h 2641035"/>
                        <a:gd name="connsiteX352" fmla="*/ 411319 w 2742323"/>
                        <a:gd name="connsiteY352" fmla="*/ 800633 h 2641035"/>
                        <a:gd name="connsiteX353" fmla="*/ 384381 w 2742323"/>
                        <a:gd name="connsiteY353" fmla="*/ 836958 h 2641035"/>
                        <a:gd name="connsiteX354" fmla="*/ 359049 w 2742323"/>
                        <a:gd name="connsiteY354" fmla="*/ 841944 h 2641035"/>
                        <a:gd name="connsiteX355" fmla="*/ 341778 w 2742323"/>
                        <a:gd name="connsiteY355" fmla="*/ 774991 h 2641035"/>
                        <a:gd name="connsiteX356" fmla="*/ 355821 w 2742323"/>
                        <a:gd name="connsiteY356" fmla="*/ 742648 h 2641035"/>
                        <a:gd name="connsiteX357" fmla="*/ 400960 w 2742323"/>
                        <a:gd name="connsiteY357" fmla="*/ 693868 h 2641035"/>
                        <a:gd name="connsiteX358" fmla="*/ 426511 w 2742323"/>
                        <a:gd name="connsiteY358" fmla="*/ 637124 h 2641035"/>
                        <a:gd name="connsiteX359" fmla="*/ 471887 w 2742323"/>
                        <a:gd name="connsiteY359" fmla="*/ 567432 h 2641035"/>
                        <a:gd name="connsiteX360" fmla="*/ 541884 w 2742323"/>
                        <a:gd name="connsiteY360" fmla="*/ 487806 h 2641035"/>
                        <a:gd name="connsiteX361" fmla="*/ 602233 w 2742323"/>
                        <a:gd name="connsiteY361" fmla="*/ 465909 h 2641035"/>
                        <a:gd name="connsiteX362" fmla="*/ 643688 w 2742323"/>
                        <a:gd name="connsiteY362" fmla="*/ 477597 h 2641035"/>
                        <a:gd name="connsiteX363" fmla="*/ 693185 w 2742323"/>
                        <a:gd name="connsiteY363" fmla="*/ 500243 h 2641035"/>
                        <a:gd name="connsiteX364" fmla="*/ 756526 w 2742323"/>
                        <a:gd name="connsiteY364" fmla="*/ 536331 h 2641035"/>
                        <a:gd name="connsiteX365" fmla="*/ 769420 w 2742323"/>
                        <a:gd name="connsiteY365" fmla="*/ 572911 h 2641035"/>
                        <a:gd name="connsiteX366" fmla="*/ 748465 w 2742323"/>
                        <a:gd name="connsiteY366" fmla="*/ 587595 h 2641035"/>
                        <a:gd name="connsiteX367" fmla="*/ 666704 w 2742323"/>
                        <a:gd name="connsiteY367" fmla="*/ 570428 h 2641035"/>
                        <a:gd name="connsiteX368" fmla="*/ 716457 w 2742323"/>
                        <a:gd name="connsiteY368" fmla="*/ 610497 h 2641035"/>
                        <a:gd name="connsiteX369" fmla="*/ 747316 w 2742323"/>
                        <a:gd name="connsiteY369" fmla="*/ 674947 h 2641035"/>
                        <a:gd name="connsiteX370" fmla="*/ 764350 w 2742323"/>
                        <a:gd name="connsiteY370" fmla="*/ 646092 h 2641035"/>
                        <a:gd name="connsiteX371" fmla="*/ 810419 w 2742323"/>
                        <a:gd name="connsiteY371" fmla="*/ 648576 h 2641035"/>
                        <a:gd name="connsiteX372" fmla="*/ 786691 w 2742323"/>
                        <a:gd name="connsiteY372" fmla="*/ 608743 h 2641035"/>
                        <a:gd name="connsiteX373" fmla="*/ 824006 w 2742323"/>
                        <a:gd name="connsiteY373" fmla="*/ 585604 h 2641035"/>
                        <a:gd name="connsiteX374" fmla="*/ 829295 w 2742323"/>
                        <a:gd name="connsiteY374" fmla="*/ 536823 h 2641035"/>
                        <a:gd name="connsiteX375" fmla="*/ 842426 w 2742323"/>
                        <a:gd name="connsiteY375" fmla="*/ 542559 h 2641035"/>
                        <a:gd name="connsiteX376" fmla="*/ 853697 w 2742323"/>
                        <a:gd name="connsiteY376" fmla="*/ 603776 h 2641035"/>
                        <a:gd name="connsiteX377" fmla="*/ 895152 w 2742323"/>
                        <a:gd name="connsiteY377" fmla="*/ 551507 h 2641035"/>
                        <a:gd name="connsiteX378" fmla="*/ 966079 w 2742323"/>
                        <a:gd name="connsiteY378" fmla="*/ 510945 h 2641035"/>
                        <a:gd name="connsiteX379" fmla="*/ 1027340 w 2742323"/>
                        <a:gd name="connsiteY379" fmla="*/ 497011 h 2641035"/>
                        <a:gd name="connsiteX380" fmla="*/ 1014902 w 2742323"/>
                        <a:gd name="connsiteY380" fmla="*/ 469378 h 2641035"/>
                        <a:gd name="connsiteX381" fmla="*/ 1018823 w 2742323"/>
                        <a:gd name="connsiteY381" fmla="*/ 456449 h 2641035"/>
                        <a:gd name="connsiteX382" fmla="*/ 1061883 w 2742323"/>
                        <a:gd name="connsiteY382" fmla="*/ 467387 h 2641035"/>
                        <a:gd name="connsiteX383" fmla="*/ 1123381 w 2742323"/>
                        <a:gd name="connsiteY383" fmla="*/ 500736 h 2641035"/>
                        <a:gd name="connsiteX384" fmla="*/ 1123381 w 2742323"/>
                        <a:gd name="connsiteY384" fmla="*/ 456685 h 2641035"/>
                        <a:gd name="connsiteX385" fmla="*/ 1084224 w 2742323"/>
                        <a:gd name="connsiteY385" fmla="*/ 419356 h 2641035"/>
                        <a:gd name="connsiteX386" fmla="*/ 1085154 w 2742323"/>
                        <a:gd name="connsiteY386" fmla="*/ 371087 h 2641035"/>
                        <a:gd name="connsiteX387" fmla="*/ 1098742 w 2742323"/>
                        <a:gd name="connsiteY387" fmla="*/ 306125 h 2641035"/>
                        <a:gd name="connsiteX388" fmla="*/ 1120846 w 2742323"/>
                        <a:gd name="connsiteY388" fmla="*/ 315093 h 2641035"/>
                        <a:gd name="connsiteX389" fmla="*/ 1135345 w 2742323"/>
                        <a:gd name="connsiteY389" fmla="*/ 353664 h 2641035"/>
                        <a:gd name="connsiteX390" fmla="*/ 1154458 w 2742323"/>
                        <a:gd name="connsiteY390" fmla="*/ 411905 h 2641035"/>
                        <a:gd name="connsiteX391" fmla="*/ 1178423 w 2742323"/>
                        <a:gd name="connsiteY391" fmla="*/ 479587 h 2641035"/>
                        <a:gd name="connsiteX392" fmla="*/ 1157449 w 2742323"/>
                        <a:gd name="connsiteY392" fmla="*/ 522889 h 2641035"/>
                        <a:gd name="connsiteX393" fmla="*/ 1200290 w 2742323"/>
                        <a:gd name="connsiteY393" fmla="*/ 539327 h 2641035"/>
                        <a:gd name="connsiteX394" fmla="*/ 1224018 w 2742323"/>
                        <a:gd name="connsiteY394" fmla="*/ 505722 h 2641035"/>
                        <a:gd name="connsiteX395" fmla="*/ 1212272 w 2742323"/>
                        <a:gd name="connsiteY395" fmla="*/ 478346 h 2641035"/>
                        <a:gd name="connsiteX396" fmla="*/ 1252341 w 2742323"/>
                        <a:gd name="connsiteY396" fmla="*/ 465160 h 2641035"/>
                        <a:gd name="connsiteX397" fmla="*/ 1260858 w 2742323"/>
                        <a:gd name="connsiteY397" fmla="*/ 460923 h 2641035"/>
                        <a:gd name="connsiteX398" fmla="*/ 1231605 w 2742323"/>
                        <a:gd name="connsiteY398" fmla="*/ 434788 h 2641035"/>
                        <a:gd name="connsiteX399" fmla="*/ 1202825 w 2742323"/>
                        <a:gd name="connsiteY399" fmla="*/ 429072 h 2641035"/>
                        <a:gd name="connsiteX400" fmla="*/ 1180265 w 2742323"/>
                        <a:gd name="connsiteY400" fmla="*/ 354413 h 2641035"/>
                        <a:gd name="connsiteX401" fmla="*/ 1201220 w 2742323"/>
                        <a:gd name="connsiteY401" fmla="*/ 339217 h 2641035"/>
                        <a:gd name="connsiteX402" fmla="*/ 1211123 w 2742323"/>
                        <a:gd name="connsiteY402" fmla="*/ 309358 h 2641035"/>
                        <a:gd name="connsiteX403" fmla="*/ 1259709 w 2742323"/>
                        <a:gd name="connsiteY403" fmla="*/ 340479 h 2641035"/>
                        <a:gd name="connsiteX404" fmla="*/ 1290331 w 2742323"/>
                        <a:gd name="connsiteY404" fmla="*/ 320316 h 2641035"/>
                        <a:gd name="connsiteX405" fmla="*/ 1245885 w 2742323"/>
                        <a:gd name="connsiteY405" fmla="*/ 294930 h 2641035"/>
                        <a:gd name="connsiteX406" fmla="*/ 1224711 w 2742323"/>
                        <a:gd name="connsiteY406" fmla="*/ 270530 h 2641035"/>
                        <a:gd name="connsiteX407" fmla="*/ 1282507 w 2742323"/>
                        <a:gd name="connsiteY407" fmla="*/ 235448 h 2641035"/>
                        <a:gd name="connsiteX408" fmla="*/ 1259016 w 2742323"/>
                        <a:gd name="connsiteY408" fmla="*/ 210555 h 2641035"/>
                        <a:gd name="connsiteX409" fmla="*/ 1285042 w 2742323"/>
                        <a:gd name="connsiteY409" fmla="*/ 156551 h 2641035"/>
                        <a:gd name="connsiteX410" fmla="*/ 1344917 w 2742323"/>
                        <a:gd name="connsiteY410" fmla="*/ 108027 h 2641035"/>
                        <a:gd name="connsiteX411" fmla="*/ 1358741 w 2742323"/>
                        <a:gd name="connsiteY411" fmla="*/ 58497 h 2641035"/>
                        <a:gd name="connsiteX412" fmla="*/ 1379222 w 2742323"/>
                        <a:gd name="connsiteY412" fmla="*/ 30628 h 2641035"/>
                        <a:gd name="connsiteX413" fmla="*/ 1412853 w 2742323"/>
                        <a:gd name="connsiteY413" fmla="*/ 30628 h 2641035"/>
                        <a:gd name="connsiteX414" fmla="*/ 1432659 w 2742323"/>
                        <a:gd name="connsiteY414" fmla="*/ 82897 h 2641035"/>
                        <a:gd name="connsiteX415" fmla="*/ 1459378 w 2742323"/>
                        <a:gd name="connsiteY415" fmla="*/ 41330 h 2641035"/>
                        <a:gd name="connsiteX416" fmla="*/ 1491604 w 2742323"/>
                        <a:gd name="connsiteY416" fmla="*/ 15452 h 2641035"/>
                        <a:gd name="connsiteX417" fmla="*/ 1491604 w 2742323"/>
                        <a:gd name="connsiteY417" fmla="*/ 19 h 2641035"/>
                        <a:gd name="connsiteX418" fmla="*/ 1451991 w 2742323"/>
                        <a:gd name="connsiteY418" fmla="*/ 31633 h 2641035"/>
                        <a:gd name="connsiteX419" fmla="*/ 1435413 w 2742323"/>
                        <a:gd name="connsiteY419" fmla="*/ 56762 h 2641035"/>
                        <a:gd name="connsiteX420" fmla="*/ 1420914 w 2742323"/>
                        <a:gd name="connsiteY420" fmla="*/ 17935 h 2641035"/>
                        <a:gd name="connsiteX421" fmla="*/ 1373933 w 2742323"/>
                        <a:gd name="connsiteY421" fmla="*/ 17935 h 2641035"/>
                        <a:gd name="connsiteX422" fmla="*/ 1349294 w 2742323"/>
                        <a:gd name="connsiteY422" fmla="*/ 51539 h 2641035"/>
                        <a:gd name="connsiteX423" fmla="*/ 1335251 w 2742323"/>
                        <a:gd name="connsiteY423" fmla="*/ 100320 h 2641035"/>
                        <a:gd name="connsiteX424" fmla="*/ 1277436 w 2742323"/>
                        <a:gd name="connsiteY424" fmla="*/ 147347 h 2641035"/>
                        <a:gd name="connsiteX425" fmla="*/ 1244973 w 2742323"/>
                        <a:gd name="connsiteY425" fmla="*/ 212545 h 2641035"/>
                        <a:gd name="connsiteX426" fmla="*/ 1263630 w 2742323"/>
                        <a:gd name="connsiteY426" fmla="*/ 232452 h 2641035"/>
                        <a:gd name="connsiteX427" fmla="*/ 1206509 w 2742323"/>
                        <a:gd name="connsiteY427" fmla="*/ 267298 h 2641035"/>
                        <a:gd name="connsiteX428" fmla="*/ 1238298 w 2742323"/>
                        <a:gd name="connsiteY428" fmla="*/ 304135 h 2641035"/>
                        <a:gd name="connsiteX429" fmla="*/ 1267077 w 2742323"/>
                        <a:gd name="connsiteY429" fmla="*/ 320809 h 2641035"/>
                        <a:gd name="connsiteX430" fmla="*/ 1259709 w 2742323"/>
                        <a:gd name="connsiteY430" fmla="*/ 325539 h 2641035"/>
                        <a:gd name="connsiteX431" fmla="*/ 1204904 w 2742323"/>
                        <a:gd name="connsiteY431" fmla="*/ 290456 h 2641035"/>
                        <a:gd name="connsiteX432" fmla="*/ 1191773 w 2742323"/>
                        <a:gd name="connsiteY432" fmla="*/ 331018 h 2641035"/>
                        <a:gd name="connsiteX433" fmla="*/ 1166678 w 2742323"/>
                        <a:gd name="connsiteY433" fmla="*/ 348934 h 2641035"/>
                        <a:gd name="connsiteX434" fmla="*/ 1194071 w 2742323"/>
                        <a:gd name="connsiteY434" fmla="*/ 439775 h 2641035"/>
                        <a:gd name="connsiteX435" fmla="*/ 1226553 w 2742323"/>
                        <a:gd name="connsiteY435" fmla="*/ 446495 h 2641035"/>
                        <a:gd name="connsiteX436" fmla="*/ 1238973 w 2742323"/>
                        <a:gd name="connsiteY436" fmla="*/ 457434 h 2641035"/>
                        <a:gd name="connsiteX437" fmla="*/ 1203062 w 2742323"/>
                        <a:gd name="connsiteY437" fmla="*/ 467644 h 2641035"/>
                        <a:gd name="connsiteX438" fmla="*/ 1195913 w 2742323"/>
                        <a:gd name="connsiteY438" fmla="*/ 469141 h 2641035"/>
                        <a:gd name="connsiteX439" fmla="*/ 1210886 w 2742323"/>
                        <a:gd name="connsiteY439" fmla="*/ 503988 h 2641035"/>
                        <a:gd name="connsiteX440" fmla="*/ 1196606 w 2742323"/>
                        <a:gd name="connsiteY440" fmla="*/ 524387 h 2641035"/>
                        <a:gd name="connsiteX441" fmla="*/ 1174265 w 2742323"/>
                        <a:gd name="connsiteY441" fmla="*/ 515932 h 2641035"/>
                        <a:gd name="connsiteX442" fmla="*/ 1191536 w 2742323"/>
                        <a:gd name="connsiteY442" fmla="*/ 480336 h 2641035"/>
                        <a:gd name="connsiteX443" fmla="*/ 1165510 w 2742323"/>
                        <a:gd name="connsiteY443" fmla="*/ 407412 h 2641035"/>
                        <a:gd name="connsiteX444" fmla="*/ 1146397 w 2742323"/>
                        <a:gd name="connsiteY444" fmla="*/ 349190 h 2641035"/>
                        <a:gd name="connsiteX445" fmla="*/ 1130056 w 2742323"/>
                        <a:gd name="connsiteY445" fmla="*/ 305140 h 2641035"/>
                        <a:gd name="connsiteX446" fmla="*/ 1090899 w 2742323"/>
                        <a:gd name="connsiteY446" fmla="*/ 289451 h 2641035"/>
                        <a:gd name="connsiteX447" fmla="*/ 1074102 w 2742323"/>
                        <a:gd name="connsiteY447" fmla="*/ 368841 h 2641035"/>
                        <a:gd name="connsiteX448" fmla="*/ 1072935 w 2742323"/>
                        <a:gd name="connsiteY448" fmla="*/ 424835 h 2641035"/>
                        <a:gd name="connsiteX449" fmla="*/ 1112329 w 2742323"/>
                        <a:gd name="connsiteY449" fmla="*/ 462164 h 2641035"/>
                        <a:gd name="connsiteX450" fmla="*/ 1112329 w 2742323"/>
                        <a:gd name="connsiteY450" fmla="*/ 480336 h 2641035"/>
                        <a:gd name="connsiteX451" fmla="*/ 1066953 w 2742323"/>
                        <a:gd name="connsiteY451" fmla="*/ 455700 h 2641035"/>
                        <a:gd name="connsiteX452" fmla="*/ 1011455 w 2742323"/>
                        <a:gd name="connsiteY452" fmla="*/ 441509 h 2641035"/>
                        <a:gd name="connsiteX453" fmla="*/ 1002938 w 2742323"/>
                        <a:gd name="connsiteY453" fmla="*/ 470127 h 2641035"/>
                        <a:gd name="connsiteX454" fmla="*/ 1010999 w 2742323"/>
                        <a:gd name="connsiteY454" fmla="*/ 488043 h 2641035"/>
                        <a:gd name="connsiteX455" fmla="*/ 963088 w 2742323"/>
                        <a:gd name="connsiteY455" fmla="*/ 498745 h 2641035"/>
                        <a:gd name="connsiteX456" fmla="*/ 888714 w 2742323"/>
                        <a:gd name="connsiteY456" fmla="*/ 540805 h 2641035"/>
                        <a:gd name="connsiteX457" fmla="*/ 860390 w 2742323"/>
                        <a:gd name="connsiteY457" fmla="*/ 576144 h 2641035"/>
                        <a:gd name="connsiteX458" fmla="*/ 852548 w 2742323"/>
                        <a:gd name="connsiteY458" fmla="*/ 533591 h 2641035"/>
                        <a:gd name="connsiteX459" fmla="*/ 819629 w 2742323"/>
                        <a:gd name="connsiteY459" fmla="*/ 518671 h 2641035"/>
                        <a:gd name="connsiteX460" fmla="*/ 813410 w 2742323"/>
                        <a:gd name="connsiteY460" fmla="*/ 577898 h 2641035"/>
                        <a:gd name="connsiteX461" fmla="*/ 770332 w 2742323"/>
                        <a:gd name="connsiteY461" fmla="*/ 604525 h 2641035"/>
                        <a:gd name="connsiteX462" fmla="*/ 788770 w 2742323"/>
                        <a:gd name="connsiteY462" fmla="*/ 634878 h 2641035"/>
                        <a:gd name="connsiteX463" fmla="*/ 758368 w 2742323"/>
                        <a:gd name="connsiteY463" fmla="*/ 633399 h 2641035"/>
                        <a:gd name="connsiteX464" fmla="*/ 748465 w 2742323"/>
                        <a:gd name="connsiteY464" fmla="*/ 650073 h 2641035"/>
                        <a:gd name="connsiteX465" fmla="*/ 726123 w 2742323"/>
                        <a:gd name="connsiteY465" fmla="*/ 603776 h 2641035"/>
                        <a:gd name="connsiteX466" fmla="*/ 713922 w 2742323"/>
                        <a:gd name="connsiteY466" fmla="*/ 592818 h 2641035"/>
                        <a:gd name="connsiteX467" fmla="*/ 751000 w 2742323"/>
                        <a:gd name="connsiteY467" fmla="*/ 600780 h 2641035"/>
                        <a:gd name="connsiteX468" fmla="*/ 783700 w 2742323"/>
                        <a:gd name="connsiteY468" fmla="*/ 577898 h 2641035"/>
                        <a:gd name="connsiteX469" fmla="*/ 765973 w 2742323"/>
                        <a:gd name="connsiteY469" fmla="*/ 527619 h 2641035"/>
                        <a:gd name="connsiteX470" fmla="*/ 698493 w 2742323"/>
                        <a:gd name="connsiteY470" fmla="*/ 489048 h 2641035"/>
                        <a:gd name="connsiteX471" fmla="*/ 647372 w 2742323"/>
                        <a:gd name="connsiteY471" fmla="*/ 465909 h 2641035"/>
                        <a:gd name="connsiteX472" fmla="*/ 601540 w 2742323"/>
                        <a:gd name="connsiteY472" fmla="*/ 452960 h 2641035"/>
                        <a:gd name="connsiteX473" fmla="*/ 535446 w 2742323"/>
                        <a:gd name="connsiteY473" fmla="*/ 476848 h 2641035"/>
                        <a:gd name="connsiteX474" fmla="*/ 462896 w 2742323"/>
                        <a:gd name="connsiteY474" fmla="*/ 559469 h 2641035"/>
                        <a:gd name="connsiteX475" fmla="*/ 416389 w 2742323"/>
                        <a:gd name="connsiteY475" fmla="*/ 630896 h 2641035"/>
                        <a:gd name="connsiteX476" fmla="*/ 391968 w 2742323"/>
                        <a:gd name="connsiteY476" fmla="*/ 685905 h 2641035"/>
                        <a:gd name="connsiteX477" fmla="*/ 346611 w 2742323"/>
                        <a:gd name="connsiteY477" fmla="*/ 734686 h 2641035"/>
                        <a:gd name="connsiteX478" fmla="*/ 329339 w 2742323"/>
                        <a:gd name="connsiteY478" fmla="*/ 773750 h 2641035"/>
                        <a:gd name="connsiteX479" fmla="*/ 350514 w 2742323"/>
                        <a:gd name="connsiteY479" fmla="*/ 856135 h 2641035"/>
                        <a:gd name="connsiteX480" fmla="*/ 390363 w 2742323"/>
                        <a:gd name="connsiteY480" fmla="*/ 848409 h 2641035"/>
                        <a:gd name="connsiteX481" fmla="*/ 409477 w 2742323"/>
                        <a:gd name="connsiteY481" fmla="*/ 822530 h 2641035"/>
                        <a:gd name="connsiteX482" fmla="*/ 431125 w 2742323"/>
                        <a:gd name="connsiteY482" fmla="*/ 862600 h 2641035"/>
                        <a:gd name="connsiteX483" fmla="*/ 426748 w 2742323"/>
                        <a:gd name="connsiteY483" fmla="*/ 895948 h 2641035"/>
                        <a:gd name="connsiteX484" fmla="*/ 490763 w 2742323"/>
                        <a:gd name="connsiteY484" fmla="*/ 903161 h 2641035"/>
                        <a:gd name="connsiteX485" fmla="*/ 492605 w 2742323"/>
                        <a:gd name="connsiteY485" fmla="*/ 900185 h 2641035"/>
                        <a:gd name="connsiteX486" fmla="*/ 523464 w 2742323"/>
                        <a:gd name="connsiteY486" fmla="*/ 846911 h 2641035"/>
                        <a:gd name="connsiteX487" fmla="*/ 530832 w 2742323"/>
                        <a:gd name="connsiteY487" fmla="*/ 802624 h 2641035"/>
                        <a:gd name="connsiteX488" fmla="*/ 531525 w 2742323"/>
                        <a:gd name="connsiteY488" fmla="*/ 800141 h 2641035"/>
                        <a:gd name="connsiteX489" fmla="*/ 502745 w 2742323"/>
                        <a:gd name="connsiteY489" fmla="*/ 754099 h 2641035"/>
                        <a:gd name="connsiteX490" fmla="*/ 505973 w 2742323"/>
                        <a:gd name="connsiteY490" fmla="*/ 713281 h 2641035"/>
                        <a:gd name="connsiteX491" fmla="*/ 537981 w 2742323"/>
                        <a:gd name="connsiteY491" fmla="*/ 684900 h 2641035"/>
                        <a:gd name="connsiteX492" fmla="*/ 549489 w 2742323"/>
                        <a:gd name="connsiteY492" fmla="*/ 649561 h 2641035"/>
                        <a:gd name="connsiteX493" fmla="*/ 569751 w 2742323"/>
                        <a:gd name="connsiteY493" fmla="*/ 630896 h 2641035"/>
                        <a:gd name="connsiteX494" fmla="*/ 587953 w 2742323"/>
                        <a:gd name="connsiteY494" fmla="*/ 645087 h 2641035"/>
                        <a:gd name="connsiteX495" fmla="*/ 538200 w 2742323"/>
                        <a:gd name="connsiteY495" fmla="*/ 713025 h 2641035"/>
                        <a:gd name="connsiteX496" fmla="*/ 561234 w 2742323"/>
                        <a:gd name="connsiteY496" fmla="*/ 788197 h 2641035"/>
                        <a:gd name="connsiteX497" fmla="*/ 598768 w 2742323"/>
                        <a:gd name="connsiteY497" fmla="*/ 793163 h 2641035"/>
                        <a:gd name="connsiteX498" fmla="*/ 643451 w 2742323"/>
                        <a:gd name="connsiteY498" fmla="*/ 778973 h 2641035"/>
                        <a:gd name="connsiteX499" fmla="*/ 660266 w 2742323"/>
                        <a:gd name="connsiteY499" fmla="*/ 790917 h 2641035"/>
                        <a:gd name="connsiteX500" fmla="*/ 629170 w 2742323"/>
                        <a:gd name="connsiteY500" fmla="*/ 811828 h 2641035"/>
                        <a:gd name="connsiteX501" fmla="*/ 574366 w 2742323"/>
                        <a:gd name="connsiteY501" fmla="*/ 813819 h 2641035"/>
                        <a:gd name="connsiteX502" fmla="*/ 567909 w 2742323"/>
                        <a:gd name="connsiteY502" fmla="*/ 852390 h 2641035"/>
                        <a:gd name="connsiteX503" fmla="*/ 547884 w 2742323"/>
                        <a:gd name="connsiteY503" fmla="*/ 878032 h 2641035"/>
                        <a:gd name="connsiteX504" fmla="*/ 534297 w 2742323"/>
                        <a:gd name="connsiteY504" fmla="*/ 925315 h 2641035"/>
                        <a:gd name="connsiteX505" fmla="*/ 471650 w 2742323"/>
                        <a:gd name="connsiteY505" fmla="*/ 938008 h 2641035"/>
                        <a:gd name="connsiteX506" fmla="*/ 406486 w 2742323"/>
                        <a:gd name="connsiteY506" fmla="*/ 938008 h 2641035"/>
                        <a:gd name="connsiteX507" fmla="*/ 418687 w 2742323"/>
                        <a:gd name="connsiteY507" fmla="*/ 895199 h 2641035"/>
                        <a:gd name="connsiteX508" fmla="*/ 392898 w 2742323"/>
                        <a:gd name="connsiteY508" fmla="*/ 863348 h 2641035"/>
                        <a:gd name="connsiteX509" fmla="*/ 364575 w 2742323"/>
                        <a:gd name="connsiteY509" fmla="*/ 899929 h 2641035"/>
                        <a:gd name="connsiteX510" fmla="*/ 360654 w 2742323"/>
                        <a:gd name="connsiteY510" fmla="*/ 951193 h 2641035"/>
                        <a:gd name="connsiteX511" fmla="*/ 311594 w 2742323"/>
                        <a:gd name="connsiteY511" fmla="*/ 973346 h 2641035"/>
                        <a:gd name="connsiteX512" fmla="*/ 293867 w 2742323"/>
                        <a:gd name="connsiteY512" fmla="*/ 1041777 h 2641035"/>
                        <a:gd name="connsiteX513" fmla="*/ 264157 w 2742323"/>
                        <a:gd name="connsiteY513" fmla="*/ 1074633 h 2641035"/>
                        <a:gd name="connsiteX514" fmla="*/ 236764 w 2742323"/>
                        <a:gd name="connsiteY514" fmla="*/ 1074633 h 2641035"/>
                        <a:gd name="connsiteX515" fmla="*/ 185625 w 2742323"/>
                        <a:gd name="connsiteY515" fmla="*/ 1084093 h 2641035"/>
                        <a:gd name="connsiteX516" fmla="*/ 229615 w 2742323"/>
                        <a:gd name="connsiteY516" fmla="*/ 1109223 h 2641035"/>
                        <a:gd name="connsiteX517" fmla="*/ 244351 w 2742323"/>
                        <a:gd name="connsiteY517" fmla="*/ 1143576 h 2641035"/>
                        <a:gd name="connsiteX518" fmla="*/ 222247 w 2742323"/>
                        <a:gd name="connsiteY518" fmla="*/ 1168469 h 2641035"/>
                        <a:gd name="connsiteX519" fmla="*/ 158925 w 2742323"/>
                        <a:gd name="connsiteY519" fmla="*/ 1159994 h 2641035"/>
                        <a:gd name="connsiteX520" fmla="*/ 111251 w 2742323"/>
                        <a:gd name="connsiteY520" fmla="*/ 1187134 h 2641035"/>
                        <a:gd name="connsiteX521" fmla="*/ 111251 w 2742323"/>
                        <a:gd name="connsiteY521" fmla="*/ 1303104 h 2641035"/>
                        <a:gd name="connsiteX522" fmla="*/ 160074 w 2742323"/>
                        <a:gd name="connsiteY522" fmla="*/ 1318536 h 2641035"/>
                        <a:gd name="connsiteX523" fmla="*/ 182415 w 2742323"/>
                        <a:gd name="connsiteY523" fmla="*/ 1339192 h 2641035"/>
                        <a:gd name="connsiteX524" fmla="*/ 210738 w 2742323"/>
                        <a:gd name="connsiteY524" fmla="*/ 1321276 h 2641035"/>
                        <a:gd name="connsiteX525" fmla="*/ 250114 w 2742323"/>
                        <a:gd name="connsiteY525" fmla="*/ 1323503 h 2641035"/>
                        <a:gd name="connsiteX526" fmla="*/ 286499 w 2742323"/>
                        <a:gd name="connsiteY526" fmla="*/ 1266267 h 2641035"/>
                        <a:gd name="connsiteX527" fmla="*/ 304919 w 2742323"/>
                        <a:gd name="connsiteY527" fmla="*/ 1230672 h 2641035"/>
                        <a:gd name="connsiteX528" fmla="*/ 323339 w 2742323"/>
                        <a:gd name="connsiteY528" fmla="*/ 1221960 h 2641035"/>
                        <a:gd name="connsiteX529" fmla="*/ 328646 w 2742323"/>
                        <a:gd name="connsiteY529" fmla="*/ 1190110 h 2641035"/>
                        <a:gd name="connsiteX530" fmla="*/ 368934 w 2742323"/>
                        <a:gd name="connsiteY530" fmla="*/ 1201561 h 2641035"/>
                        <a:gd name="connsiteX531" fmla="*/ 394503 w 2742323"/>
                        <a:gd name="connsiteY531" fmla="*/ 1186385 h 2641035"/>
                        <a:gd name="connsiteX532" fmla="*/ 419143 w 2742323"/>
                        <a:gd name="connsiteY532" fmla="*/ 1186385 h 2641035"/>
                        <a:gd name="connsiteX533" fmla="*/ 452299 w 2742323"/>
                        <a:gd name="connsiteY533" fmla="*/ 1226454 h 2641035"/>
                        <a:gd name="connsiteX534" fmla="*/ 477869 w 2742323"/>
                        <a:gd name="connsiteY534" fmla="*/ 1251584 h 2641035"/>
                        <a:gd name="connsiteX535" fmla="*/ 490763 w 2742323"/>
                        <a:gd name="connsiteY535" fmla="*/ 1275235 h 2641035"/>
                        <a:gd name="connsiteX536" fmla="*/ 490763 w 2742323"/>
                        <a:gd name="connsiteY536" fmla="*/ 1309568 h 2641035"/>
                        <a:gd name="connsiteX537" fmla="*/ 525306 w 2742323"/>
                        <a:gd name="connsiteY537" fmla="*/ 1287671 h 2641035"/>
                        <a:gd name="connsiteX538" fmla="*/ 525306 w 2742323"/>
                        <a:gd name="connsiteY538" fmla="*/ 1257555 h 2641035"/>
                        <a:gd name="connsiteX539" fmla="*/ 545805 w 2742323"/>
                        <a:gd name="connsiteY539" fmla="*/ 1264769 h 2641035"/>
                        <a:gd name="connsiteX540" fmla="*/ 556638 w 2742323"/>
                        <a:gd name="connsiteY540" fmla="*/ 1237885 h 2641035"/>
                        <a:gd name="connsiteX541" fmla="*/ 502508 w 2742323"/>
                        <a:gd name="connsiteY541" fmla="*/ 1204537 h 2641035"/>
                        <a:gd name="connsiteX542" fmla="*/ 462202 w 2742323"/>
                        <a:gd name="connsiteY542" fmla="*/ 1161985 h 2641035"/>
                        <a:gd name="connsiteX543" fmla="*/ 467054 w 2742323"/>
                        <a:gd name="connsiteY543" fmla="*/ 1143083 h 2641035"/>
                        <a:gd name="connsiteX544" fmla="*/ 503894 w 2742323"/>
                        <a:gd name="connsiteY544" fmla="*/ 1170460 h 2641035"/>
                        <a:gd name="connsiteX545" fmla="*/ 555015 w 2742323"/>
                        <a:gd name="connsiteY545" fmla="*/ 1225449 h 2641035"/>
                        <a:gd name="connsiteX546" fmla="*/ 581971 w 2742323"/>
                        <a:gd name="connsiteY546" fmla="*/ 1300364 h 2641035"/>
                        <a:gd name="connsiteX547" fmla="*/ 617881 w 2742323"/>
                        <a:gd name="connsiteY547" fmla="*/ 1330224 h 2641035"/>
                        <a:gd name="connsiteX548" fmla="*/ 650363 w 2742323"/>
                        <a:gd name="connsiteY548" fmla="*/ 1296876 h 2641035"/>
                        <a:gd name="connsiteX549" fmla="*/ 629170 w 2742323"/>
                        <a:gd name="connsiteY549" fmla="*/ 1269756 h 2641035"/>
                        <a:gd name="connsiteX550" fmla="*/ 647372 w 2742323"/>
                        <a:gd name="connsiteY550" fmla="*/ 1248351 h 2641035"/>
                        <a:gd name="connsiteX551" fmla="*/ 670388 w 2742323"/>
                        <a:gd name="connsiteY551" fmla="*/ 1244606 h 2641035"/>
                        <a:gd name="connsiteX552" fmla="*/ 704019 w 2742323"/>
                        <a:gd name="connsiteY552" fmla="*/ 1237393 h 2641035"/>
                        <a:gd name="connsiteX553" fmla="*/ 701940 w 2742323"/>
                        <a:gd name="connsiteY553" fmla="*/ 1185872 h 2641035"/>
                        <a:gd name="connsiteX554" fmla="*/ 728895 w 2742323"/>
                        <a:gd name="connsiteY554" fmla="*/ 1123670 h 2641035"/>
                        <a:gd name="connsiteX555" fmla="*/ 751456 w 2742323"/>
                        <a:gd name="connsiteY555" fmla="*/ 1117442 h 2641035"/>
                        <a:gd name="connsiteX556" fmla="*/ 762508 w 2742323"/>
                        <a:gd name="connsiteY556" fmla="*/ 1161748 h 2641035"/>
                        <a:gd name="connsiteX557" fmla="*/ 807646 w 2742323"/>
                        <a:gd name="connsiteY557" fmla="*/ 1161748 h 2641035"/>
                        <a:gd name="connsiteX558" fmla="*/ 805349 w 2742323"/>
                        <a:gd name="connsiteY558" fmla="*/ 1129642 h 2641035"/>
                        <a:gd name="connsiteX559" fmla="*/ 823532 w 2742323"/>
                        <a:gd name="connsiteY559" fmla="*/ 1117185 h 2641035"/>
                        <a:gd name="connsiteX560" fmla="*/ 815945 w 2742323"/>
                        <a:gd name="connsiteY560" fmla="*/ 1142078 h 2641035"/>
                        <a:gd name="connsiteX561" fmla="*/ 866828 w 2742323"/>
                        <a:gd name="connsiteY561" fmla="*/ 1198565 h 2641035"/>
                        <a:gd name="connsiteX562" fmla="*/ 889407 w 2742323"/>
                        <a:gd name="connsiteY562" fmla="*/ 1216994 h 2641035"/>
                        <a:gd name="connsiteX563" fmla="*/ 832286 w 2742323"/>
                        <a:gd name="connsiteY563" fmla="*/ 1230179 h 2641035"/>
                        <a:gd name="connsiteX564" fmla="*/ 774709 w 2742323"/>
                        <a:gd name="connsiteY564" fmla="*/ 1213505 h 2641035"/>
                        <a:gd name="connsiteX565" fmla="*/ 727272 w 2742323"/>
                        <a:gd name="connsiteY565" fmla="*/ 1226198 h 2641035"/>
                        <a:gd name="connsiteX566" fmla="*/ 697107 w 2742323"/>
                        <a:gd name="connsiteY566" fmla="*/ 1244370 h 2641035"/>
                        <a:gd name="connsiteX567" fmla="*/ 675458 w 2742323"/>
                        <a:gd name="connsiteY567" fmla="*/ 1300857 h 2641035"/>
                        <a:gd name="connsiteX568" fmla="*/ 712080 w 2742323"/>
                        <a:gd name="connsiteY568" fmla="*/ 1327248 h 2641035"/>
                        <a:gd name="connsiteX569" fmla="*/ 765973 w 2742323"/>
                        <a:gd name="connsiteY569" fmla="*/ 1342424 h 2641035"/>
                        <a:gd name="connsiteX570" fmla="*/ 807646 w 2742323"/>
                        <a:gd name="connsiteY570" fmla="*/ 1317038 h 2641035"/>
                        <a:gd name="connsiteX571" fmla="*/ 820322 w 2742323"/>
                        <a:gd name="connsiteY571" fmla="*/ 1336945 h 2641035"/>
                        <a:gd name="connsiteX572" fmla="*/ 806260 w 2742323"/>
                        <a:gd name="connsiteY572" fmla="*/ 1393688 h 2641035"/>
                        <a:gd name="connsiteX573" fmla="*/ 759754 w 2742323"/>
                        <a:gd name="connsiteY573" fmla="*/ 1416827 h 2641035"/>
                        <a:gd name="connsiteX574" fmla="*/ 700335 w 2742323"/>
                        <a:gd name="connsiteY574" fmla="*/ 1426780 h 2641035"/>
                        <a:gd name="connsiteX575" fmla="*/ 600610 w 2742323"/>
                        <a:gd name="connsiteY575" fmla="*/ 1395679 h 2641035"/>
                        <a:gd name="connsiteX576" fmla="*/ 563313 w 2742323"/>
                        <a:gd name="connsiteY576" fmla="*/ 1402400 h 2641035"/>
                        <a:gd name="connsiteX577" fmla="*/ 534990 w 2742323"/>
                        <a:gd name="connsiteY577" fmla="*/ 1429283 h 2641035"/>
                        <a:gd name="connsiteX578" fmla="*/ 491000 w 2742323"/>
                        <a:gd name="connsiteY578" fmla="*/ 1390199 h 2641035"/>
                        <a:gd name="connsiteX579" fmla="*/ 448396 w 2742323"/>
                        <a:gd name="connsiteY579" fmla="*/ 1380246 h 2641035"/>
                        <a:gd name="connsiteX580" fmla="*/ 441484 w 2742323"/>
                        <a:gd name="connsiteY580" fmla="*/ 1325986 h 2641035"/>
                        <a:gd name="connsiteX581" fmla="*/ 410626 w 2742323"/>
                        <a:gd name="connsiteY581" fmla="*/ 1318536 h 2641035"/>
                        <a:gd name="connsiteX582" fmla="*/ 372162 w 2742323"/>
                        <a:gd name="connsiteY582" fmla="*/ 1325494 h 2641035"/>
                        <a:gd name="connsiteX583" fmla="*/ 295946 w 2742323"/>
                        <a:gd name="connsiteY583" fmla="*/ 1325001 h 2641035"/>
                        <a:gd name="connsiteX584" fmla="*/ 217176 w 2742323"/>
                        <a:gd name="connsiteY584" fmla="*/ 1356102 h 2641035"/>
                        <a:gd name="connsiteX585" fmla="*/ 192774 w 2742323"/>
                        <a:gd name="connsiteY585" fmla="*/ 1342917 h 2641035"/>
                        <a:gd name="connsiteX586" fmla="*/ 157082 w 2742323"/>
                        <a:gd name="connsiteY586" fmla="*/ 1381251 h 2641035"/>
                        <a:gd name="connsiteX587" fmla="*/ 123689 w 2742323"/>
                        <a:gd name="connsiteY587" fmla="*/ 1419566 h 2641035"/>
                        <a:gd name="connsiteX588" fmla="*/ 112400 w 2742323"/>
                        <a:gd name="connsiteY588" fmla="*/ 1458394 h 2641035"/>
                        <a:gd name="connsiteX589" fmla="*/ 65875 w 2742323"/>
                        <a:gd name="connsiteY589" fmla="*/ 1494482 h 2641035"/>
                        <a:gd name="connsiteX590" fmla="*/ 19824 w 2742323"/>
                        <a:gd name="connsiteY590" fmla="*/ 1573871 h 2641035"/>
                        <a:gd name="connsiteX591" fmla="*/ 18 w 2742323"/>
                        <a:gd name="connsiteY591" fmla="*/ 1625391 h 2641035"/>
                        <a:gd name="connsiteX592" fmla="*/ 9684 w 2742323"/>
                        <a:gd name="connsiteY592" fmla="*/ 1673660 h 2641035"/>
                        <a:gd name="connsiteX593" fmla="*/ 255 w 2742323"/>
                        <a:gd name="connsiteY593" fmla="*/ 1729654 h 2641035"/>
                        <a:gd name="connsiteX594" fmla="*/ 16140 w 2742323"/>
                        <a:gd name="connsiteY594" fmla="*/ 1801081 h 2641035"/>
                        <a:gd name="connsiteX595" fmla="*/ 93742 w 2742323"/>
                        <a:gd name="connsiteY595" fmla="*/ 1889181 h 2641035"/>
                        <a:gd name="connsiteX596" fmla="*/ 152231 w 2742323"/>
                        <a:gd name="connsiteY596" fmla="*/ 1926511 h 2641035"/>
                        <a:gd name="connsiteX597" fmla="*/ 203370 w 2742323"/>
                        <a:gd name="connsiteY597" fmla="*/ 1920046 h 2641035"/>
                        <a:gd name="connsiteX598" fmla="*/ 250807 w 2742323"/>
                        <a:gd name="connsiteY598" fmla="*/ 1920046 h 2641035"/>
                        <a:gd name="connsiteX599" fmla="*/ 300323 w 2742323"/>
                        <a:gd name="connsiteY599" fmla="*/ 1893163 h 2641035"/>
                        <a:gd name="connsiteX600" fmla="*/ 337857 w 2742323"/>
                        <a:gd name="connsiteY600" fmla="*/ 1897893 h 2641035"/>
                        <a:gd name="connsiteX601" fmla="*/ 355584 w 2742323"/>
                        <a:gd name="connsiteY601" fmla="*/ 1930000 h 2641035"/>
                        <a:gd name="connsiteX602" fmla="*/ 407398 w 2742323"/>
                        <a:gd name="connsiteY602" fmla="*/ 1927260 h 2641035"/>
                        <a:gd name="connsiteX603" fmla="*/ 425599 w 2742323"/>
                        <a:gd name="connsiteY603" fmla="*/ 1959110 h 2641035"/>
                        <a:gd name="connsiteX604" fmla="*/ 417757 w 2742323"/>
                        <a:gd name="connsiteY604" fmla="*/ 2039761 h 2641035"/>
                        <a:gd name="connsiteX605" fmla="*/ 457151 w 2742323"/>
                        <a:gd name="connsiteY605" fmla="*/ 2102713 h 2641035"/>
                        <a:gd name="connsiteX606" fmla="*/ 467966 w 2742323"/>
                        <a:gd name="connsiteY606" fmla="*/ 2162452 h 2641035"/>
                        <a:gd name="connsiteX607" fmla="*/ 467966 w 2742323"/>
                        <a:gd name="connsiteY607" fmla="*/ 2216455 h 2641035"/>
                        <a:gd name="connsiteX608" fmla="*/ 433423 w 2742323"/>
                        <a:gd name="connsiteY608" fmla="*/ 2268212 h 2641035"/>
                        <a:gd name="connsiteX609" fmla="*/ 433423 w 2742323"/>
                        <a:gd name="connsiteY609" fmla="*/ 2319732 h 2641035"/>
                        <a:gd name="connsiteX610" fmla="*/ 467966 w 2742323"/>
                        <a:gd name="connsiteY610" fmla="*/ 2373736 h 2641035"/>
                        <a:gd name="connsiteX611" fmla="*/ 467966 w 2742323"/>
                        <a:gd name="connsiteY611" fmla="*/ 2444158 h 2641035"/>
                        <a:gd name="connsiteX612" fmla="*/ 505043 w 2742323"/>
                        <a:gd name="connsiteY612" fmla="*/ 2496683 h 2641035"/>
                        <a:gd name="connsiteX613" fmla="*/ 524850 w 2742323"/>
                        <a:gd name="connsiteY613" fmla="*/ 2537245 h 2641035"/>
                        <a:gd name="connsiteX614" fmla="*/ 531762 w 2742323"/>
                        <a:gd name="connsiteY614" fmla="*/ 2581788 h 2641035"/>
                        <a:gd name="connsiteX615" fmla="*/ 566304 w 2742323"/>
                        <a:gd name="connsiteY615" fmla="*/ 2641015 h 2641035"/>
                        <a:gd name="connsiteX616" fmla="*/ 653810 w 2742323"/>
                        <a:gd name="connsiteY616" fmla="*/ 2641015 h 2641035"/>
                        <a:gd name="connsiteX617" fmla="*/ 702177 w 2742323"/>
                        <a:gd name="connsiteY617" fmla="*/ 2601695 h 2641035"/>
                        <a:gd name="connsiteX618" fmla="*/ 733035 w 2742323"/>
                        <a:gd name="connsiteY618" fmla="*/ 2565370 h 2641035"/>
                        <a:gd name="connsiteX619" fmla="*/ 780016 w 2742323"/>
                        <a:gd name="connsiteY619" fmla="*/ 2507878 h 2641035"/>
                        <a:gd name="connsiteX620" fmla="*/ 790831 w 2742323"/>
                        <a:gd name="connsiteY620" fmla="*/ 2454623 h 2641035"/>
                        <a:gd name="connsiteX621" fmla="*/ 818243 w 2742323"/>
                        <a:gd name="connsiteY621" fmla="*/ 2454623 h 2641035"/>
                        <a:gd name="connsiteX622" fmla="*/ 824462 w 2742323"/>
                        <a:gd name="connsiteY622" fmla="*/ 2367508 h 2641035"/>
                        <a:gd name="connsiteX623" fmla="*/ 824462 w 2742323"/>
                        <a:gd name="connsiteY623" fmla="*/ 2345611 h 2641035"/>
                        <a:gd name="connsiteX624" fmla="*/ 896994 w 2742323"/>
                        <a:gd name="connsiteY624" fmla="*/ 2285379 h 2641035"/>
                        <a:gd name="connsiteX625" fmla="*/ 928090 w 2742323"/>
                        <a:gd name="connsiteY625" fmla="*/ 2234627 h 2641035"/>
                        <a:gd name="connsiteX626" fmla="*/ 928090 w 2742323"/>
                        <a:gd name="connsiteY626" fmla="*/ 2180860 h 2641035"/>
                        <a:gd name="connsiteX627" fmla="*/ 912660 w 2742323"/>
                        <a:gd name="connsiteY627" fmla="*/ 2140555 h 2641035"/>
                        <a:gd name="connsiteX628" fmla="*/ 913572 w 2742323"/>
                        <a:gd name="connsiteY628" fmla="*/ 2095006 h 2641035"/>
                        <a:gd name="connsiteX629" fmla="*/ 904599 w 2742323"/>
                        <a:gd name="connsiteY629" fmla="*/ 2068872 h 2641035"/>
                        <a:gd name="connsiteX630" fmla="*/ 952729 w 2742323"/>
                        <a:gd name="connsiteY630" fmla="*/ 2021589 h 2641035"/>
                        <a:gd name="connsiteX631" fmla="*/ 1000403 w 2742323"/>
                        <a:gd name="connsiteY631" fmla="*/ 1964097 h 2641035"/>
                        <a:gd name="connsiteX632" fmla="*/ 1060515 w 2742323"/>
                        <a:gd name="connsiteY632" fmla="*/ 1924520 h 2641035"/>
                        <a:gd name="connsiteX633" fmla="*/ 1061190 w 2742323"/>
                        <a:gd name="connsiteY633" fmla="*/ 1923042 h 2641035"/>
                        <a:gd name="connsiteX634" fmla="*/ 1088838 w 2742323"/>
                        <a:gd name="connsiteY634" fmla="*/ 1859814 h 2641035"/>
                        <a:gd name="connsiteX635" fmla="*/ 1103793 w 2742323"/>
                        <a:gd name="connsiteY635" fmla="*/ 1812532 h 2641035"/>
                        <a:gd name="connsiteX636" fmla="*/ 1104724 w 2742323"/>
                        <a:gd name="connsiteY636" fmla="*/ 1810541 h 2641035"/>
                        <a:gd name="connsiteX637" fmla="*/ 1092522 w 2742323"/>
                        <a:gd name="connsiteY637" fmla="*/ 1768245 h 2641035"/>
                        <a:gd name="connsiteX638" fmla="*/ 1060515 w 2742323"/>
                        <a:gd name="connsiteY638" fmla="*/ 1785412 h 2641035"/>
                        <a:gd name="connsiteX639" fmla="*/ 992342 w 2742323"/>
                        <a:gd name="connsiteY639" fmla="*/ 1795858 h 2641035"/>
                        <a:gd name="connsiteX640" fmla="*/ 973447 w 2742323"/>
                        <a:gd name="connsiteY640" fmla="*/ 1805574 h 2641035"/>
                        <a:gd name="connsiteX641" fmla="*/ 964018 w 2742323"/>
                        <a:gd name="connsiteY641" fmla="*/ 1774453 h 2641035"/>
                        <a:gd name="connsiteX642" fmla="*/ 954334 w 2742323"/>
                        <a:gd name="connsiteY642" fmla="*/ 1751571 h 2641035"/>
                        <a:gd name="connsiteX643" fmla="*/ 914046 w 2742323"/>
                        <a:gd name="connsiteY643" fmla="*/ 1709747 h 2641035"/>
                        <a:gd name="connsiteX644" fmla="*/ 890556 w 2742323"/>
                        <a:gd name="connsiteY644" fmla="*/ 1692088 h 2641035"/>
                        <a:gd name="connsiteX645" fmla="*/ 853022 w 2742323"/>
                        <a:gd name="connsiteY645" fmla="*/ 1598508 h 2641035"/>
                        <a:gd name="connsiteX646" fmla="*/ 837356 w 2742323"/>
                        <a:gd name="connsiteY646" fmla="*/ 1575113 h 2641035"/>
                        <a:gd name="connsiteX647" fmla="*/ 818006 w 2742323"/>
                        <a:gd name="connsiteY647" fmla="*/ 1519118 h 2641035"/>
                        <a:gd name="connsiteX648" fmla="*/ 808102 w 2742323"/>
                        <a:gd name="connsiteY648" fmla="*/ 1500710 h 2641035"/>
                        <a:gd name="connsiteX649" fmla="*/ 818699 w 2742323"/>
                        <a:gd name="connsiteY649" fmla="*/ 1496472 h 2641035"/>
                        <a:gd name="connsiteX650" fmla="*/ 861995 w 2742323"/>
                        <a:gd name="connsiteY650" fmla="*/ 1560685 h 2641035"/>
                        <a:gd name="connsiteX651" fmla="*/ 888477 w 2742323"/>
                        <a:gd name="connsiteY651" fmla="*/ 1605721 h 2641035"/>
                        <a:gd name="connsiteX652" fmla="*/ 903906 w 2742323"/>
                        <a:gd name="connsiteY652" fmla="*/ 1654502 h 2641035"/>
                        <a:gd name="connsiteX653" fmla="*/ 940528 w 2742323"/>
                        <a:gd name="connsiteY653" fmla="*/ 1685603 h 2641035"/>
                        <a:gd name="connsiteX654" fmla="*/ 962869 w 2742323"/>
                        <a:gd name="connsiteY654" fmla="*/ 1743845 h 2641035"/>
                        <a:gd name="connsiteX655" fmla="*/ 974614 w 2742323"/>
                        <a:gd name="connsiteY655" fmla="*/ 1779183 h 2641035"/>
                        <a:gd name="connsiteX656" fmla="*/ 1043007 w 2742323"/>
                        <a:gd name="connsiteY656" fmla="*/ 1745835 h 2641035"/>
                        <a:gd name="connsiteX657" fmla="*/ 1111399 w 2742323"/>
                        <a:gd name="connsiteY657" fmla="*/ 1729417 h 2641035"/>
                        <a:gd name="connsiteX658" fmla="*/ 1185554 w 2742323"/>
                        <a:gd name="connsiteY658" fmla="*/ 1688599 h 2641035"/>
                        <a:gd name="connsiteX659" fmla="*/ 1207895 w 2742323"/>
                        <a:gd name="connsiteY659" fmla="*/ 1644805 h 2641035"/>
                        <a:gd name="connsiteX660" fmla="*/ 1224474 w 2742323"/>
                        <a:gd name="connsiteY660" fmla="*/ 1599493 h 2641035"/>
                        <a:gd name="connsiteX661" fmla="*/ 1193159 w 2742323"/>
                        <a:gd name="connsiteY661" fmla="*/ 1565652 h 2641035"/>
                        <a:gd name="connsiteX662" fmla="*/ 1165985 w 2742323"/>
                        <a:gd name="connsiteY662" fmla="*/ 1533802 h 2641035"/>
                        <a:gd name="connsiteX663" fmla="*/ 1119004 w 2742323"/>
                        <a:gd name="connsiteY663" fmla="*/ 1549471 h 2641035"/>
                        <a:gd name="connsiteX664" fmla="*/ 1084917 w 2742323"/>
                        <a:gd name="connsiteY664" fmla="*/ 1551225 h 2641035"/>
                        <a:gd name="connsiteX665" fmla="*/ 1063725 w 2742323"/>
                        <a:gd name="connsiteY665" fmla="*/ 1509165 h 2641035"/>
                        <a:gd name="connsiteX666" fmla="*/ 1031717 w 2742323"/>
                        <a:gd name="connsiteY666" fmla="*/ 1480054 h 2641035"/>
                        <a:gd name="connsiteX667" fmla="*/ 1043007 w 2742323"/>
                        <a:gd name="connsiteY667" fmla="*/ 1459379 h 2641035"/>
                        <a:gd name="connsiteX668" fmla="*/ 1090443 w 2742323"/>
                        <a:gd name="connsiteY668" fmla="*/ 1500946 h 2641035"/>
                        <a:gd name="connsiteX669" fmla="*/ 1128670 w 2742323"/>
                        <a:gd name="connsiteY669" fmla="*/ 1523592 h 2641035"/>
                        <a:gd name="connsiteX670" fmla="*/ 1162519 w 2742323"/>
                        <a:gd name="connsiteY670" fmla="*/ 1526332 h 2641035"/>
                        <a:gd name="connsiteX671" fmla="*/ 1194071 w 2742323"/>
                        <a:gd name="connsiteY671" fmla="*/ 1544504 h 2641035"/>
                        <a:gd name="connsiteX672" fmla="*/ 1246578 w 2742323"/>
                        <a:gd name="connsiteY672" fmla="*/ 1553452 h 2641035"/>
                        <a:gd name="connsiteX673" fmla="*/ 1306453 w 2742323"/>
                        <a:gd name="connsiteY673" fmla="*/ 1545490 h 2641035"/>
                        <a:gd name="connsiteX674" fmla="*/ 1351592 w 2742323"/>
                        <a:gd name="connsiteY674" fmla="*/ 1580592 h 2641035"/>
                        <a:gd name="connsiteX675" fmla="*/ 1377161 w 2742323"/>
                        <a:gd name="connsiteY675" fmla="*/ 1627382 h 2641035"/>
                        <a:gd name="connsiteX676" fmla="*/ 1405941 w 2742323"/>
                        <a:gd name="connsiteY676" fmla="*/ 1632605 h 2641035"/>
                        <a:gd name="connsiteX677" fmla="*/ 1423905 w 2742323"/>
                        <a:gd name="connsiteY677" fmla="*/ 1610195 h 2641035"/>
                        <a:gd name="connsiteX678" fmla="*/ 1432422 w 2742323"/>
                        <a:gd name="connsiteY678" fmla="*/ 1648037 h 2641035"/>
                        <a:gd name="connsiteX679" fmla="*/ 1443948 w 2742323"/>
                        <a:gd name="connsiteY679" fmla="*/ 1702041 h 2641035"/>
                        <a:gd name="connsiteX680" fmla="*/ 1469281 w 2742323"/>
                        <a:gd name="connsiteY680" fmla="*/ 1761011 h 2641035"/>
                        <a:gd name="connsiteX681" fmla="*/ 1495762 w 2742323"/>
                        <a:gd name="connsiteY681" fmla="*/ 1826466 h 2641035"/>
                        <a:gd name="connsiteX682" fmla="*/ 1508656 w 2742323"/>
                        <a:gd name="connsiteY682" fmla="*/ 1877238 h 2641035"/>
                        <a:gd name="connsiteX683" fmla="*/ 1548944 w 2742323"/>
                        <a:gd name="connsiteY683" fmla="*/ 1807801 h 2641035"/>
                        <a:gd name="connsiteX684" fmla="*/ 1548944 w 2742323"/>
                        <a:gd name="connsiteY684" fmla="*/ 1747589 h 2641035"/>
                        <a:gd name="connsiteX685" fmla="*/ 1564847 w 2742323"/>
                        <a:gd name="connsiteY685" fmla="*/ 1718952 h 2641035"/>
                        <a:gd name="connsiteX686" fmla="*/ 1601688 w 2742323"/>
                        <a:gd name="connsiteY686" fmla="*/ 1684362 h 2641035"/>
                        <a:gd name="connsiteX687" fmla="*/ 1656730 w 2742323"/>
                        <a:gd name="connsiteY687" fmla="*/ 1630358 h 2641035"/>
                        <a:gd name="connsiteX688" fmla="*/ 1679983 w 2742323"/>
                        <a:gd name="connsiteY688" fmla="*/ 1596261 h 2641035"/>
                        <a:gd name="connsiteX689" fmla="*/ 1722587 w 2742323"/>
                        <a:gd name="connsiteY689" fmla="*/ 1585559 h 2641035"/>
                        <a:gd name="connsiteX690" fmla="*/ 1735481 w 2742323"/>
                        <a:gd name="connsiteY690" fmla="*/ 1642558 h 2641035"/>
                        <a:gd name="connsiteX691" fmla="*/ 1767507 w 2742323"/>
                        <a:gd name="connsiteY691" fmla="*/ 1658740 h 2641035"/>
                        <a:gd name="connsiteX692" fmla="*/ 1767507 w 2742323"/>
                        <a:gd name="connsiteY692" fmla="*/ 1732157 h 2641035"/>
                        <a:gd name="connsiteX693" fmla="*/ 1806190 w 2742323"/>
                        <a:gd name="connsiteY693" fmla="*/ 1707264 h 2641035"/>
                        <a:gd name="connsiteX694" fmla="*/ 1836592 w 2742323"/>
                        <a:gd name="connsiteY694" fmla="*/ 1776444 h 2641035"/>
                        <a:gd name="connsiteX695" fmla="*/ 1836592 w 2742323"/>
                        <a:gd name="connsiteY695" fmla="*/ 1861569 h 2641035"/>
                        <a:gd name="connsiteX696" fmla="*/ 1874345 w 2742323"/>
                        <a:gd name="connsiteY696" fmla="*/ 1883209 h 2641035"/>
                        <a:gd name="connsiteX697" fmla="*/ 1891634 w 2742323"/>
                        <a:gd name="connsiteY697" fmla="*/ 1922786 h 2641035"/>
                        <a:gd name="connsiteX698" fmla="*/ 1919483 w 2742323"/>
                        <a:gd name="connsiteY698" fmla="*/ 1962362 h 2641035"/>
                        <a:gd name="connsiteX699" fmla="*/ 1969236 w 2742323"/>
                        <a:gd name="connsiteY699" fmla="*/ 1984752 h 2641035"/>
                        <a:gd name="connsiteX700" fmla="*/ 1954956 w 2742323"/>
                        <a:gd name="connsiteY700" fmla="*/ 1933488 h 2641035"/>
                        <a:gd name="connsiteX701" fmla="*/ 1948974 w 2742323"/>
                        <a:gd name="connsiteY701" fmla="*/ 1897893 h 2641035"/>
                        <a:gd name="connsiteX702" fmla="*/ 1917185 w 2742323"/>
                        <a:gd name="connsiteY702" fmla="*/ 1872271 h 2641035"/>
                        <a:gd name="connsiteX703" fmla="*/ 1897160 w 2742323"/>
                        <a:gd name="connsiteY703" fmla="*/ 1842391 h 2641035"/>
                        <a:gd name="connsiteX704" fmla="*/ 1886564 w 2742323"/>
                        <a:gd name="connsiteY704" fmla="*/ 1815764 h 2641035"/>
                        <a:gd name="connsiteX705" fmla="*/ 1891853 w 2742323"/>
                        <a:gd name="connsiteY705" fmla="*/ 1775458 h 2641035"/>
                        <a:gd name="connsiteX706" fmla="*/ 1900607 w 2742323"/>
                        <a:gd name="connsiteY706" fmla="*/ 1763515 h 2641035"/>
                        <a:gd name="connsiteX707" fmla="*/ 1926396 w 2742323"/>
                        <a:gd name="connsiteY707" fmla="*/ 1789629 h 2641035"/>
                        <a:gd name="connsiteX708" fmla="*/ 1957035 w 2742323"/>
                        <a:gd name="connsiteY708" fmla="*/ 1824988 h 2641035"/>
                        <a:gd name="connsiteX709" fmla="*/ 1977297 w 2742323"/>
                        <a:gd name="connsiteY709" fmla="*/ 1836183 h 2641035"/>
                        <a:gd name="connsiteX710" fmla="*/ 1980051 w 2742323"/>
                        <a:gd name="connsiteY710" fmla="*/ 1833936 h 2641035"/>
                        <a:gd name="connsiteX711" fmla="*/ 2020813 w 2742323"/>
                        <a:gd name="connsiteY711" fmla="*/ 1791620 h 2641035"/>
                        <a:gd name="connsiteX712" fmla="*/ 2020813 w 2742323"/>
                        <a:gd name="connsiteY712" fmla="*/ 1718715 h 2641035"/>
                        <a:gd name="connsiteX713" fmla="*/ 1985122 w 2742323"/>
                        <a:gd name="connsiteY713" fmla="*/ 1682371 h 2641035"/>
                        <a:gd name="connsiteX714" fmla="*/ 1972227 w 2742323"/>
                        <a:gd name="connsiteY714" fmla="*/ 1654246 h 2641035"/>
                        <a:gd name="connsiteX715" fmla="*/ 1980288 w 2742323"/>
                        <a:gd name="connsiteY715" fmla="*/ 1625135 h 2641035"/>
                        <a:gd name="connsiteX716" fmla="*/ 2012989 w 2742323"/>
                        <a:gd name="connsiteY716" fmla="*/ 1611201 h 2641035"/>
                        <a:gd name="connsiteX717" fmla="*/ 2023804 w 2742323"/>
                        <a:gd name="connsiteY717" fmla="*/ 1637828 h 2641035"/>
                        <a:gd name="connsiteX718" fmla="*/ 2063417 w 2742323"/>
                        <a:gd name="connsiteY718" fmla="*/ 1606727 h 2641035"/>
                        <a:gd name="connsiteX719" fmla="*/ 2134125 w 2742323"/>
                        <a:gd name="connsiteY719" fmla="*/ 1568648 h 2641035"/>
                        <a:gd name="connsiteX720" fmla="*/ 2167045 w 2742323"/>
                        <a:gd name="connsiteY720" fmla="*/ 1503686 h 2641035"/>
                        <a:gd name="connsiteX721" fmla="*/ 2181325 w 2742323"/>
                        <a:gd name="connsiteY721" fmla="*/ 1460128 h 2641035"/>
                        <a:gd name="connsiteX722" fmla="*/ 2181799 w 2742323"/>
                        <a:gd name="connsiteY722" fmla="*/ 1384228 h 2641035"/>
                        <a:gd name="connsiteX723" fmla="*/ 2154625 w 2742323"/>
                        <a:gd name="connsiteY723" fmla="*/ 1325001 h 2641035"/>
                        <a:gd name="connsiteX724" fmla="*/ 2131827 w 2742323"/>
                        <a:gd name="connsiteY724" fmla="*/ 1293900 h 2641035"/>
                        <a:gd name="connsiteX725" fmla="*/ 2166826 w 2742323"/>
                        <a:gd name="connsiteY725" fmla="*/ 1268258 h 2641035"/>
                        <a:gd name="connsiteX726" fmla="*/ 2187781 w 2742323"/>
                        <a:gd name="connsiteY726" fmla="*/ 1250578 h 2641035"/>
                        <a:gd name="connsiteX727" fmla="*/ 2145177 w 2742323"/>
                        <a:gd name="connsiteY727" fmla="*/ 1236151 h 2641035"/>
                        <a:gd name="connsiteX728" fmla="*/ 2120301 w 2742323"/>
                        <a:gd name="connsiteY728" fmla="*/ 1245868 h 2641035"/>
                        <a:gd name="connsiteX729" fmla="*/ 2106021 w 2742323"/>
                        <a:gd name="connsiteY729" fmla="*/ 1228681 h 2641035"/>
                        <a:gd name="connsiteX730" fmla="*/ 2098434 w 2742323"/>
                        <a:gd name="connsiteY730" fmla="*/ 1217486 h 2641035"/>
                        <a:gd name="connsiteX731" fmla="*/ 2126976 w 2742323"/>
                        <a:gd name="connsiteY731" fmla="*/ 1199570 h 2641035"/>
                        <a:gd name="connsiteX732" fmla="*/ 2140563 w 2742323"/>
                        <a:gd name="connsiteY732" fmla="*/ 1170204 h 2641035"/>
                        <a:gd name="connsiteX733" fmla="*/ 2150247 w 2742323"/>
                        <a:gd name="connsiteY733" fmla="*/ 1175427 h 2641035"/>
                        <a:gd name="connsiteX734" fmla="*/ 2138502 w 2742323"/>
                        <a:gd name="connsiteY734" fmla="*/ 1221468 h 2641035"/>
                        <a:gd name="connsiteX735" fmla="*/ 2177422 w 2742323"/>
                        <a:gd name="connsiteY735" fmla="*/ 1200319 h 2641035"/>
                        <a:gd name="connsiteX736" fmla="*/ 2194693 w 2742323"/>
                        <a:gd name="connsiteY736" fmla="*/ 1215752 h 2641035"/>
                        <a:gd name="connsiteX737" fmla="*/ 2211964 w 2742323"/>
                        <a:gd name="connsiteY737" fmla="*/ 1248588 h 2641035"/>
                        <a:gd name="connsiteX738" fmla="*/ 2228087 w 2742323"/>
                        <a:gd name="connsiteY738" fmla="*/ 1269756 h 2641035"/>
                        <a:gd name="connsiteX739" fmla="*/ 2228087 w 2742323"/>
                        <a:gd name="connsiteY739" fmla="*/ 1301113 h 2641035"/>
                        <a:gd name="connsiteX740" fmla="*/ 2248568 w 2742323"/>
                        <a:gd name="connsiteY740" fmla="*/ 1323503 h 2641035"/>
                        <a:gd name="connsiteX741" fmla="*/ 2288874 w 2742323"/>
                        <a:gd name="connsiteY741" fmla="*/ 1288657 h 2641035"/>
                        <a:gd name="connsiteX742" fmla="*/ 2277584 w 2742323"/>
                        <a:gd name="connsiteY742" fmla="*/ 1237393 h 2641035"/>
                        <a:gd name="connsiteX743" fmla="*/ 2247200 w 2742323"/>
                        <a:gd name="connsiteY743" fmla="*/ 1203808 h 2641035"/>
                        <a:gd name="connsiteX744" fmla="*/ 2240288 w 2742323"/>
                        <a:gd name="connsiteY744" fmla="*/ 1188376 h 2641035"/>
                        <a:gd name="connsiteX745" fmla="*/ 2265839 w 2742323"/>
                        <a:gd name="connsiteY745" fmla="*/ 1164724 h 2641035"/>
                        <a:gd name="connsiteX746" fmla="*/ 2267918 w 2742323"/>
                        <a:gd name="connsiteY746" fmla="*/ 1108730 h 2641035"/>
                        <a:gd name="connsiteX747" fmla="*/ 2285883 w 2742323"/>
                        <a:gd name="connsiteY747" fmla="*/ 1092549 h 2641035"/>
                        <a:gd name="connsiteX748" fmla="*/ 2310522 w 2742323"/>
                        <a:gd name="connsiteY748" fmla="*/ 1108237 h 2641035"/>
                        <a:gd name="connsiteX749" fmla="*/ 2347837 w 2742323"/>
                        <a:gd name="connsiteY749" fmla="*/ 1038545 h 2641035"/>
                        <a:gd name="connsiteX750" fmla="*/ 2377546 w 2742323"/>
                        <a:gd name="connsiteY750" fmla="*/ 939998 h 2641035"/>
                        <a:gd name="connsiteX751" fmla="*/ 2355898 w 2742323"/>
                        <a:gd name="connsiteY751" fmla="*/ 874287 h 2641035"/>
                        <a:gd name="connsiteX752" fmla="*/ 2342074 w 2742323"/>
                        <a:gd name="connsiteY752" fmla="*/ 814568 h 2641035"/>
                        <a:gd name="connsiteX753" fmla="*/ 2309373 w 2742323"/>
                        <a:gd name="connsiteY753" fmla="*/ 781476 h 2641035"/>
                        <a:gd name="connsiteX754" fmla="*/ 2268155 w 2742323"/>
                        <a:gd name="connsiteY754" fmla="*/ 768783 h 2641035"/>
                        <a:gd name="connsiteX755" fmla="*/ 2243972 w 2742323"/>
                        <a:gd name="connsiteY755" fmla="*/ 758830 h 2641035"/>
                        <a:gd name="connsiteX756" fmla="*/ 2229236 w 2742323"/>
                        <a:gd name="connsiteY756" fmla="*/ 745881 h 2641035"/>
                        <a:gd name="connsiteX757" fmla="*/ 2265839 w 2742323"/>
                        <a:gd name="connsiteY757" fmla="*/ 666491 h 2641035"/>
                        <a:gd name="connsiteX758" fmla="*/ 2280594 w 2742323"/>
                        <a:gd name="connsiteY758" fmla="*/ 613986 h 2641035"/>
                        <a:gd name="connsiteX759" fmla="*/ 2317434 w 2742323"/>
                        <a:gd name="connsiteY759" fmla="*/ 590078 h 2641035"/>
                        <a:gd name="connsiteX760" fmla="*/ 2377309 w 2742323"/>
                        <a:gd name="connsiteY760" fmla="*/ 590078 h 2641035"/>
                        <a:gd name="connsiteX761" fmla="*/ 2462280 w 2742323"/>
                        <a:gd name="connsiteY761" fmla="*/ 565205 h 2641035"/>
                        <a:gd name="connsiteX762" fmla="*/ 2423360 w 2742323"/>
                        <a:gd name="connsiteY762" fmla="*/ 565205 h 2641035"/>
                        <a:gd name="connsiteX763" fmla="*/ 2423360 w 2742323"/>
                        <a:gd name="connsiteY763" fmla="*/ 469890 h 2641035"/>
                        <a:gd name="connsiteX764" fmla="*/ 2466201 w 2742323"/>
                        <a:gd name="connsiteY764" fmla="*/ 449235 h 2641035"/>
                        <a:gd name="connsiteX765" fmla="*/ 2482323 w 2742323"/>
                        <a:gd name="connsiteY765" fmla="*/ 494527 h 2641035"/>
                        <a:gd name="connsiteX766" fmla="*/ 2503278 w 2742323"/>
                        <a:gd name="connsiteY766" fmla="*/ 443263 h 2641035"/>
                        <a:gd name="connsiteX767" fmla="*/ 2503734 w 2742323"/>
                        <a:gd name="connsiteY767" fmla="*/ 414389 h 2641035"/>
                        <a:gd name="connsiteX768" fmla="*/ 2518471 w 2742323"/>
                        <a:gd name="connsiteY768" fmla="*/ 423337 h 2641035"/>
                        <a:gd name="connsiteX769" fmla="*/ 2506725 w 2742323"/>
                        <a:gd name="connsiteY769" fmla="*/ 495276 h 2641035"/>
                        <a:gd name="connsiteX770" fmla="*/ 2480937 w 2742323"/>
                        <a:gd name="connsiteY770" fmla="*/ 609255 h 2641035"/>
                        <a:gd name="connsiteX771" fmla="*/ 2480700 w 2742323"/>
                        <a:gd name="connsiteY771" fmla="*/ 678928 h 2641035"/>
                        <a:gd name="connsiteX772" fmla="*/ 2543584 w 2742323"/>
                        <a:gd name="connsiteY772" fmla="*/ 773001 h 2641035"/>
                        <a:gd name="connsiteX773" fmla="*/ 2561548 w 2742323"/>
                        <a:gd name="connsiteY773" fmla="*/ 837470 h 2641035"/>
                        <a:gd name="connsiteX774" fmla="*/ 2561548 w 2742323"/>
                        <a:gd name="connsiteY774" fmla="*/ 876790 h 2641035"/>
                        <a:gd name="connsiteX775" fmla="*/ 2596091 w 2742323"/>
                        <a:gd name="connsiteY775" fmla="*/ 845669 h 2641035"/>
                        <a:gd name="connsiteX776" fmla="*/ 2596091 w 2742323"/>
                        <a:gd name="connsiteY776" fmla="*/ 777731 h 2641035"/>
                        <a:gd name="connsiteX777" fmla="*/ 2623266 w 2742323"/>
                        <a:gd name="connsiteY777" fmla="*/ 710542 h 2641035"/>
                        <a:gd name="connsiteX778" fmla="*/ 2608529 w 2742323"/>
                        <a:gd name="connsiteY778" fmla="*/ 655789 h 2641035"/>
                        <a:gd name="connsiteX779" fmla="*/ 2606213 w 2742323"/>
                        <a:gd name="connsiteY779" fmla="*/ 624432 h 2641035"/>
                        <a:gd name="connsiteX780" fmla="*/ 2600687 w 2742323"/>
                        <a:gd name="connsiteY780" fmla="*/ 580381 h 2641035"/>
                        <a:gd name="connsiteX781" fmla="*/ 2566837 w 2742323"/>
                        <a:gd name="connsiteY781" fmla="*/ 551507 h 2641035"/>
                        <a:gd name="connsiteX782" fmla="*/ 2561767 w 2742323"/>
                        <a:gd name="connsiteY782" fmla="*/ 499750 h 2641035"/>
                        <a:gd name="connsiteX783" fmla="*/ 2606906 w 2742323"/>
                        <a:gd name="connsiteY783" fmla="*/ 467900 h 2641035"/>
                        <a:gd name="connsiteX784" fmla="*/ 2653650 w 2742323"/>
                        <a:gd name="connsiteY784" fmla="*/ 474857 h 2641035"/>
                        <a:gd name="connsiteX785" fmla="*/ 2653650 w 2742323"/>
                        <a:gd name="connsiteY785" fmla="*/ 417621 h 2641035"/>
                        <a:gd name="connsiteX786" fmla="*/ 2671158 w 2742323"/>
                        <a:gd name="connsiteY786" fmla="*/ 386520 h 2641035"/>
                        <a:gd name="connsiteX787" fmla="*/ 2708473 w 2742323"/>
                        <a:gd name="connsiteY787" fmla="*/ 366357 h 2641035"/>
                        <a:gd name="connsiteX788" fmla="*/ 2730796 w 2742323"/>
                        <a:gd name="connsiteY788" fmla="*/ 366357 h 2641035"/>
                        <a:gd name="connsiteX789" fmla="*/ 2701780 w 2742323"/>
                        <a:gd name="connsiteY789" fmla="*/ 280483 h 2641035"/>
                        <a:gd name="connsiteX790" fmla="*/ 2644677 w 2742323"/>
                        <a:gd name="connsiteY790" fmla="*/ 257601 h 2641035"/>
                        <a:gd name="connsiteX791" fmla="*/ 2653431 w 2742323"/>
                        <a:gd name="connsiteY791" fmla="*/ 221020 h 2641035"/>
                        <a:gd name="connsiteX792" fmla="*/ 2647431 w 2742323"/>
                        <a:gd name="connsiteY792" fmla="*/ 179453 h 2641035"/>
                        <a:gd name="connsiteX793" fmla="*/ 2645589 w 2742323"/>
                        <a:gd name="connsiteY793" fmla="*/ 168751 h 2641035"/>
                        <a:gd name="connsiteX794" fmla="*/ 2674842 w 2742323"/>
                        <a:gd name="connsiteY794" fmla="*/ 185169 h 2641035"/>
                        <a:gd name="connsiteX795" fmla="*/ 2699482 w 2742323"/>
                        <a:gd name="connsiteY795" fmla="*/ 164770 h 2641035"/>
                        <a:gd name="connsiteX796" fmla="*/ 2725507 w 2742323"/>
                        <a:gd name="connsiteY796" fmla="*/ 183435 h 2641035"/>
                        <a:gd name="connsiteX797" fmla="*/ 2742323 w 2742323"/>
                        <a:gd name="connsiteY797" fmla="*/ 128938 h 2641035"/>
                        <a:gd name="connsiteX798" fmla="*/ 2718139 w 2742323"/>
                        <a:gd name="connsiteY798" fmla="*/ 94092 h 2641035"/>
                        <a:gd name="connsiteX799" fmla="*/ 2705938 w 2742323"/>
                        <a:gd name="connsiteY799" fmla="*/ 43813 h 2641035"/>
                        <a:gd name="connsiteX800" fmla="*/ 2630397 w 2742323"/>
                        <a:gd name="connsiteY800" fmla="*/ 31633 h 2641035"/>
                        <a:gd name="connsiteX801" fmla="*/ 2630397 w 2742323"/>
                        <a:gd name="connsiteY801" fmla="*/ 61493 h 2641035"/>
                        <a:gd name="connsiteX802" fmla="*/ 2610134 w 2742323"/>
                        <a:gd name="connsiteY802" fmla="*/ 60744 h 2641035"/>
                        <a:gd name="connsiteX803" fmla="*/ 2596784 w 2742323"/>
                        <a:gd name="connsiteY803" fmla="*/ 43064 h 2641035"/>
                        <a:gd name="connsiteX804" fmla="*/ 2457447 w 2742323"/>
                        <a:gd name="connsiteY804" fmla="*/ 43064 h 2641035"/>
                        <a:gd name="connsiteX805" fmla="*/ 2383765 w 2742323"/>
                        <a:gd name="connsiteY805" fmla="*/ 50534 h 2641035"/>
                        <a:gd name="connsiteX806" fmla="*/ 2426825 w 2742323"/>
                        <a:gd name="connsiteY806" fmla="*/ 96083 h 2641035"/>
                        <a:gd name="connsiteX807" fmla="*/ 2396660 w 2742323"/>
                        <a:gd name="connsiteY807" fmla="*/ 96339 h 2641035"/>
                        <a:gd name="connsiteX808" fmla="*/ 2386282 w 2742323"/>
                        <a:gd name="connsiteY808" fmla="*/ 68706 h 2641035"/>
                        <a:gd name="connsiteX809" fmla="*/ 2324565 w 2742323"/>
                        <a:gd name="connsiteY809" fmla="*/ 98330 h 2641035"/>
                        <a:gd name="connsiteX810" fmla="*/ 2278059 w 2742323"/>
                        <a:gd name="connsiteY810" fmla="*/ 130180 h 2641035"/>
                        <a:gd name="connsiteX811" fmla="*/ 2254568 w 2742323"/>
                        <a:gd name="connsiteY811" fmla="*/ 130180 h 2641035"/>
                        <a:gd name="connsiteX812" fmla="*/ 2235674 w 2742323"/>
                        <a:gd name="connsiteY812" fmla="*/ 87115 h 2641035"/>
                        <a:gd name="connsiteX813" fmla="*/ 2184553 w 2742323"/>
                        <a:gd name="connsiteY813" fmla="*/ 79152 h 2641035"/>
                        <a:gd name="connsiteX814" fmla="*/ 2146782 w 2742323"/>
                        <a:gd name="connsiteY814" fmla="*/ 102055 h 2641035"/>
                        <a:gd name="connsiteX815" fmla="*/ 2090135 w 2742323"/>
                        <a:gd name="connsiteY815" fmla="*/ 81655 h 2641035"/>
                        <a:gd name="connsiteX816" fmla="*/ 2050523 w 2742323"/>
                        <a:gd name="connsiteY816" fmla="*/ 64232 h 2641035"/>
                        <a:gd name="connsiteX817" fmla="*/ 1971078 w 2742323"/>
                        <a:gd name="connsiteY817" fmla="*/ 70441 h 2641035"/>
                        <a:gd name="connsiteX818" fmla="*/ 1933308 w 2742323"/>
                        <a:gd name="connsiteY818" fmla="*/ 96575 h 2641035"/>
                        <a:gd name="connsiteX819" fmla="*/ 1953114 w 2742323"/>
                        <a:gd name="connsiteY819" fmla="*/ 154560 h 2641035"/>
                        <a:gd name="connsiteX820" fmla="*/ 1917641 w 2742323"/>
                        <a:gd name="connsiteY820" fmla="*/ 154560 h 2641035"/>
                        <a:gd name="connsiteX821" fmla="*/ 1893002 w 2742323"/>
                        <a:gd name="connsiteY821" fmla="*/ 152333 h 2641035"/>
                        <a:gd name="connsiteX822" fmla="*/ 1857547 w 2742323"/>
                        <a:gd name="connsiteY822" fmla="*/ 171747 h 2641035"/>
                        <a:gd name="connsiteX823" fmla="*/ 1870898 w 2742323"/>
                        <a:gd name="connsiteY823" fmla="*/ 197862 h 2641035"/>
                        <a:gd name="connsiteX824" fmla="*/ 1870898 w 2742323"/>
                        <a:gd name="connsiteY824" fmla="*/ 197862 h 2641035"/>
                        <a:gd name="connsiteX825" fmla="*/ 1845109 w 2742323"/>
                        <a:gd name="connsiteY825" fmla="*/ 189663 h 2641035"/>
                        <a:gd name="connsiteX826" fmla="*/ 1830136 w 2742323"/>
                        <a:gd name="connsiteY826" fmla="*/ 132919 h 2641035"/>
                        <a:gd name="connsiteX827" fmla="*/ 1779015 w 2742323"/>
                        <a:gd name="connsiteY827" fmla="*/ 86129 h 2641035"/>
                        <a:gd name="connsiteX828" fmla="*/ 1700720 w 2742323"/>
                        <a:gd name="connsiteY828" fmla="*/ 97817 h 2641035"/>
                        <a:gd name="connsiteX829" fmla="*/ 1715675 w 2742323"/>
                        <a:gd name="connsiteY829" fmla="*/ 150343 h 2641035"/>
                        <a:gd name="connsiteX830" fmla="*/ 1668931 w 2742323"/>
                        <a:gd name="connsiteY830" fmla="*/ 148588 h 2641035"/>
                        <a:gd name="connsiteX831" fmla="*/ 1648432 w 2742323"/>
                        <a:gd name="connsiteY831" fmla="*/ 119714 h 2641035"/>
                        <a:gd name="connsiteX832" fmla="*/ 1604916 w 2742323"/>
                        <a:gd name="connsiteY832" fmla="*/ 144607 h 2641035"/>
                        <a:gd name="connsiteX833" fmla="*/ 1572672 w 2742323"/>
                        <a:gd name="connsiteY833" fmla="*/ 155566 h 2641035"/>
                        <a:gd name="connsiteX834" fmla="*/ 1532603 w 2742323"/>
                        <a:gd name="connsiteY834" fmla="*/ 207815 h 2641035"/>
                        <a:gd name="connsiteX835" fmla="*/ 1526621 w 2742323"/>
                        <a:gd name="connsiteY835" fmla="*/ 182942 h 2641035"/>
                        <a:gd name="connsiteX836" fmla="*/ 1566908 w 2742323"/>
                        <a:gd name="connsiteY836" fmla="*/ 116738 h 2641035"/>
                        <a:gd name="connsiteX837" fmla="*/ 1554488 w 2742323"/>
                        <a:gd name="connsiteY837" fmla="*/ 49785 h 2641035"/>
                        <a:gd name="connsiteX838" fmla="*/ 1491604 w 2742323"/>
                        <a:gd name="connsiteY838" fmla="*/ 19 h 26410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  <a:cxn ang="0">
                          <a:pos x="connsiteX419" y="connsiteY419"/>
                        </a:cxn>
                        <a:cxn ang="0">
                          <a:pos x="connsiteX420" y="connsiteY420"/>
                        </a:cxn>
                        <a:cxn ang="0">
                          <a:pos x="connsiteX421" y="connsiteY421"/>
                        </a:cxn>
                        <a:cxn ang="0">
                          <a:pos x="connsiteX422" y="connsiteY422"/>
                        </a:cxn>
                        <a:cxn ang="0">
                          <a:pos x="connsiteX423" y="connsiteY423"/>
                        </a:cxn>
                        <a:cxn ang="0">
                          <a:pos x="connsiteX424" y="connsiteY424"/>
                        </a:cxn>
                        <a:cxn ang="0">
                          <a:pos x="connsiteX425" y="connsiteY425"/>
                        </a:cxn>
                        <a:cxn ang="0">
                          <a:pos x="connsiteX426" y="connsiteY426"/>
                        </a:cxn>
                        <a:cxn ang="0">
                          <a:pos x="connsiteX427" y="connsiteY427"/>
                        </a:cxn>
                        <a:cxn ang="0">
                          <a:pos x="connsiteX428" y="connsiteY428"/>
                        </a:cxn>
                        <a:cxn ang="0">
                          <a:pos x="connsiteX429" y="connsiteY429"/>
                        </a:cxn>
                        <a:cxn ang="0">
                          <a:pos x="connsiteX430" y="connsiteY430"/>
                        </a:cxn>
                        <a:cxn ang="0">
                          <a:pos x="connsiteX431" y="connsiteY431"/>
                        </a:cxn>
                        <a:cxn ang="0">
                          <a:pos x="connsiteX432" y="connsiteY432"/>
                        </a:cxn>
                        <a:cxn ang="0">
                          <a:pos x="connsiteX433" y="connsiteY433"/>
                        </a:cxn>
                        <a:cxn ang="0">
                          <a:pos x="connsiteX434" y="connsiteY434"/>
                        </a:cxn>
                        <a:cxn ang="0">
                          <a:pos x="connsiteX435" y="connsiteY435"/>
                        </a:cxn>
                        <a:cxn ang="0">
                          <a:pos x="connsiteX436" y="connsiteY436"/>
                        </a:cxn>
                        <a:cxn ang="0">
                          <a:pos x="connsiteX437" y="connsiteY437"/>
                        </a:cxn>
                        <a:cxn ang="0">
                          <a:pos x="connsiteX438" y="connsiteY438"/>
                        </a:cxn>
                        <a:cxn ang="0">
                          <a:pos x="connsiteX439" y="connsiteY439"/>
                        </a:cxn>
                        <a:cxn ang="0">
                          <a:pos x="connsiteX440" y="connsiteY440"/>
                        </a:cxn>
                        <a:cxn ang="0">
                          <a:pos x="connsiteX441" y="connsiteY441"/>
                        </a:cxn>
                        <a:cxn ang="0">
                          <a:pos x="connsiteX442" y="connsiteY442"/>
                        </a:cxn>
                        <a:cxn ang="0">
                          <a:pos x="connsiteX443" y="connsiteY443"/>
                        </a:cxn>
                        <a:cxn ang="0">
                          <a:pos x="connsiteX444" y="connsiteY444"/>
                        </a:cxn>
                        <a:cxn ang="0">
                          <a:pos x="connsiteX445" y="connsiteY445"/>
                        </a:cxn>
                        <a:cxn ang="0">
                          <a:pos x="connsiteX446" y="connsiteY446"/>
                        </a:cxn>
                        <a:cxn ang="0">
                          <a:pos x="connsiteX447" y="connsiteY447"/>
                        </a:cxn>
                        <a:cxn ang="0">
                          <a:pos x="connsiteX448" y="connsiteY448"/>
                        </a:cxn>
                        <a:cxn ang="0">
                          <a:pos x="connsiteX449" y="connsiteY449"/>
                        </a:cxn>
                        <a:cxn ang="0">
                          <a:pos x="connsiteX450" y="connsiteY450"/>
                        </a:cxn>
                        <a:cxn ang="0">
                          <a:pos x="connsiteX451" y="connsiteY451"/>
                        </a:cxn>
                        <a:cxn ang="0">
                          <a:pos x="connsiteX452" y="connsiteY452"/>
                        </a:cxn>
                        <a:cxn ang="0">
                          <a:pos x="connsiteX453" y="connsiteY453"/>
                        </a:cxn>
                        <a:cxn ang="0">
                          <a:pos x="connsiteX454" y="connsiteY454"/>
                        </a:cxn>
                        <a:cxn ang="0">
                          <a:pos x="connsiteX455" y="connsiteY455"/>
                        </a:cxn>
                        <a:cxn ang="0">
                          <a:pos x="connsiteX456" y="connsiteY456"/>
                        </a:cxn>
                        <a:cxn ang="0">
                          <a:pos x="connsiteX457" y="connsiteY457"/>
                        </a:cxn>
                        <a:cxn ang="0">
                          <a:pos x="connsiteX458" y="connsiteY458"/>
                        </a:cxn>
                        <a:cxn ang="0">
                          <a:pos x="connsiteX459" y="connsiteY459"/>
                        </a:cxn>
                        <a:cxn ang="0">
                          <a:pos x="connsiteX460" y="connsiteY460"/>
                        </a:cxn>
                        <a:cxn ang="0">
                          <a:pos x="connsiteX461" y="connsiteY461"/>
                        </a:cxn>
                        <a:cxn ang="0">
                          <a:pos x="connsiteX462" y="connsiteY462"/>
                        </a:cxn>
                        <a:cxn ang="0">
                          <a:pos x="connsiteX463" y="connsiteY463"/>
                        </a:cxn>
                        <a:cxn ang="0">
                          <a:pos x="connsiteX464" y="connsiteY464"/>
                        </a:cxn>
                        <a:cxn ang="0">
                          <a:pos x="connsiteX465" y="connsiteY465"/>
                        </a:cxn>
                        <a:cxn ang="0">
                          <a:pos x="connsiteX466" y="connsiteY466"/>
                        </a:cxn>
                        <a:cxn ang="0">
                          <a:pos x="connsiteX467" y="connsiteY467"/>
                        </a:cxn>
                        <a:cxn ang="0">
                          <a:pos x="connsiteX468" y="connsiteY468"/>
                        </a:cxn>
                        <a:cxn ang="0">
                          <a:pos x="connsiteX469" y="connsiteY469"/>
                        </a:cxn>
                        <a:cxn ang="0">
                          <a:pos x="connsiteX470" y="connsiteY470"/>
                        </a:cxn>
                        <a:cxn ang="0">
                          <a:pos x="connsiteX471" y="connsiteY471"/>
                        </a:cxn>
                        <a:cxn ang="0">
                          <a:pos x="connsiteX472" y="connsiteY472"/>
                        </a:cxn>
                        <a:cxn ang="0">
                          <a:pos x="connsiteX473" y="connsiteY473"/>
                        </a:cxn>
                        <a:cxn ang="0">
                          <a:pos x="connsiteX474" y="connsiteY474"/>
                        </a:cxn>
                        <a:cxn ang="0">
                          <a:pos x="connsiteX475" y="connsiteY475"/>
                        </a:cxn>
                        <a:cxn ang="0">
                          <a:pos x="connsiteX476" y="connsiteY476"/>
                        </a:cxn>
                        <a:cxn ang="0">
                          <a:pos x="connsiteX477" y="connsiteY477"/>
                        </a:cxn>
                        <a:cxn ang="0">
                          <a:pos x="connsiteX478" y="connsiteY478"/>
                        </a:cxn>
                        <a:cxn ang="0">
                          <a:pos x="connsiteX479" y="connsiteY479"/>
                        </a:cxn>
                        <a:cxn ang="0">
                          <a:pos x="connsiteX480" y="connsiteY480"/>
                        </a:cxn>
                        <a:cxn ang="0">
                          <a:pos x="connsiteX481" y="connsiteY481"/>
                        </a:cxn>
                        <a:cxn ang="0">
                          <a:pos x="connsiteX482" y="connsiteY482"/>
                        </a:cxn>
                        <a:cxn ang="0">
                          <a:pos x="connsiteX483" y="connsiteY483"/>
                        </a:cxn>
                        <a:cxn ang="0">
                          <a:pos x="connsiteX484" y="connsiteY484"/>
                        </a:cxn>
                        <a:cxn ang="0">
                          <a:pos x="connsiteX485" y="connsiteY485"/>
                        </a:cxn>
                        <a:cxn ang="0">
                          <a:pos x="connsiteX486" y="connsiteY486"/>
                        </a:cxn>
                        <a:cxn ang="0">
                          <a:pos x="connsiteX487" y="connsiteY487"/>
                        </a:cxn>
                        <a:cxn ang="0">
                          <a:pos x="connsiteX488" y="connsiteY488"/>
                        </a:cxn>
                        <a:cxn ang="0">
                          <a:pos x="connsiteX489" y="connsiteY489"/>
                        </a:cxn>
                        <a:cxn ang="0">
                          <a:pos x="connsiteX490" y="connsiteY490"/>
                        </a:cxn>
                        <a:cxn ang="0">
                          <a:pos x="connsiteX491" y="connsiteY491"/>
                        </a:cxn>
                        <a:cxn ang="0">
                          <a:pos x="connsiteX492" y="connsiteY492"/>
                        </a:cxn>
                        <a:cxn ang="0">
                          <a:pos x="connsiteX493" y="connsiteY493"/>
                        </a:cxn>
                        <a:cxn ang="0">
                          <a:pos x="connsiteX494" y="connsiteY494"/>
                        </a:cxn>
                        <a:cxn ang="0">
                          <a:pos x="connsiteX495" y="connsiteY495"/>
                        </a:cxn>
                        <a:cxn ang="0">
                          <a:pos x="connsiteX496" y="connsiteY496"/>
                        </a:cxn>
                        <a:cxn ang="0">
                          <a:pos x="connsiteX497" y="connsiteY497"/>
                        </a:cxn>
                        <a:cxn ang="0">
                          <a:pos x="connsiteX498" y="connsiteY498"/>
                        </a:cxn>
                        <a:cxn ang="0">
                          <a:pos x="connsiteX499" y="connsiteY499"/>
                        </a:cxn>
                        <a:cxn ang="0">
                          <a:pos x="connsiteX500" y="connsiteY500"/>
                        </a:cxn>
                        <a:cxn ang="0">
                          <a:pos x="connsiteX501" y="connsiteY501"/>
                        </a:cxn>
                        <a:cxn ang="0">
                          <a:pos x="connsiteX502" y="connsiteY502"/>
                        </a:cxn>
                        <a:cxn ang="0">
                          <a:pos x="connsiteX503" y="connsiteY503"/>
                        </a:cxn>
                        <a:cxn ang="0">
                          <a:pos x="connsiteX504" y="connsiteY504"/>
                        </a:cxn>
                        <a:cxn ang="0">
                          <a:pos x="connsiteX505" y="connsiteY505"/>
                        </a:cxn>
                        <a:cxn ang="0">
                          <a:pos x="connsiteX506" y="connsiteY506"/>
                        </a:cxn>
                        <a:cxn ang="0">
                          <a:pos x="connsiteX507" y="connsiteY507"/>
                        </a:cxn>
                        <a:cxn ang="0">
                          <a:pos x="connsiteX508" y="connsiteY508"/>
                        </a:cxn>
                        <a:cxn ang="0">
                          <a:pos x="connsiteX509" y="connsiteY509"/>
                        </a:cxn>
                        <a:cxn ang="0">
                          <a:pos x="connsiteX510" y="connsiteY510"/>
                        </a:cxn>
                        <a:cxn ang="0">
                          <a:pos x="connsiteX511" y="connsiteY511"/>
                        </a:cxn>
                        <a:cxn ang="0">
                          <a:pos x="connsiteX512" y="connsiteY512"/>
                        </a:cxn>
                        <a:cxn ang="0">
                          <a:pos x="connsiteX513" y="connsiteY513"/>
                        </a:cxn>
                        <a:cxn ang="0">
                          <a:pos x="connsiteX514" y="connsiteY514"/>
                        </a:cxn>
                        <a:cxn ang="0">
                          <a:pos x="connsiteX515" y="connsiteY515"/>
                        </a:cxn>
                        <a:cxn ang="0">
                          <a:pos x="connsiteX516" y="connsiteY516"/>
                        </a:cxn>
                        <a:cxn ang="0">
                          <a:pos x="connsiteX517" y="connsiteY517"/>
                        </a:cxn>
                        <a:cxn ang="0">
                          <a:pos x="connsiteX518" y="connsiteY518"/>
                        </a:cxn>
                        <a:cxn ang="0">
                          <a:pos x="connsiteX519" y="connsiteY519"/>
                        </a:cxn>
                        <a:cxn ang="0">
                          <a:pos x="connsiteX520" y="connsiteY520"/>
                        </a:cxn>
                        <a:cxn ang="0">
                          <a:pos x="connsiteX521" y="connsiteY521"/>
                        </a:cxn>
                        <a:cxn ang="0">
                          <a:pos x="connsiteX522" y="connsiteY522"/>
                        </a:cxn>
                        <a:cxn ang="0">
                          <a:pos x="connsiteX523" y="connsiteY523"/>
                        </a:cxn>
                        <a:cxn ang="0">
                          <a:pos x="connsiteX524" y="connsiteY524"/>
                        </a:cxn>
                        <a:cxn ang="0">
                          <a:pos x="connsiteX525" y="connsiteY525"/>
                        </a:cxn>
                        <a:cxn ang="0">
                          <a:pos x="connsiteX526" y="connsiteY526"/>
                        </a:cxn>
                        <a:cxn ang="0">
                          <a:pos x="connsiteX527" y="connsiteY527"/>
                        </a:cxn>
                        <a:cxn ang="0">
                          <a:pos x="connsiteX528" y="connsiteY528"/>
                        </a:cxn>
                        <a:cxn ang="0">
                          <a:pos x="connsiteX529" y="connsiteY529"/>
                        </a:cxn>
                        <a:cxn ang="0">
                          <a:pos x="connsiteX530" y="connsiteY530"/>
                        </a:cxn>
                        <a:cxn ang="0">
                          <a:pos x="connsiteX531" y="connsiteY531"/>
                        </a:cxn>
                        <a:cxn ang="0">
                          <a:pos x="connsiteX532" y="connsiteY532"/>
                        </a:cxn>
                        <a:cxn ang="0">
                          <a:pos x="connsiteX533" y="connsiteY533"/>
                        </a:cxn>
                        <a:cxn ang="0">
                          <a:pos x="connsiteX534" y="connsiteY534"/>
                        </a:cxn>
                        <a:cxn ang="0">
                          <a:pos x="connsiteX535" y="connsiteY535"/>
                        </a:cxn>
                        <a:cxn ang="0">
                          <a:pos x="connsiteX536" y="connsiteY536"/>
                        </a:cxn>
                        <a:cxn ang="0">
                          <a:pos x="connsiteX537" y="connsiteY537"/>
                        </a:cxn>
                        <a:cxn ang="0">
                          <a:pos x="connsiteX538" y="connsiteY538"/>
                        </a:cxn>
                        <a:cxn ang="0">
                          <a:pos x="connsiteX539" y="connsiteY539"/>
                        </a:cxn>
                        <a:cxn ang="0">
                          <a:pos x="connsiteX540" y="connsiteY540"/>
                        </a:cxn>
                        <a:cxn ang="0">
                          <a:pos x="connsiteX541" y="connsiteY541"/>
                        </a:cxn>
                        <a:cxn ang="0">
                          <a:pos x="connsiteX542" y="connsiteY542"/>
                        </a:cxn>
                        <a:cxn ang="0">
                          <a:pos x="connsiteX543" y="connsiteY543"/>
                        </a:cxn>
                        <a:cxn ang="0">
                          <a:pos x="connsiteX544" y="connsiteY544"/>
                        </a:cxn>
                        <a:cxn ang="0">
                          <a:pos x="connsiteX545" y="connsiteY545"/>
                        </a:cxn>
                        <a:cxn ang="0">
                          <a:pos x="connsiteX546" y="connsiteY546"/>
                        </a:cxn>
                        <a:cxn ang="0">
                          <a:pos x="connsiteX547" y="connsiteY547"/>
                        </a:cxn>
                        <a:cxn ang="0">
                          <a:pos x="connsiteX548" y="connsiteY548"/>
                        </a:cxn>
                        <a:cxn ang="0">
                          <a:pos x="connsiteX549" y="connsiteY549"/>
                        </a:cxn>
                        <a:cxn ang="0">
                          <a:pos x="connsiteX550" y="connsiteY550"/>
                        </a:cxn>
                        <a:cxn ang="0">
                          <a:pos x="connsiteX551" y="connsiteY551"/>
                        </a:cxn>
                        <a:cxn ang="0">
                          <a:pos x="connsiteX552" y="connsiteY552"/>
                        </a:cxn>
                        <a:cxn ang="0">
                          <a:pos x="connsiteX553" y="connsiteY553"/>
                        </a:cxn>
                        <a:cxn ang="0">
                          <a:pos x="connsiteX554" y="connsiteY554"/>
                        </a:cxn>
                        <a:cxn ang="0">
                          <a:pos x="connsiteX555" y="connsiteY555"/>
                        </a:cxn>
                        <a:cxn ang="0">
                          <a:pos x="connsiteX556" y="connsiteY556"/>
                        </a:cxn>
                        <a:cxn ang="0">
                          <a:pos x="connsiteX557" y="connsiteY557"/>
                        </a:cxn>
                        <a:cxn ang="0">
                          <a:pos x="connsiteX558" y="connsiteY558"/>
                        </a:cxn>
                        <a:cxn ang="0">
                          <a:pos x="connsiteX559" y="connsiteY559"/>
                        </a:cxn>
                        <a:cxn ang="0">
                          <a:pos x="connsiteX560" y="connsiteY560"/>
                        </a:cxn>
                        <a:cxn ang="0">
                          <a:pos x="connsiteX561" y="connsiteY561"/>
                        </a:cxn>
                        <a:cxn ang="0">
                          <a:pos x="connsiteX562" y="connsiteY562"/>
                        </a:cxn>
                        <a:cxn ang="0">
                          <a:pos x="connsiteX563" y="connsiteY563"/>
                        </a:cxn>
                        <a:cxn ang="0">
                          <a:pos x="connsiteX564" y="connsiteY564"/>
                        </a:cxn>
                        <a:cxn ang="0">
                          <a:pos x="connsiteX565" y="connsiteY565"/>
                        </a:cxn>
                        <a:cxn ang="0">
                          <a:pos x="connsiteX566" y="connsiteY566"/>
                        </a:cxn>
                        <a:cxn ang="0">
                          <a:pos x="connsiteX567" y="connsiteY567"/>
                        </a:cxn>
                        <a:cxn ang="0">
                          <a:pos x="connsiteX568" y="connsiteY568"/>
                        </a:cxn>
                        <a:cxn ang="0">
                          <a:pos x="connsiteX569" y="connsiteY569"/>
                        </a:cxn>
                        <a:cxn ang="0">
                          <a:pos x="connsiteX570" y="connsiteY570"/>
                        </a:cxn>
                        <a:cxn ang="0">
                          <a:pos x="connsiteX571" y="connsiteY571"/>
                        </a:cxn>
                        <a:cxn ang="0">
                          <a:pos x="connsiteX572" y="connsiteY572"/>
                        </a:cxn>
                        <a:cxn ang="0">
                          <a:pos x="connsiteX573" y="connsiteY573"/>
                        </a:cxn>
                        <a:cxn ang="0">
                          <a:pos x="connsiteX574" y="connsiteY574"/>
                        </a:cxn>
                        <a:cxn ang="0">
                          <a:pos x="connsiteX575" y="connsiteY575"/>
                        </a:cxn>
                        <a:cxn ang="0">
                          <a:pos x="connsiteX576" y="connsiteY576"/>
                        </a:cxn>
                        <a:cxn ang="0">
                          <a:pos x="connsiteX577" y="connsiteY577"/>
                        </a:cxn>
                        <a:cxn ang="0">
                          <a:pos x="connsiteX578" y="connsiteY578"/>
                        </a:cxn>
                        <a:cxn ang="0">
                          <a:pos x="connsiteX579" y="connsiteY579"/>
                        </a:cxn>
                        <a:cxn ang="0">
                          <a:pos x="connsiteX580" y="connsiteY580"/>
                        </a:cxn>
                        <a:cxn ang="0">
                          <a:pos x="connsiteX581" y="connsiteY581"/>
                        </a:cxn>
                        <a:cxn ang="0">
                          <a:pos x="connsiteX582" y="connsiteY582"/>
                        </a:cxn>
                        <a:cxn ang="0">
                          <a:pos x="connsiteX583" y="connsiteY583"/>
                        </a:cxn>
                        <a:cxn ang="0">
                          <a:pos x="connsiteX584" y="connsiteY584"/>
                        </a:cxn>
                        <a:cxn ang="0">
                          <a:pos x="connsiteX585" y="connsiteY585"/>
                        </a:cxn>
                        <a:cxn ang="0">
                          <a:pos x="connsiteX586" y="connsiteY586"/>
                        </a:cxn>
                        <a:cxn ang="0">
                          <a:pos x="connsiteX587" y="connsiteY587"/>
                        </a:cxn>
                        <a:cxn ang="0">
                          <a:pos x="connsiteX588" y="connsiteY588"/>
                        </a:cxn>
                        <a:cxn ang="0">
                          <a:pos x="connsiteX589" y="connsiteY589"/>
                        </a:cxn>
                        <a:cxn ang="0">
                          <a:pos x="connsiteX590" y="connsiteY590"/>
                        </a:cxn>
                        <a:cxn ang="0">
                          <a:pos x="connsiteX591" y="connsiteY591"/>
                        </a:cxn>
                        <a:cxn ang="0">
                          <a:pos x="connsiteX592" y="connsiteY592"/>
                        </a:cxn>
                        <a:cxn ang="0">
                          <a:pos x="connsiteX593" y="connsiteY593"/>
                        </a:cxn>
                        <a:cxn ang="0">
                          <a:pos x="connsiteX594" y="connsiteY594"/>
                        </a:cxn>
                        <a:cxn ang="0">
                          <a:pos x="connsiteX595" y="connsiteY595"/>
                        </a:cxn>
                        <a:cxn ang="0">
                          <a:pos x="connsiteX596" y="connsiteY596"/>
                        </a:cxn>
                        <a:cxn ang="0">
                          <a:pos x="connsiteX597" y="connsiteY597"/>
                        </a:cxn>
                        <a:cxn ang="0">
                          <a:pos x="connsiteX598" y="connsiteY598"/>
                        </a:cxn>
                        <a:cxn ang="0">
                          <a:pos x="connsiteX599" y="connsiteY599"/>
                        </a:cxn>
                        <a:cxn ang="0">
                          <a:pos x="connsiteX600" y="connsiteY600"/>
                        </a:cxn>
                        <a:cxn ang="0">
                          <a:pos x="connsiteX601" y="connsiteY601"/>
                        </a:cxn>
                        <a:cxn ang="0">
                          <a:pos x="connsiteX602" y="connsiteY602"/>
                        </a:cxn>
                        <a:cxn ang="0">
                          <a:pos x="connsiteX603" y="connsiteY603"/>
                        </a:cxn>
                        <a:cxn ang="0">
                          <a:pos x="connsiteX604" y="connsiteY604"/>
                        </a:cxn>
                        <a:cxn ang="0">
                          <a:pos x="connsiteX605" y="connsiteY605"/>
                        </a:cxn>
                        <a:cxn ang="0">
                          <a:pos x="connsiteX606" y="connsiteY606"/>
                        </a:cxn>
                        <a:cxn ang="0">
                          <a:pos x="connsiteX607" y="connsiteY607"/>
                        </a:cxn>
                        <a:cxn ang="0">
                          <a:pos x="connsiteX608" y="connsiteY608"/>
                        </a:cxn>
                        <a:cxn ang="0">
                          <a:pos x="connsiteX609" y="connsiteY609"/>
                        </a:cxn>
                        <a:cxn ang="0">
                          <a:pos x="connsiteX610" y="connsiteY610"/>
                        </a:cxn>
                        <a:cxn ang="0">
                          <a:pos x="connsiteX611" y="connsiteY611"/>
                        </a:cxn>
                        <a:cxn ang="0">
                          <a:pos x="connsiteX612" y="connsiteY612"/>
                        </a:cxn>
                        <a:cxn ang="0">
                          <a:pos x="connsiteX613" y="connsiteY613"/>
                        </a:cxn>
                        <a:cxn ang="0">
                          <a:pos x="connsiteX614" y="connsiteY614"/>
                        </a:cxn>
                        <a:cxn ang="0">
                          <a:pos x="connsiteX615" y="connsiteY615"/>
                        </a:cxn>
                        <a:cxn ang="0">
                          <a:pos x="connsiteX616" y="connsiteY616"/>
                        </a:cxn>
                        <a:cxn ang="0">
                          <a:pos x="connsiteX617" y="connsiteY617"/>
                        </a:cxn>
                        <a:cxn ang="0">
                          <a:pos x="connsiteX618" y="connsiteY618"/>
                        </a:cxn>
                        <a:cxn ang="0">
                          <a:pos x="connsiteX619" y="connsiteY619"/>
                        </a:cxn>
                        <a:cxn ang="0">
                          <a:pos x="connsiteX620" y="connsiteY620"/>
                        </a:cxn>
                        <a:cxn ang="0">
                          <a:pos x="connsiteX621" y="connsiteY621"/>
                        </a:cxn>
                        <a:cxn ang="0">
                          <a:pos x="connsiteX622" y="connsiteY622"/>
                        </a:cxn>
                        <a:cxn ang="0">
                          <a:pos x="connsiteX623" y="connsiteY623"/>
                        </a:cxn>
                        <a:cxn ang="0">
                          <a:pos x="connsiteX624" y="connsiteY624"/>
                        </a:cxn>
                        <a:cxn ang="0">
                          <a:pos x="connsiteX625" y="connsiteY625"/>
                        </a:cxn>
                        <a:cxn ang="0">
                          <a:pos x="connsiteX626" y="connsiteY626"/>
                        </a:cxn>
                        <a:cxn ang="0">
                          <a:pos x="connsiteX627" y="connsiteY627"/>
                        </a:cxn>
                        <a:cxn ang="0">
                          <a:pos x="connsiteX628" y="connsiteY628"/>
                        </a:cxn>
                        <a:cxn ang="0">
                          <a:pos x="connsiteX629" y="connsiteY629"/>
                        </a:cxn>
                        <a:cxn ang="0">
                          <a:pos x="connsiteX630" y="connsiteY630"/>
                        </a:cxn>
                        <a:cxn ang="0">
                          <a:pos x="connsiteX631" y="connsiteY631"/>
                        </a:cxn>
                        <a:cxn ang="0">
                          <a:pos x="connsiteX632" y="connsiteY632"/>
                        </a:cxn>
                        <a:cxn ang="0">
                          <a:pos x="connsiteX633" y="connsiteY633"/>
                        </a:cxn>
                        <a:cxn ang="0">
                          <a:pos x="connsiteX634" y="connsiteY634"/>
                        </a:cxn>
                        <a:cxn ang="0">
                          <a:pos x="connsiteX635" y="connsiteY635"/>
                        </a:cxn>
                        <a:cxn ang="0">
                          <a:pos x="connsiteX636" y="connsiteY636"/>
                        </a:cxn>
                        <a:cxn ang="0">
                          <a:pos x="connsiteX637" y="connsiteY637"/>
                        </a:cxn>
                        <a:cxn ang="0">
                          <a:pos x="connsiteX638" y="connsiteY638"/>
                        </a:cxn>
                        <a:cxn ang="0">
                          <a:pos x="connsiteX639" y="connsiteY639"/>
                        </a:cxn>
                        <a:cxn ang="0">
                          <a:pos x="connsiteX640" y="connsiteY640"/>
                        </a:cxn>
                        <a:cxn ang="0">
                          <a:pos x="connsiteX641" y="connsiteY641"/>
                        </a:cxn>
                        <a:cxn ang="0">
                          <a:pos x="connsiteX642" y="connsiteY642"/>
                        </a:cxn>
                        <a:cxn ang="0">
                          <a:pos x="connsiteX643" y="connsiteY643"/>
                        </a:cxn>
                        <a:cxn ang="0">
                          <a:pos x="connsiteX644" y="connsiteY644"/>
                        </a:cxn>
                        <a:cxn ang="0">
                          <a:pos x="connsiteX645" y="connsiteY645"/>
                        </a:cxn>
                        <a:cxn ang="0">
                          <a:pos x="connsiteX646" y="connsiteY646"/>
                        </a:cxn>
                        <a:cxn ang="0">
                          <a:pos x="connsiteX647" y="connsiteY647"/>
                        </a:cxn>
                        <a:cxn ang="0">
                          <a:pos x="connsiteX648" y="connsiteY648"/>
                        </a:cxn>
                        <a:cxn ang="0">
                          <a:pos x="connsiteX649" y="connsiteY649"/>
                        </a:cxn>
                        <a:cxn ang="0">
                          <a:pos x="connsiteX650" y="connsiteY650"/>
                        </a:cxn>
                        <a:cxn ang="0">
                          <a:pos x="connsiteX651" y="connsiteY651"/>
                        </a:cxn>
                        <a:cxn ang="0">
                          <a:pos x="connsiteX652" y="connsiteY652"/>
                        </a:cxn>
                        <a:cxn ang="0">
                          <a:pos x="connsiteX653" y="connsiteY653"/>
                        </a:cxn>
                        <a:cxn ang="0">
                          <a:pos x="connsiteX654" y="connsiteY654"/>
                        </a:cxn>
                        <a:cxn ang="0">
                          <a:pos x="connsiteX655" y="connsiteY655"/>
                        </a:cxn>
                        <a:cxn ang="0">
                          <a:pos x="connsiteX656" y="connsiteY656"/>
                        </a:cxn>
                        <a:cxn ang="0">
                          <a:pos x="connsiteX657" y="connsiteY657"/>
                        </a:cxn>
                        <a:cxn ang="0">
                          <a:pos x="connsiteX658" y="connsiteY658"/>
                        </a:cxn>
                        <a:cxn ang="0">
                          <a:pos x="connsiteX659" y="connsiteY659"/>
                        </a:cxn>
                        <a:cxn ang="0">
                          <a:pos x="connsiteX660" y="connsiteY660"/>
                        </a:cxn>
                        <a:cxn ang="0">
                          <a:pos x="connsiteX661" y="connsiteY661"/>
                        </a:cxn>
                        <a:cxn ang="0">
                          <a:pos x="connsiteX662" y="connsiteY662"/>
                        </a:cxn>
                        <a:cxn ang="0">
                          <a:pos x="connsiteX663" y="connsiteY663"/>
                        </a:cxn>
                        <a:cxn ang="0">
                          <a:pos x="connsiteX664" y="connsiteY664"/>
                        </a:cxn>
                        <a:cxn ang="0">
                          <a:pos x="connsiteX665" y="connsiteY665"/>
                        </a:cxn>
                        <a:cxn ang="0">
                          <a:pos x="connsiteX666" y="connsiteY666"/>
                        </a:cxn>
                        <a:cxn ang="0">
                          <a:pos x="connsiteX667" y="connsiteY667"/>
                        </a:cxn>
                        <a:cxn ang="0">
                          <a:pos x="connsiteX668" y="connsiteY668"/>
                        </a:cxn>
                        <a:cxn ang="0">
                          <a:pos x="connsiteX669" y="connsiteY669"/>
                        </a:cxn>
                        <a:cxn ang="0">
                          <a:pos x="connsiteX670" y="connsiteY670"/>
                        </a:cxn>
                        <a:cxn ang="0">
                          <a:pos x="connsiteX671" y="connsiteY671"/>
                        </a:cxn>
                        <a:cxn ang="0">
                          <a:pos x="connsiteX672" y="connsiteY672"/>
                        </a:cxn>
                        <a:cxn ang="0">
                          <a:pos x="connsiteX673" y="connsiteY673"/>
                        </a:cxn>
                        <a:cxn ang="0">
                          <a:pos x="connsiteX674" y="connsiteY674"/>
                        </a:cxn>
                        <a:cxn ang="0">
                          <a:pos x="connsiteX675" y="connsiteY675"/>
                        </a:cxn>
                        <a:cxn ang="0">
                          <a:pos x="connsiteX676" y="connsiteY676"/>
                        </a:cxn>
                        <a:cxn ang="0">
                          <a:pos x="connsiteX677" y="connsiteY677"/>
                        </a:cxn>
                        <a:cxn ang="0">
                          <a:pos x="connsiteX678" y="connsiteY678"/>
                        </a:cxn>
                        <a:cxn ang="0">
                          <a:pos x="connsiteX679" y="connsiteY679"/>
                        </a:cxn>
                        <a:cxn ang="0">
                          <a:pos x="connsiteX680" y="connsiteY680"/>
                        </a:cxn>
                        <a:cxn ang="0">
                          <a:pos x="connsiteX681" y="connsiteY681"/>
                        </a:cxn>
                        <a:cxn ang="0">
                          <a:pos x="connsiteX682" y="connsiteY682"/>
                        </a:cxn>
                        <a:cxn ang="0">
                          <a:pos x="connsiteX683" y="connsiteY683"/>
                        </a:cxn>
                        <a:cxn ang="0">
                          <a:pos x="connsiteX684" y="connsiteY684"/>
                        </a:cxn>
                        <a:cxn ang="0">
                          <a:pos x="connsiteX685" y="connsiteY685"/>
                        </a:cxn>
                        <a:cxn ang="0">
                          <a:pos x="connsiteX686" y="connsiteY686"/>
                        </a:cxn>
                        <a:cxn ang="0">
                          <a:pos x="connsiteX687" y="connsiteY687"/>
                        </a:cxn>
                        <a:cxn ang="0">
                          <a:pos x="connsiteX688" y="connsiteY688"/>
                        </a:cxn>
                        <a:cxn ang="0">
                          <a:pos x="connsiteX689" y="connsiteY689"/>
                        </a:cxn>
                        <a:cxn ang="0">
                          <a:pos x="connsiteX690" y="connsiteY690"/>
                        </a:cxn>
                        <a:cxn ang="0">
                          <a:pos x="connsiteX691" y="connsiteY691"/>
                        </a:cxn>
                        <a:cxn ang="0">
                          <a:pos x="connsiteX692" y="connsiteY692"/>
                        </a:cxn>
                        <a:cxn ang="0">
                          <a:pos x="connsiteX693" y="connsiteY693"/>
                        </a:cxn>
                        <a:cxn ang="0">
                          <a:pos x="connsiteX694" y="connsiteY694"/>
                        </a:cxn>
                        <a:cxn ang="0">
                          <a:pos x="connsiteX695" y="connsiteY695"/>
                        </a:cxn>
                        <a:cxn ang="0">
                          <a:pos x="connsiteX696" y="connsiteY696"/>
                        </a:cxn>
                        <a:cxn ang="0">
                          <a:pos x="connsiteX697" y="connsiteY697"/>
                        </a:cxn>
                        <a:cxn ang="0">
                          <a:pos x="connsiteX698" y="connsiteY698"/>
                        </a:cxn>
                        <a:cxn ang="0">
                          <a:pos x="connsiteX699" y="connsiteY699"/>
                        </a:cxn>
                        <a:cxn ang="0">
                          <a:pos x="connsiteX700" y="connsiteY700"/>
                        </a:cxn>
                        <a:cxn ang="0">
                          <a:pos x="connsiteX701" y="connsiteY701"/>
                        </a:cxn>
                        <a:cxn ang="0">
                          <a:pos x="connsiteX702" y="connsiteY702"/>
                        </a:cxn>
                        <a:cxn ang="0">
                          <a:pos x="connsiteX703" y="connsiteY703"/>
                        </a:cxn>
                        <a:cxn ang="0">
                          <a:pos x="connsiteX704" y="connsiteY704"/>
                        </a:cxn>
                        <a:cxn ang="0">
                          <a:pos x="connsiteX705" y="connsiteY705"/>
                        </a:cxn>
                        <a:cxn ang="0">
                          <a:pos x="connsiteX706" y="connsiteY706"/>
                        </a:cxn>
                        <a:cxn ang="0">
                          <a:pos x="connsiteX707" y="connsiteY707"/>
                        </a:cxn>
                        <a:cxn ang="0">
                          <a:pos x="connsiteX708" y="connsiteY708"/>
                        </a:cxn>
                        <a:cxn ang="0">
                          <a:pos x="connsiteX709" y="connsiteY709"/>
                        </a:cxn>
                        <a:cxn ang="0">
                          <a:pos x="connsiteX710" y="connsiteY710"/>
                        </a:cxn>
                        <a:cxn ang="0">
                          <a:pos x="connsiteX711" y="connsiteY711"/>
                        </a:cxn>
                        <a:cxn ang="0">
                          <a:pos x="connsiteX712" y="connsiteY712"/>
                        </a:cxn>
                        <a:cxn ang="0">
                          <a:pos x="connsiteX713" y="connsiteY713"/>
                        </a:cxn>
                        <a:cxn ang="0">
                          <a:pos x="connsiteX714" y="connsiteY714"/>
                        </a:cxn>
                        <a:cxn ang="0">
                          <a:pos x="connsiteX715" y="connsiteY715"/>
                        </a:cxn>
                        <a:cxn ang="0">
                          <a:pos x="connsiteX716" y="connsiteY716"/>
                        </a:cxn>
                        <a:cxn ang="0">
                          <a:pos x="connsiteX717" y="connsiteY717"/>
                        </a:cxn>
                        <a:cxn ang="0">
                          <a:pos x="connsiteX718" y="connsiteY718"/>
                        </a:cxn>
                        <a:cxn ang="0">
                          <a:pos x="connsiteX719" y="connsiteY719"/>
                        </a:cxn>
                        <a:cxn ang="0">
                          <a:pos x="connsiteX720" y="connsiteY720"/>
                        </a:cxn>
                        <a:cxn ang="0">
                          <a:pos x="connsiteX721" y="connsiteY721"/>
                        </a:cxn>
                        <a:cxn ang="0">
                          <a:pos x="connsiteX722" y="connsiteY722"/>
                        </a:cxn>
                        <a:cxn ang="0">
                          <a:pos x="connsiteX723" y="connsiteY723"/>
                        </a:cxn>
                        <a:cxn ang="0">
                          <a:pos x="connsiteX724" y="connsiteY724"/>
                        </a:cxn>
                        <a:cxn ang="0">
                          <a:pos x="connsiteX725" y="connsiteY725"/>
                        </a:cxn>
                        <a:cxn ang="0">
                          <a:pos x="connsiteX726" y="connsiteY726"/>
                        </a:cxn>
                        <a:cxn ang="0">
                          <a:pos x="connsiteX727" y="connsiteY727"/>
                        </a:cxn>
                        <a:cxn ang="0">
                          <a:pos x="connsiteX728" y="connsiteY728"/>
                        </a:cxn>
                        <a:cxn ang="0">
                          <a:pos x="connsiteX729" y="connsiteY729"/>
                        </a:cxn>
                        <a:cxn ang="0">
                          <a:pos x="connsiteX730" y="connsiteY730"/>
                        </a:cxn>
                        <a:cxn ang="0">
                          <a:pos x="connsiteX731" y="connsiteY731"/>
                        </a:cxn>
                        <a:cxn ang="0">
                          <a:pos x="connsiteX732" y="connsiteY732"/>
                        </a:cxn>
                        <a:cxn ang="0">
                          <a:pos x="connsiteX733" y="connsiteY733"/>
                        </a:cxn>
                        <a:cxn ang="0">
                          <a:pos x="connsiteX734" y="connsiteY734"/>
                        </a:cxn>
                        <a:cxn ang="0">
                          <a:pos x="connsiteX735" y="connsiteY735"/>
                        </a:cxn>
                        <a:cxn ang="0">
                          <a:pos x="connsiteX736" y="connsiteY736"/>
                        </a:cxn>
                        <a:cxn ang="0">
                          <a:pos x="connsiteX737" y="connsiteY737"/>
                        </a:cxn>
                        <a:cxn ang="0">
                          <a:pos x="connsiteX738" y="connsiteY738"/>
                        </a:cxn>
                        <a:cxn ang="0">
                          <a:pos x="connsiteX739" y="connsiteY739"/>
                        </a:cxn>
                        <a:cxn ang="0">
                          <a:pos x="connsiteX740" y="connsiteY740"/>
                        </a:cxn>
                        <a:cxn ang="0">
                          <a:pos x="connsiteX741" y="connsiteY741"/>
                        </a:cxn>
                        <a:cxn ang="0">
                          <a:pos x="connsiteX742" y="connsiteY742"/>
                        </a:cxn>
                        <a:cxn ang="0">
                          <a:pos x="connsiteX743" y="connsiteY743"/>
                        </a:cxn>
                        <a:cxn ang="0">
                          <a:pos x="connsiteX744" y="connsiteY744"/>
                        </a:cxn>
                        <a:cxn ang="0">
                          <a:pos x="connsiteX745" y="connsiteY745"/>
                        </a:cxn>
                        <a:cxn ang="0">
                          <a:pos x="connsiteX746" y="connsiteY746"/>
                        </a:cxn>
                        <a:cxn ang="0">
                          <a:pos x="connsiteX747" y="connsiteY747"/>
                        </a:cxn>
                        <a:cxn ang="0">
                          <a:pos x="connsiteX748" y="connsiteY748"/>
                        </a:cxn>
                        <a:cxn ang="0">
                          <a:pos x="connsiteX749" y="connsiteY749"/>
                        </a:cxn>
                        <a:cxn ang="0">
                          <a:pos x="connsiteX750" y="connsiteY750"/>
                        </a:cxn>
                        <a:cxn ang="0">
                          <a:pos x="connsiteX751" y="connsiteY751"/>
                        </a:cxn>
                        <a:cxn ang="0">
                          <a:pos x="connsiteX752" y="connsiteY752"/>
                        </a:cxn>
                        <a:cxn ang="0">
                          <a:pos x="connsiteX753" y="connsiteY753"/>
                        </a:cxn>
                        <a:cxn ang="0">
                          <a:pos x="connsiteX754" y="connsiteY754"/>
                        </a:cxn>
                        <a:cxn ang="0">
                          <a:pos x="connsiteX755" y="connsiteY755"/>
                        </a:cxn>
                        <a:cxn ang="0">
                          <a:pos x="connsiteX756" y="connsiteY756"/>
                        </a:cxn>
                        <a:cxn ang="0">
                          <a:pos x="connsiteX757" y="connsiteY757"/>
                        </a:cxn>
                        <a:cxn ang="0">
                          <a:pos x="connsiteX758" y="connsiteY758"/>
                        </a:cxn>
                        <a:cxn ang="0">
                          <a:pos x="connsiteX759" y="connsiteY759"/>
                        </a:cxn>
                        <a:cxn ang="0">
                          <a:pos x="connsiteX760" y="connsiteY760"/>
                        </a:cxn>
                        <a:cxn ang="0">
                          <a:pos x="connsiteX761" y="connsiteY761"/>
                        </a:cxn>
                        <a:cxn ang="0">
                          <a:pos x="connsiteX762" y="connsiteY762"/>
                        </a:cxn>
                        <a:cxn ang="0">
                          <a:pos x="connsiteX763" y="connsiteY763"/>
                        </a:cxn>
                        <a:cxn ang="0">
                          <a:pos x="connsiteX764" y="connsiteY764"/>
                        </a:cxn>
                        <a:cxn ang="0">
                          <a:pos x="connsiteX765" y="connsiteY765"/>
                        </a:cxn>
                        <a:cxn ang="0">
                          <a:pos x="connsiteX766" y="connsiteY766"/>
                        </a:cxn>
                        <a:cxn ang="0">
                          <a:pos x="connsiteX767" y="connsiteY767"/>
                        </a:cxn>
                        <a:cxn ang="0">
                          <a:pos x="connsiteX768" y="connsiteY768"/>
                        </a:cxn>
                        <a:cxn ang="0">
                          <a:pos x="connsiteX769" y="connsiteY769"/>
                        </a:cxn>
                        <a:cxn ang="0">
                          <a:pos x="connsiteX770" y="connsiteY770"/>
                        </a:cxn>
                        <a:cxn ang="0">
                          <a:pos x="connsiteX771" y="connsiteY771"/>
                        </a:cxn>
                        <a:cxn ang="0">
                          <a:pos x="connsiteX772" y="connsiteY772"/>
                        </a:cxn>
                        <a:cxn ang="0">
                          <a:pos x="connsiteX773" y="connsiteY773"/>
                        </a:cxn>
                        <a:cxn ang="0">
                          <a:pos x="connsiteX774" y="connsiteY774"/>
                        </a:cxn>
                        <a:cxn ang="0">
                          <a:pos x="connsiteX775" y="connsiteY775"/>
                        </a:cxn>
                        <a:cxn ang="0">
                          <a:pos x="connsiteX776" y="connsiteY776"/>
                        </a:cxn>
                        <a:cxn ang="0">
                          <a:pos x="connsiteX777" y="connsiteY777"/>
                        </a:cxn>
                        <a:cxn ang="0">
                          <a:pos x="connsiteX778" y="connsiteY778"/>
                        </a:cxn>
                        <a:cxn ang="0">
                          <a:pos x="connsiteX779" y="connsiteY779"/>
                        </a:cxn>
                        <a:cxn ang="0">
                          <a:pos x="connsiteX780" y="connsiteY780"/>
                        </a:cxn>
                        <a:cxn ang="0">
                          <a:pos x="connsiteX781" y="connsiteY781"/>
                        </a:cxn>
                        <a:cxn ang="0">
                          <a:pos x="connsiteX782" y="connsiteY782"/>
                        </a:cxn>
                        <a:cxn ang="0">
                          <a:pos x="connsiteX783" y="connsiteY783"/>
                        </a:cxn>
                        <a:cxn ang="0">
                          <a:pos x="connsiteX784" y="connsiteY784"/>
                        </a:cxn>
                        <a:cxn ang="0">
                          <a:pos x="connsiteX785" y="connsiteY785"/>
                        </a:cxn>
                        <a:cxn ang="0">
                          <a:pos x="connsiteX786" y="connsiteY786"/>
                        </a:cxn>
                        <a:cxn ang="0">
                          <a:pos x="connsiteX787" y="connsiteY787"/>
                        </a:cxn>
                        <a:cxn ang="0">
                          <a:pos x="connsiteX788" y="connsiteY788"/>
                        </a:cxn>
                        <a:cxn ang="0">
                          <a:pos x="connsiteX789" y="connsiteY789"/>
                        </a:cxn>
                        <a:cxn ang="0">
                          <a:pos x="connsiteX790" y="connsiteY790"/>
                        </a:cxn>
                        <a:cxn ang="0">
                          <a:pos x="connsiteX791" y="connsiteY791"/>
                        </a:cxn>
                        <a:cxn ang="0">
                          <a:pos x="connsiteX792" y="connsiteY792"/>
                        </a:cxn>
                        <a:cxn ang="0">
                          <a:pos x="connsiteX793" y="connsiteY793"/>
                        </a:cxn>
                        <a:cxn ang="0">
                          <a:pos x="connsiteX794" y="connsiteY794"/>
                        </a:cxn>
                        <a:cxn ang="0">
                          <a:pos x="connsiteX795" y="connsiteY795"/>
                        </a:cxn>
                        <a:cxn ang="0">
                          <a:pos x="connsiteX796" y="connsiteY796"/>
                        </a:cxn>
                        <a:cxn ang="0">
                          <a:pos x="connsiteX797" y="connsiteY797"/>
                        </a:cxn>
                        <a:cxn ang="0">
                          <a:pos x="connsiteX798" y="connsiteY798"/>
                        </a:cxn>
                        <a:cxn ang="0">
                          <a:pos x="connsiteX799" y="connsiteY799"/>
                        </a:cxn>
                        <a:cxn ang="0">
                          <a:pos x="connsiteX800" y="connsiteY800"/>
                        </a:cxn>
                        <a:cxn ang="0">
                          <a:pos x="connsiteX801" y="connsiteY801"/>
                        </a:cxn>
                        <a:cxn ang="0">
                          <a:pos x="connsiteX802" y="connsiteY802"/>
                        </a:cxn>
                        <a:cxn ang="0">
                          <a:pos x="connsiteX803" y="connsiteY803"/>
                        </a:cxn>
                        <a:cxn ang="0">
                          <a:pos x="connsiteX804" y="connsiteY804"/>
                        </a:cxn>
                        <a:cxn ang="0">
                          <a:pos x="connsiteX805" y="connsiteY805"/>
                        </a:cxn>
                        <a:cxn ang="0">
                          <a:pos x="connsiteX806" y="connsiteY806"/>
                        </a:cxn>
                        <a:cxn ang="0">
                          <a:pos x="connsiteX807" y="connsiteY807"/>
                        </a:cxn>
                        <a:cxn ang="0">
                          <a:pos x="connsiteX808" y="connsiteY808"/>
                        </a:cxn>
                        <a:cxn ang="0">
                          <a:pos x="connsiteX809" y="connsiteY809"/>
                        </a:cxn>
                        <a:cxn ang="0">
                          <a:pos x="connsiteX810" y="connsiteY810"/>
                        </a:cxn>
                        <a:cxn ang="0">
                          <a:pos x="connsiteX811" y="connsiteY811"/>
                        </a:cxn>
                        <a:cxn ang="0">
                          <a:pos x="connsiteX812" y="connsiteY812"/>
                        </a:cxn>
                        <a:cxn ang="0">
                          <a:pos x="connsiteX813" y="connsiteY813"/>
                        </a:cxn>
                        <a:cxn ang="0">
                          <a:pos x="connsiteX814" y="connsiteY814"/>
                        </a:cxn>
                        <a:cxn ang="0">
                          <a:pos x="connsiteX815" y="connsiteY815"/>
                        </a:cxn>
                        <a:cxn ang="0">
                          <a:pos x="connsiteX816" y="connsiteY816"/>
                        </a:cxn>
                        <a:cxn ang="0">
                          <a:pos x="connsiteX817" y="connsiteY817"/>
                        </a:cxn>
                        <a:cxn ang="0">
                          <a:pos x="connsiteX818" y="connsiteY818"/>
                        </a:cxn>
                        <a:cxn ang="0">
                          <a:pos x="connsiteX819" y="connsiteY819"/>
                        </a:cxn>
                        <a:cxn ang="0">
                          <a:pos x="connsiteX820" y="connsiteY820"/>
                        </a:cxn>
                        <a:cxn ang="0">
                          <a:pos x="connsiteX821" y="connsiteY821"/>
                        </a:cxn>
                        <a:cxn ang="0">
                          <a:pos x="connsiteX822" y="connsiteY822"/>
                        </a:cxn>
                        <a:cxn ang="0">
                          <a:pos x="connsiteX823" y="connsiteY823"/>
                        </a:cxn>
                        <a:cxn ang="0">
                          <a:pos x="connsiteX824" y="connsiteY824"/>
                        </a:cxn>
                        <a:cxn ang="0">
                          <a:pos x="connsiteX825" y="connsiteY825"/>
                        </a:cxn>
                        <a:cxn ang="0">
                          <a:pos x="connsiteX826" y="connsiteY826"/>
                        </a:cxn>
                        <a:cxn ang="0">
                          <a:pos x="connsiteX827" y="connsiteY827"/>
                        </a:cxn>
                        <a:cxn ang="0">
                          <a:pos x="connsiteX828" y="connsiteY828"/>
                        </a:cxn>
                        <a:cxn ang="0">
                          <a:pos x="connsiteX829" y="connsiteY829"/>
                        </a:cxn>
                        <a:cxn ang="0">
                          <a:pos x="connsiteX830" y="connsiteY830"/>
                        </a:cxn>
                        <a:cxn ang="0">
                          <a:pos x="connsiteX831" y="connsiteY831"/>
                        </a:cxn>
                        <a:cxn ang="0">
                          <a:pos x="connsiteX832" y="connsiteY832"/>
                        </a:cxn>
                        <a:cxn ang="0">
                          <a:pos x="connsiteX833" y="connsiteY833"/>
                        </a:cxn>
                        <a:cxn ang="0">
                          <a:pos x="connsiteX834" y="connsiteY834"/>
                        </a:cxn>
                        <a:cxn ang="0">
                          <a:pos x="connsiteX835" y="connsiteY835"/>
                        </a:cxn>
                        <a:cxn ang="0">
                          <a:pos x="connsiteX836" y="connsiteY836"/>
                        </a:cxn>
                        <a:cxn ang="0">
                          <a:pos x="connsiteX837" y="connsiteY837"/>
                        </a:cxn>
                        <a:cxn ang="0">
                          <a:pos x="connsiteX838" y="connsiteY838"/>
                        </a:cxn>
                      </a:cxnLst>
                      <a:rect l="l" t="t" r="r" b="b"/>
                      <a:pathLst>
                        <a:path w="2742323" h="2641035" fill="none" extrusionOk="0">
                          <a:moveTo>
                            <a:pt x="1491604" y="15452"/>
                          </a:moveTo>
                          <a:cubicBezTo>
                            <a:pt x="1514178" y="24708"/>
                            <a:pt x="1520120" y="44229"/>
                            <a:pt x="1543892" y="56999"/>
                          </a:cubicBezTo>
                          <a:cubicBezTo>
                            <a:pt x="1550762" y="76287"/>
                            <a:pt x="1550168" y="95059"/>
                            <a:pt x="1554488" y="114255"/>
                          </a:cubicBezTo>
                          <a:cubicBezTo>
                            <a:pt x="1541036" y="147012"/>
                            <a:pt x="1519465" y="154916"/>
                            <a:pt x="1514183" y="180695"/>
                          </a:cubicBezTo>
                          <a:cubicBezTo>
                            <a:pt x="1523375" y="196678"/>
                            <a:pt x="1516174" y="213463"/>
                            <a:pt x="1527077" y="234442"/>
                          </a:cubicBezTo>
                          <a:cubicBezTo>
                            <a:pt x="1550678" y="202865"/>
                            <a:pt x="1570738" y="182614"/>
                            <a:pt x="1579347" y="166504"/>
                          </a:cubicBezTo>
                          <a:cubicBezTo>
                            <a:pt x="1589812" y="159436"/>
                            <a:pt x="1598623" y="162809"/>
                            <a:pt x="1609293" y="156314"/>
                          </a:cubicBezTo>
                          <a:cubicBezTo>
                            <a:pt x="1625493" y="146098"/>
                            <a:pt x="1635705" y="146732"/>
                            <a:pt x="1645222" y="135896"/>
                          </a:cubicBezTo>
                          <a:cubicBezTo>
                            <a:pt x="1652966" y="140845"/>
                            <a:pt x="1656644" y="157409"/>
                            <a:pt x="1663168" y="161045"/>
                          </a:cubicBezTo>
                          <a:cubicBezTo>
                            <a:pt x="1695149" y="155898"/>
                            <a:pt x="1711268" y="167443"/>
                            <a:pt x="1731341" y="163528"/>
                          </a:cubicBezTo>
                          <a:lnTo>
                            <a:pt x="1731341" y="163528"/>
                          </a:lnTo>
                          <a:cubicBezTo>
                            <a:pt x="1723606" y="139937"/>
                            <a:pt x="1722580" y="126426"/>
                            <a:pt x="1715675" y="108283"/>
                          </a:cubicBezTo>
                          <a:cubicBezTo>
                            <a:pt x="1743874" y="102524"/>
                            <a:pt x="1758808" y="102482"/>
                            <a:pt x="1775550" y="99315"/>
                          </a:cubicBezTo>
                          <a:cubicBezTo>
                            <a:pt x="1800932" y="112788"/>
                            <a:pt x="1798585" y="129691"/>
                            <a:pt x="1820233" y="140133"/>
                          </a:cubicBezTo>
                          <a:cubicBezTo>
                            <a:pt x="1826416" y="154111"/>
                            <a:pt x="1827847" y="177170"/>
                            <a:pt x="1835899" y="199852"/>
                          </a:cubicBezTo>
                          <a:cubicBezTo>
                            <a:pt x="1865854" y="203135"/>
                            <a:pt x="1878434" y="215828"/>
                            <a:pt x="1894388" y="218281"/>
                          </a:cubicBezTo>
                          <a:cubicBezTo>
                            <a:pt x="1884491" y="199192"/>
                            <a:pt x="1885412" y="193883"/>
                            <a:pt x="1873433" y="177206"/>
                          </a:cubicBezTo>
                          <a:cubicBezTo>
                            <a:pt x="1882881" y="168719"/>
                            <a:pt x="1886897" y="170253"/>
                            <a:pt x="1895318" y="165263"/>
                          </a:cubicBezTo>
                          <a:cubicBezTo>
                            <a:pt x="1900070" y="164727"/>
                            <a:pt x="1907869" y="166516"/>
                            <a:pt x="1917185" y="167253"/>
                          </a:cubicBezTo>
                          <a:cubicBezTo>
                            <a:pt x="1930457" y="163819"/>
                            <a:pt x="1949419" y="173387"/>
                            <a:pt x="1969455" y="167253"/>
                          </a:cubicBezTo>
                          <a:cubicBezTo>
                            <a:pt x="1957365" y="151485"/>
                            <a:pt x="1958356" y="124144"/>
                            <a:pt x="1947132" y="101562"/>
                          </a:cubicBezTo>
                          <a:cubicBezTo>
                            <a:pt x="1956167" y="92140"/>
                            <a:pt x="1966119" y="93131"/>
                            <a:pt x="1974525" y="82385"/>
                          </a:cubicBezTo>
                          <a:cubicBezTo>
                            <a:pt x="1992765" y="80968"/>
                            <a:pt x="2028560" y="82261"/>
                            <a:pt x="2048462" y="76669"/>
                          </a:cubicBezTo>
                          <a:cubicBezTo>
                            <a:pt x="2060508" y="77727"/>
                            <a:pt x="2072551" y="89373"/>
                            <a:pt x="2085995" y="93087"/>
                          </a:cubicBezTo>
                          <a:cubicBezTo>
                            <a:pt x="2110649" y="100072"/>
                            <a:pt x="2115070" y="109359"/>
                            <a:pt x="2147712" y="115496"/>
                          </a:cubicBezTo>
                          <a:cubicBezTo>
                            <a:pt x="2165831" y="102046"/>
                            <a:pt x="2172452" y="101357"/>
                            <a:pt x="2186632" y="92101"/>
                          </a:cubicBezTo>
                          <a:cubicBezTo>
                            <a:pt x="2205666" y="93398"/>
                            <a:pt x="2213254" y="100967"/>
                            <a:pt x="2227613" y="98566"/>
                          </a:cubicBezTo>
                          <a:cubicBezTo>
                            <a:pt x="2238422" y="110636"/>
                            <a:pt x="2237786" y="133981"/>
                            <a:pt x="2247200" y="142616"/>
                          </a:cubicBezTo>
                          <a:cubicBezTo>
                            <a:pt x="2256885" y="141425"/>
                            <a:pt x="2271046" y="144821"/>
                            <a:pt x="2281268" y="142616"/>
                          </a:cubicBezTo>
                          <a:cubicBezTo>
                            <a:pt x="2296331" y="132016"/>
                            <a:pt x="2317888" y="120851"/>
                            <a:pt x="2329872" y="109268"/>
                          </a:cubicBezTo>
                          <a:cubicBezTo>
                            <a:pt x="2339929" y="101270"/>
                            <a:pt x="2370018" y="90730"/>
                            <a:pt x="2379844" y="85380"/>
                          </a:cubicBezTo>
                          <a:cubicBezTo>
                            <a:pt x="2382843" y="90833"/>
                            <a:pt x="2383664" y="102576"/>
                            <a:pt x="2388817" y="109032"/>
                          </a:cubicBezTo>
                          <a:cubicBezTo>
                            <a:pt x="2402914" y="105751"/>
                            <a:pt x="2436116" y="110385"/>
                            <a:pt x="2454456" y="108283"/>
                          </a:cubicBezTo>
                          <a:cubicBezTo>
                            <a:pt x="2436463" y="96757"/>
                            <a:pt x="2434274" y="79563"/>
                            <a:pt x="2409317" y="60488"/>
                          </a:cubicBezTo>
                          <a:cubicBezTo>
                            <a:pt x="2432136" y="56657"/>
                            <a:pt x="2434418" y="61302"/>
                            <a:pt x="2457903" y="55521"/>
                          </a:cubicBezTo>
                          <a:cubicBezTo>
                            <a:pt x="2516813" y="41470"/>
                            <a:pt x="2535116" y="61996"/>
                            <a:pt x="2591240" y="55521"/>
                          </a:cubicBezTo>
                          <a:cubicBezTo>
                            <a:pt x="2598045" y="62070"/>
                            <a:pt x="2600855" y="70215"/>
                            <a:pt x="2604608" y="73180"/>
                          </a:cubicBezTo>
                          <a:cubicBezTo>
                            <a:pt x="2618532" y="70881"/>
                            <a:pt x="2633875" y="74660"/>
                            <a:pt x="2641905" y="74422"/>
                          </a:cubicBezTo>
                          <a:cubicBezTo>
                            <a:pt x="2640155" y="67859"/>
                            <a:pt x="2643423" y="59715"/>
                            <a:pt x="2641905" y="46060"/>
                          </a:cubicBezTo>
                          <a:cubicBezTo>
                            <a:pt x="2662698" y="47076"/>
                            <a:pt x="2685163" y="54335"/>
                            <a:pt x="2696728" y="54772"/>
                          </a:cubicBezTo>
                          <a:cubicBezTo>
                            <a:pt x="2699594" y="64267"/>
                            <a:pt x="2701449" y="81118"/>
                            <a:pt x="2707087" y="98330"/>
                          </a:cubicBezTo>
                          <a:cubicBezTo>
                            <a:pt x="2718398" y="113184"/>
                            <a:pt x="2720706" y="121788"/>
                            <a:pt x="2729428" y="130929"/>
                          </a:cubicBezTo>
                          <a:cubicBezTo>
                            <a:pt x="2728320" y="139376"/>
                            <a:pt x="2723477" y="147752"/>
                            <a:pt x="2719288" y="163765"/>
                          </a:cubicBezTo>
                          <a:cubicBezTo>
                            <a:pt x="2710503" y="160409"/>
                            <a:pt x="2706503" y="153726"/>
                            <a:pt x="2699026" y="149081"/>
                          </a:cubicBezTo>
                          <a:cubicBezTo>
                            <a:pt x="2692965" y="156469"/>
                            <a:pt x="2677996" y="162414"/>
                            <a:pt x="2673693" y="170249"/>
                          </a:cubicBezTo>
                          <a:cubicBezTo>
                            <a:pt x="2653613" y="162477"/>
                            <a:pt x="2650540" y="156951"/>
                            <a:pt x="2630159" y="145849"/>
                          </a:cubicBezTo>
                          <a:cubicBezTo>
                            <a:pt x="2635737" y="169395"/>
                            <a:pt x="2637225" y="195912"/>
                            <a:pt x="2641686" y="220015"/>
                          </a:cubicBezTo>
                          <a:cubicBezTo>
                            <a:pt x="2640992" y="233104"/>
                            <a:pt x="2634428" y="242365"/>
                            <a:pt x="2631327" y="265307"/>
                          </a:cubicBezTo>
                          <a:cubicBezTo>
                            <a:pt x="2645377" y="267314"/>
                            <a:pt x="2674357" y="289167"/>
                            <a:pt x="2693044" y="290200"/>
                          </a:cubicBezTo>
                          <a:cubicBezTo>
                            <a:pt x="2706923" y="315423"/>
                            <a:pt x="2698483" y="326249"/>
                            <a:pt x="2714218" y="353664"/>
                          </a:cubicBezTo>
                          <a:cubicBezTo>
                            <a:pt x="2710300" y="353723"/>
                            <a:pt x="2709890" y="353588"/>
                            <a:pt x="2705701" y="353664"/>
                          </a:cubicBezTo>
                          <a:cubicBezTo>
                            <a:pt x="2692647" y="365485"/>
                            <a:pt x="2677160" y="367411"/>
                            <a:pt x="2662641" y="376803"/>
                          </a:cubicBezTo>
                          <a:cubicBezTo>
                            <a:pt x="2656634" y="390027"/>
                            <a:pt x="2648198" y="397177"/>
                            <a:pt x="2641686" y="414133"/>
                          </a:cubicBezTo>
                          <a:cubicBezTo>
                            <a:pt x="2646200" y="434673"/>
                            <a:pt x="2640890" y="444314"/>
                            <a:pt x="2641686" y="460666"/>
                          </a:cubicBezTo>
                          <a:cubicBezTo>
                            <a:pt x="2630183" y="460355"/>
                            <a:pt x="2619093" y="457033"/>
                            <a:pt x="2603915" y="455207"/>
                          </a:cubicBezTo>
                          <a:cubicBezTo>
                            <a:pt x="2596027" y="468860"/>
                            <a:pt x="2568350" y="479417"/>
                            <a:pt x="2549110" y="493522"/>
                          </a:cubicBezTo>
                          <a:cubicBezTo>
                            <a:pt x="2553829" y="514890"/>
                            <a:pt x="2553770" y="533823"/>
                            <a:pt x="2555329" y="557991"/>
                          </a:cubicBezTo>
                          <a:cubicBezTo>
                            <a:pt x="2573086" y="567256"/>
                            <a:pt x="2578989" y="579773"/>
                            <a:pt x="2589635" y="587102"/>
                          </a:cubicBezTo>
                          <a:cubicBezTo>
                            <a:pt x="2591186" y="601699"/>
                            <a:pt x="2594229" y="615884"/>
                            <a:pt x="2594468" y="625673"/>
                          </a:cubicBezTo>
                          <a:cubicBezTo>
                            <a:pt x="2592931" y="636082"/>
                            <a:pt x="2595705" y="647520"/>
                            <a:pt x="2597003" y="658036"/>
                          </a:cubicBezTo>
                          <a:cubicBezTo>
                            <a:pt x="2606407" y="675922"/>
                            <a:pt x="2600985" y="692183"/>
                            <a:pt x="2610827" y="709537"/>
                          </a:cubicBezTo>
                          <a:cubicBezTo>
                            <a:pt x="2599170" y="741339"/>
                            <a:pt x="2592976" y="751035"/>
                            <a:pt x="2584802" y="774006"/>
                          </a:cubicBezTo>
                          <a:cubicBezTo>
                            <a:pt x="2581763" y="793437"/>
                            <a:pt x="2586295" y="819029"/>
                            <a:pt x="2584346" y="839697"/>
                          </a:cubicBezTo>
                          <a:cubicBezTo>
                            <a:pt x="2580700" y="843602"/>
                            <a:pt x="2577622" y="845445"/>
                            <a:pt x="2572819" y="850163"/>
                          </a:cubicBezTo>
                          <a:cubicBezTo>
                            <a:pt x="2571387" y="843587"/>
                            <a:pt x="2574130" y="841288"/>
                            <a:pt x="2572819" y="836465"/>
                          </a:cubicBezTo>
                          <a:cubicBezTo>
                            <a:pt x="2560509" y="804352"/>
                            <a:pt x="2565747" y="795958"/>
                            <a:pt x="2554399" y="768527"/>
                          </a:cubicBezTo>
                          <a:cubicBezTo>
                            <a:pt x="2523537" y="740620"/>
                            <a:pt x="2517593" y="706144"/>
                            <a:pt x="2492226" y="674947"/>
                          </a:cubicBezTo>
                          <a:cubicBezTo>
                            <a:pt x="2491460" y="652833"/>
                            <a:pt x="2493130" y="640706"/>
                            <a:pt x="2492226" y="611483"/>
                          </a:cubicBezTo>
                          <a:cubicBezTo>
                            <a:pt x="2490470" y="582012"/>
                            <a:pt x="2513740" y="525546"/>
                            <a:pt x="2518252" y="497759"/>
                          </a:cubicBezTo>
                          <a:cubicBezTo>
                            <a:pt x="2514566" y="472763"/>
                            <a:pt x="2527624" y="451864"/>
                            <a:pt x="2531365" y="416872"/>
                          </a:cubicBezTo>
                          <a:cubicBezTo>
                            <a:pt x="2512164" y="409014"/>
                            <a:pt x="2503605" y="393712"/>
                            <a:pt x="2492445" y="392984"/>
                          </a:cubicBezTo>
                          <a:cubicBezTo>
                            <a:pt x="2493050" y="411122"/>
                            <a:pt x="2489795" y="419299"/>
                            <a:pt x="2492445" y="439518"/>
                          </a:cubicBezTo>
                          <a:cubicBezTo>
                            <a:pt x="2490222" y="447851"/>
                            <a:pt x="2484747" y="456540"/>
                            <a:pt x="2483235" y="461928"/>
                          </a:cubicBezTo>
                          <a:cubicBezTo>
                            <a:pt x="2479669" y="455554"/>
                            <a:pt x="2478110" y="437917"/>
                            <a:pt x="2472657" y="432561"/>
                          </a:cubicBezTo>
                          <a:cubicBezTo>
                            <a:pt x="2450100" y="446107"/>
                            <a:pt x="2429265" y="453061"/>
                            <a:pt x="2411852" y="461672"/>
                          </a:cubicBezTo>
                          <a:cubicBezTo>
                            <a:pt x="2415259" y="483856"/>
                            <a:pt x="2411181" y="515061"/>
                            <a:pt x="2411852" y="566939"/>
                          </a:cubicBezTo>
                          <a:cubicBezTo>
                            <a:pt x="2404460" y="573401"/>
                            <a:pt x="2390984" y="571208"/>
                            <a:pt x="2376616" y="577385"/>
                          </a:cubicBezTo>
                          <a:cubicBezTo>
                            <a:pt x="2348478" y="578003"/>
                            <a:pt x="2329431" y="570719"/>
                            <a:pt x="2314206" y="577385"/>
                          </a:cubicBezTo>
                          <a:cubicBezTo>
                            <a:pt x="2299256" y="589694"/>
                            <a:pt x="2288480" y="591328"/>
                            <a:pt x="2270691" y="605511"/>
                          </a:cubicBezTo>
                          <a:cubicBezTo>
                            <a:pt x="2266420" y="629458"/>
                            <a:pt x="2255023" y="646869"/>
                            <a:pt x="2255024" y="661761"/>
                          </a:cubicBezTo>
                          <a:cubicBezTo>
                            <a:pt x="2241611" y="700580"/>
                            <a:pt x="2232330" y="707703"/>
                            <a:pt x="2214718" y="749113"/>
                          </a:cubicBezTo>
                          <a:cubicBezTo>
                            <a:pt x="2222318" y="753033"/>
                            <a:pt x="2230372" y="764065"/>
                            <a:pt x="2237516" y="768783"/>
                          </a:cubicBezTo>
                          <a:cubicBezTo>
                            <a:pt x="2248989" y="773241"/>
                            <a:pt x="2250983" y="775448"/>
                            <a:pt x="2264471" y="780214"/>
                          </a:cubicBezTo>
                          <a:cubicBezTo>
                            <a:pt x="2274140" y="779434"/>
                            <a:pt x="2290665" y="788698"/>
                            <a:pt x="2303391" y="792178"/>
                          </a:cubicBezTo>
                          <a:cubicBezTo>
                            <a:pt x="2314345" y="801698"/>
                            <a:pt x="2319110" y="813707"/>
                            <a:pt x="2331933" y="821032"/>
                          </a:cubicBezTo>
                          <a:cubicBezTo>
                            <a:pt x="2336388" y="839404"/>
                            <a:pt x="2334072" y="859947"/>
                            <a:pt x="2345065" y="878032"/>
                          </a:cubicBezTo>
                          <a:cubicBezTo>
                            <a:pt x="2353283" y="892160"/>
                            <a:pt x="2350987" y="920367"/>
                            <a:pt x="2365564" y="940254"/>
                          </a:cubicBezTo>
                          <a:cubicBezTo>
                            <a:pt x="2361900" y="977090"/>
                            <a:pt x="2337452" y="999173"/>
                            <a:pt x="2337697" y="1032829"/>
                          </a:cubicBezTo>
                          <a:cubicBezTo>
                            <a:pt x="2330325" y="1058110"/>
                            <a:pt x="2317764" y="1063687"/>
                            <a:pt x="2306382" y="1091070"/>
                          </a:cubicBezTo>
                          <a:cubicBezTo>
                            <a:pt x="2295632" y="1085618"/>
                            <a:pt x="2295774" y="1082588"/>
                            <a:pt x="2284734" y="1077629"/>
                          </a:cubicBezTo>
                          <a:cubicBezTo>
                            <a:pt x="2273669" y="1089084"/>
                            <a:pt x="2265501" y="1089424"/>
                            <a:pt x="2256629" y="1102758"/>
                          </a:cubicBezTo>
                          <a:cubicBezTo>
                            <a:pt x="2258242" y="1121970"/>
                            <a:pt x="2256411" y="1145557"/>
                            <a:pt x="2254568" y="1158752"/>
                          </a:cubicBezTo>
                          <a:cubicBezTo>
                            <a:pt x="2249498" y="1164927"/>
                            <a:pt x="2229699" y="1176346"/>
                            <a:pt x="2226245" y="1184887"/>
                          </a:cubicBezTo>
                          <a:cubicBezTo>
                            <a:pt x="2231748" y="1195168"/>
                            <a:pt x="2233915" y="1204368"/>
                            <a:pt x="2237297" y="1210016"/>
                          </a:cubicBezTo>
                          <a:cubicBezTo>
                            <a:pt x="2243824" y="1216981"/>
                            <a:pt x="2249779" y="1230695"/>
                            <a:pt x="2267225" y="1243621"/>
                          </a:cubicBezTo>
                          <a:cubicBezTo>
                            <a:pt x="2270460" y="1255312"/>
                            <a:pt x="2275236" y="1267098"/>
                            <a:pt x="2276217" y="1283690"/>
                          </a:cubicBezTo>
                          <a:cubicBezTo>
                            <a:pt x="2267512" y="1295168"/>
                            <a:pt x="2253572" y="1299752"/>
                            <a:pt x="2249498" y="1306829"/>
                          </a:cubicBezTo>
                          <a:cubicBezTo>
                            <a:pt x="2244807" y="1302291"/>
                            <a:pt x="2245034" y="1299392"/>
                            <a:pt x="2239358" y="1295890"/>
                          </a:cubicBezTo>
                          <a:cubicBezTo>
                            <a:pt x="2236174" y="1289008"/>
                            <a:pt x="2241515" y="1279234"/>
                            <a:pt x="2239358" y="1265262"/>
                          </a:cubicBezTo>
                          <a:cubicBezTo>
                            <a:pt x="2233376" y="1258718"/>
                            <a:pt x="2227030" y="1245865"/>
                            <a:pt x="2221393" y="1241630"/>
                          </a:cubicBezTo>
                          <a:cubicBezTo>
                            <a:pt x="2212636" y="1234157"/>
                            <a:pt x="2209514" y="1217897"/>
                            <a:pt x="2204122" y="1208519"/>
                          </a:cubicBezTo>
                          <a:cubicBezTo>
                            <a:pt x="2194506" y="1199969"/>
                            <a:pt x="2186664" y="1191413"/>
                            <a:pt x="2178790" y="1185380"/>
                          </a:cubicBezTo>
                          <a:cubicBezTo>
                            <a:pt x="2172555" y="1192128"/>
                            <a:pt x="2163085" y="1192244"/>
                            <a:pt x="2156467" y="1197580"/>
                          </a:cubicBezTo>
                          <a:lnTo>
                            <a:pt x="2156467" y="1197580"/>
                          </a:lnTo>
                          <a:cubicBezTo>
                            <a:pt x="2157647" y="1189440"/>
                            <a:pt x="2161234" y="1177843"/>
                            <a:pt x="2163835" y="1168706"/>
                          </a:cubicBezTo>
                          <a:cubicBezTo>
                            <a:pt x="2151875" y="1166221"/>
                            <a:pt x="2143087" y="1156986"/>
                            <a:pt x="2135274" y="1153273"/>
                          </a:cubicBezTo>
                          <a:cubicBezTo>
                            <a:pt x="2130584" y="1163830"/>
                            <a:pt x="2125733" y="1173261"/>
                            <a:pt x="2118003" y="1190366"/>
                          </a:cubicBezTo>
                          <a:cubicBezTo>
                            <a:pt x="2101924" y="1201142"/>
                            <a:pt x="2087041" y="1206123"/>
                            <a:pt x="2081162" y="1213761"/>
                          </a:cubicBezTo>
                          <a:cubicBezTo>
                            <a:pt x="2087681" y="1220781"/>
                            <a:pt x="2091160" y="1232759"/>
                            <a:pt x="2096810" y="1236151"/>
                          </a:cubicBezTo>
                          <a:cubicBezTo>
                            <a:pt x="2105989" y="1242835"/>
                            <a:pt x="2112079" y="1255111"/>
                            <a:pt x="2116617" y="1260039"/>
                          </a:cubicBezTo>
                          <a:cubicBezTo>
                            <a:pt x="2123461" y="1254166"/>
                            <a:pt x="2138220" y="1253618"/>
                            <a:pt x="2145177" y="1249100"/>
                          </a:cubicBezTo>
                          <a:cubicBezTo>
                            <a:pt x="2153852" y="1251632"/>
                            <a:pt x="2159402" y="1254180"/>
                            <a:pt x="2163142" y="1255309"/>
                          </a:cubicBezTo>
                          <a:cubicBezTo>
                            <a:pt x="2141782" y="1274910"/>
                            <a:pt x="2125918" y="1277592"/>
                            <a:pt x="2115012" y="1290904"/>
                          </a:cubicBezTo>
                          <a:cubicBezTo>
                            <a:pt x="2124449" y="1299877"/>
                            <a:pt x="2131724" y="1320190"/>
                            <a:pt x="2144721" y="1330973"/>
                          </a:cubicBezTo>
                          <a:cubicBezTo>
                            <a:pt x="2155867" y="1344278"/>
                            <a:pt x="2156796" y="1366585"/>
                            <a:pt x="2170510" y="1386967"/>
                          </a:cubicBezTo>
                          <a:cubicBezTo>
                            <a:pt x="2174740" y="1415291"/>
                            <a:pt x="2169932" y="1441390"/>
                            <a:pt x="2170510" y="1456896"/>
                          </a:cubicBezTo>
                          <a:cubicBezTo>
                            <a:pt x="2166637" y="1474012"/>
                            <a:pt x="2161774" y="1478098"/>
                            <a:pt x="2156923" y="1498463"/>
                          </a:cubicBezTo>
                          <a:cubicBezTo>
                            <a:pt x="2148770" y="1528193"/>
                            <a:pt x="2130916" y="1545753"/>
                            <a:pt x="2126064" y="1558931"/>
                          </a:cubicBezTo>
                          <a:cubicBezTo>
                            <a:pt x="2108947" y="1568346"/>
                            <a:pt x="2085370" y="1574919"/>
                            <a:pt x="2057672" y="1596024"/>
                          </a:cubicBezTo>
                          <a:cubicBezTo>
                            <a:pt x="2047827" y="1608169"/>
                            <a:pt x="2036777" y="1607230"/>
                            <a:pt x="2028874" y="1618414"/>
                          </a:cubicBezTo>
                          <a:cubicBezTo>
                            <a:pt x="2023925" y="1609139"/>
                            <a:pt x="2025328" y="1605466"/>
                            <a:pt x="2019664" y="1595275"/>
                          </a:cubicBezTo>
                          <a:cubicBezTo>
                            <a:pt x="2017746" y="1596286"/>
                            <a:pt x="2016245" y="1596573"/>
                            <a:pt x="2014594" y="1597266"/>
                          </a:cubicBezTo>
                          <a:cubicBezTo>
                            <a:pt x="2009396" y="1599820"/>
                            <a:pt x="1980050" y="1609795"/>
                            <a:pt x="1974306" y="1614433"/>
                          </a:cubicBezTo>
                          <a:cubicBezTo>
                            <a:pt x="1964048" y="1620382"/>
                            <a:pt x="1963147" y="1641065"/>
                            <a:pt x="1960938" y="1653753"/>
                          </a:cubicBezTo>
                          <a:cubicBezTo>
                            <a:pt x="1960810" y="1654522"/>
                            <a:pt x="1960635" y="1655248"/>
                            <a:pt x="1960482" y="1655744"/>
                          </a:cubicBezTo>
                          <a:cubicBezTo>
                            <a:pt x="1969546" y="1667257"/>
                            <a:pt x="1969292" y="1682057"/>
                            <a:pt x="1975911" y="1688855"/>
                          </a:cubicBezTo>
                          <a:cubicBezTo>
                            <a:pt x="1988537" y="1695907"/>
                            <a:pt x="1998168" y="1713305"/>
                            <a:pt x="2009761" y="1723938"/>
                          </a:cubicBezTo>
                          <a:cubicBezTo>
                            <a:pt x="2011925" y="1756643"/>
                            <a:pt x="2004593" y="1767109"/>
                            <a:pt x="2009761" y="1790635"/>
                          </a:cubicBezTo>
                          <a:cubicBezTo>
                            <a:pt x="2005803" y="1796025"/>
                            <a:pt x="1992593" y="1815215"/>
                            <a:pt x="1976604" y="1821736"/>
                          </a:cubicBezTo>
                          <a:cubicBezTo>
                            <a:pt x="1973444" y="1820876"/>
                            <a:pt x="1969868" y="1816888"/>
                            <a:pt x="1965315" y="1815528"/>
                          </a:cubicBezTo>
                          <a:cubicBezTo>
                            <a:pt x="1955423" y="1808209"/>
                            <a:pt x="1951056" y="1793392"/>
                            <a:pt x="1934913" y="1780938"/>
                          </a:cubicBezTo>
                          <a:cubicBezTo>
                            <a:pt x="1925670" y="1775760"/>
                            <a:pt x="1909927" y="1754233"/>
                            <a:pt x="1899677" y="1745086"/>
                          </a:cubicBezTo>
                          <a:cubicBezTo>
                            <a:pt x="1892681" y="1757362"/>
                            <a:pt x="1890466" y="1757921"/>
                            <a:pt x="1881494" y="1770472"/>
                          </a:cubicBezTo>
                          <a:cubicBezTo>
                            <a:pt x="1880336" y="1790622"/>
                            <a:pt x="1878755" y="1804446"/>
                            <a:pt x="1875275" y="1817262"/>
                          </a:cubicBezTo>
                          <a:cubicBezTo>
                            <a:pt x="1881274" y="1824671"/>
                            <a:pt x="1883069" y="1838805"/>
                            <a:pt x="1887476" y="1847871"/>
                          </a:cubicBezTo>
                          <a:cubicBezTo>
                            <a:pt x="1898866" y="1857323"/>
                            <a:pt x="1895405" y="1867566"/>
                            <a:pt x="1909124" y="1880233"/>
                          </a:cubicBezTo>
                          <a:cubicBezTo>
                            <a:pt x="1916047" y="1885617"/>
                            <a:pt x="1931828" y="1898988"/>
                            <a:pt x="1939071" y="1904870"/>
                          </a:cubicBezTo>
                          <a:cubicBezTo>
                            <a:pt x="1938047" y="1914177"/>
                            <a:pt x="1942153" y="1924877"/>
                            <a:pt x="1944360" y="1936228"/>
                          </a:cubicBezTo>
                          <a:cubicBezTo>
                            <a:pt x="1950968" y="1947616"/>
                            <a:pt x="1948138" y="1957628"/>
                            <a:pt x="1951965" y="1963092"/>
                          </a:cubicBezTo>
                          <a:cubicBezTo>
                            <a:pt x="1943186" y="1961148"/>
                            <a:pt x="1940242" y="1954605"/>
                            <a:pt x="1927544" y="1952153"/>
                          </a:cubicBezTo>
                          <a:cubicBezTo>
                            <a:pt x="1917365" y="1938453"/>
                            <a:pt x="1914839" y="1930908"/>
                            <a:pt x="1902449" y="1916814"/>
                          </a:cubicBezTo>
                          <a:cubicBezTo>
                            <a:pt x="1893143" y="1900475"/>
                            <a:pt x="1891480" y="1887729"/>
                            <a:pt x="1883792" y="1874005"/>
                          </a:cubicBezTo>
                          <a:cubicBezTo>
                            <a:pt x="1873823" y="1868680"/>
                            <a:pt x="1860036" y="1857871"/>
                            <a:pt x="1848793" y="1854099"/>
                          </a:cubicBezTo>
                          <a:cubicBezTo>
                            <a:pt x="1848719" y="1820805"/>
                            <a:pt x="1857469" y="1801338"/>
                            <a:pt x="1848793" y="1774946"/>
                          </a:cubicBezTo>
                          <a:cubicBezTo>
                            <a:pt x="1838990" y="1752794"/>
                            <a:pt x="1836216" y="1725709"/>
                            <a:pt x="1811953" y="1689585"/>
                          </a:cubicBezTo>
                          <a:cubicBezTo>
                            <a:pt x="1802430" y="1695950"/>
                            <a:pt x="1792013" y="1699603"/>
                            <a:pt x="1779708" y="1710240"/>
                          </a:cubicBezTo>
                          <a:cubicBezTo>
                            <a:pt x="1778395" y="1694268"/>
                            <a:pt x="1783383" y="1666074"/>
                            <a:pt x="1779708" y="1650777"/>
                          </a:cubicBezTo>
                          <a:cubicBezTo>
                            <a:pt x="1769929" y="1646530"/>
                            <a:pt x="1763261" y="1640228"/>
                            <a:pt x="1746077" y="1633847"/>
                          </a:cubicBezTo>
                          <a:cubicBezTo>
                            <a:pt x="1738216" y="1616948"/>
                            <a:pt x="1736282" y="1589867"/>
                            <a:pt x="1731578" y="1570639"/>
                          </a:cubicBezTo>
                          <a:cubicBezTo>
                            <a:pt x="1708110" y="1579751"/>
                            <a:pt x="1691009" y="1576738"/>
                            <a:pt x="1673764" y="1585066"/>
                          </a:cubicBezTo>
                          <a:cubicBezTo>
                            <a:pt x="1664761" y="1600543"/>
                            <a:pt x="1651303" y="1610504"/>
                            <a:pt x="1649125" y="1621647"/>
                          </a:cubicBezTo>
                          <a:cubicBezTo>
                            <a:pt x="1636944" y="1639165"/>
                            <a:pt x="1616141" y="1645769"/>
                            <a:pt x="1594557" y="1674901"/>
                          </a:cubicBezTo>
                          <a:cubicBezTo>
                            <a:pt x="1579852" y="1692190"/>
                            <a:pt x="1562789" y="1696478"/>
                            <a:pt x="1557005" y="1710240"/>
                          </a:cubicBezTo>
                          <a:cubicBezTo>
                            <a:pt x="1555109" y="1718887"/>
                            <a:pt x="1542496" y="1731975"/>
                            <a:pt x="1537892" y="1744337"/>
                          </a:cubicBezTo>
                          <a:cubicBezTo>
                            <a:pt x="1539052" y="1766144"/>
                            <a:pt x="1531015" y="1785329"/>
                            <a:pt x="1537892" y="1804313"/>
                          </a:cubicBezTo>
                          <a:cubicBezTo>
                            <a:pt x="1535943" y="1815570"/>
                            <a:pt x="1521583" y="1825176"/>
                            <a:pt x="1513034" y="1846885"/>
                          </a:cubicBezTo>
                          <a:cubicBezTo>
                            <a:pt x="1509037" y="1835806"/>
                            <a:pt x="1511811" y="1833532"/>
                            <a:pt x="1506814" y="1822248"/>
                          </a:cubicBezTo>
                          <a:cubicBezTo>
                            <a:pt x="1490682" y="1805198"/>
                            <a:pt x="1493907" y="1772200"/>
                            <a:pt x="1479859" y="1755788"/>
                          </a:cubicBezTo>
                          <a:cubicBezTo>
                            <a:pt x="1466226" y="1736976"/>
                            <a:pt x="1465694" y="1719265"/>
                            <a:pt x="1455219" y="1698552"/>
                          </a:cubicBezTo>
                          <a:cubicBezTo>
                            <a:pt x="1443862" y="1674561"/>
                            <a:pt x="1449240" y="1667101"/>
                            <a:pt x="1443711" y="1645042"/>
                          </a:cubicBezTo>
                          <a:cubicBezTo>
                            <a:pt x="1434477" y="1618429"/>
                            <a:pt x="1442714" y="1612992"/>
                            <a:pt x="1429431" y="1583824"/>
                          </a:cubicBezTo>
                          <a:cubicBezTo>
                            <a:pt x="1426220" y="1594994"/>
                            <a:pt x="1407599" y="1608353"/>
                            <a:pt x="1401345" y="1619163"/>
                          </a:cubicBezTo>
                          <a:cubicBezTo>
                            <a:pt x="1397082" y="1618590"/>
                            <a:pt x="1391134" y="1616115"/>
                            <a:pt x="1384073" y="1616167"/>
                          </a:cubicBezTo>
                          <a:cubicBezTo>
                            <a:pt x="1375449" y="1606858"/>
                            <a:pt x="1371973" y="1584427"/>
                            <a:pt x="1360583" y="1572866"/>
                          </a:cubicBezTo>
                          <a:cubicBezTo>
                            <a:pt x="1339649" y="1562040"/>
                            <a:pt x="1320399" y="1539106"/>
                            <a:pt x="1308988" y="1532304"/>
                          </a:cubicBezTo>
                          <a:cubicBezTo>
                            <a:pt x="1289174" y="1535508"/>
                            <a:pt x="1272348" y="1535323"/>
                            <a:pt x="1246122" y="1540779"/>
                          </a:cubicBezTo>
                          <a:cubicBezTo>
                            <a:pt x="1226038" y="1539514"/>
                            <a:pt x="1211916" y="1531019"/>
                            <a:pt x="1197992" y="1532797"/>
                          </a:cubicBezTo>
                          <a:cubicBezTo>
                            <a:pt x="1189901" y="1528843"/>
                            <a:pt x="1182621" y="1522117"/>
                            <a:pt x="1166441" y="1514644"/>
                          </a:cubicBezTo>
                          <a:cubicBezTo>
                            <a:pt x="1159195" y="1517026"/>
                            <a:pt x="1146383" y="1511371"/>
                            <a:pt x="1132810" y="1511905"/>
                          </a:cubicBezTo>
                          <a:cubicBezTo>
                            <a:pt x="1116410" y="1505254"/>
                            <a:pt x="1107139" y="1493465"/>
                            <a:pt x="1096425" y="1490500"/>
                          </a:cubicBezTo>
                          <a:cubicBezTo>
                            <a:pt x="1065601" y="1470839"/>
                            <a:pt x="1067705" y="1460607"/>
                            <a:pt x="1039541" y="1440478"/>
                          </a:cubicBezTo>
                          <a:cubicBezTo>
                            <a:pt x="1037158" y="1451210"/>
                            <a:pt x="1019580" y="1473266"/>
                            <a:pt x="1016525" y="1482774"/>
                          </a:cubicBezTo>
                          <a:cubicBezTo>
                            <a:pt x="1029025" y="1489046"/>
                            <a:pt x="1032391" y="1503767"/>
                            <a:pt x="1053822" y="1515886"/>
                          </a:cubicBezTo>
                          <a:cubicBezTo>
                            <a:pt x="1066841" y="1536440"/>
                            <a:pt x="1064142" y="1540982"/>
                            <a:pt x="1078005" y="1563918"/>
                          </a:cubicBezTo>
                          <a:cubicBezTo>
                            <a:pt x="1094013" y="1561142"/>
                            <a:pt x="1107728" y="1565337"/>
                            <a:pt x="1120153" y="1561671"/>
                          </a:cubicBezTo>
                          <a:cubicBezTo>
                            <a:pt x="1138032" y="1554879"/>
                            <a:pt x="1147463" y="1553692"/>
                            <a:pt x="1162064" y="1547993"/>
                          </a:cubicBezTo>
                          <a:cubicBezTo>
                            <a:pt x="1170841" y="1554678"/>
                            <a:pt x="1175534" y="1567213"/>
                            <a:pt x="1184624" y="1574364"/>
                          </a:cubicBezTo>
                          <a:cubicBezTo>
                            <a:pt x="1193367" y="1580278"/>
                            <a:pt x="1204288" y="1596453"/>
                            <a:pt x="1210886" y="1602489"/>
                          </a:cubicBezTo>
                          <a:cubicBezTo>
                            <a:pt x="1207450" y="1619268"/>
                            <a:pt x="1201177" y="1620117"/>
                            <a:pt x="1197062" y="1639562"/>
                          </a:cubicBezTo>
                          <a:cubicBezTo>
                            <a:pt x="1192952" y="1651592"/>
                            <a:pt x="1177863" y="1667660"/>
                            <a:pt x="1177037" y="1679395"/>
                          </a:cubicBezTo>
                          <a:cubicBezTo>
                            <a:pt x="1157739" y="1692050"/>
                            <a:pt x="1118929" y="1701841"/>
                            <a:pt x="1108408" y="1717473"/>
                          </a:cubicBezTo>
                          <a:cubicBezTo>
                            <a:pt x="1089441" y="1725451"/>
                            <a:pt x="1064185" y="1727256"/>
                            <a:pt x="1040016" y="1733891"/>
                          </a:cubicBezTo>
                          <a:cubicBezTo>
                            <a:pt x="1023339" y="1744904"/>
                            <a:pt x="994651" y="1748557"/>
                            <a:pt x="981289" y="1762509"/>
                          </a:cubicBezTo>
                          <a:cubicBezTo>
                            <a:pt x="978867" y="1757177"/>
                            <a:pt x="977120" y="1747455"/>
                            <a:pt x="973684" y="1739607"/>
                          </a:cubicBezTo>
                          <a:cubicBezTo>
                            <a:pt x="957903" y="1713809"/>
                            <a:pt x="955455" y="1690757"/>
                            <a:pt x="950194" y="1677897"/>
                          </a:cubicBezTo>
                          <a:cubicBezTo>
                            <a:pt x="936853" y="1667513"/>
                            <a:pt x="931416" y="1654971"/>
                            <a:pt x="913809" y="1646796"/>
                          </a:cubicBezTo>
                          <a:cubicBezTo>
                            <a:pt x="905885" y="1626070"/>
                            <a:pt x="904572" y="1616435"/>
                            <a:pt x="899073" y="1600991"/>
                          </a:cubicBezTo>
                          <a:cubicBezTo>
                            <a:pt x="881276" y="1580799"/>
                            <a:pt x="884293" y="1565825"/>
                            <a:pt x="871443" y="1553708"/>
                          </a:cubicBezTo>
                          <a:cubicBezTo>
                            <a:pt x="850475" y="1537905"/>
                            <a:pt x="847156" y="1516091"/>
                            <a:pt x="822839" y="1481533"/>
                          </a:cubicBezTo>
                          <a:cubicBezTo>
                            <a:pt x="810418" y="1488803"/>
                            <a:pt x="803898" y="1485120"/>
                            <a:pt x="791287" y="1493989"/>
                          </a:cubicBezTo>
                          <a:cubicBezTo>
                            <a:pt x="795950" y="1500920"/>
                            <a:pt x="798335" y="1514569"/>
                            <a:pt x="807646" y="1524341"/>
                          </a:cubicBezTo>
                          <a:cubicBezTo>
                            <a:pt x="816438" y="1534665"/>
                            <a:pt x="822073" y="1567125"/>
                            <a:pt x="826760" y="1580336"/>
                          </a:cubicBezTo>
                          <a:cubicBezTo>
                            <a:pt x="834874" y="1590549"/>
                            <a:pt x="834541" y="1592918"/>
                            <a:pt x="842645" y="1603987"/>
                          </a:cubicBezTo>
                          <a:cubicBezTo>
                            <a:pt x="869028" y="1644005"/>
                            <a:pt x="870225" y="1676874"/>
                            <a:pt x="881346" y="1700543"/>
                          </a:cubicBezTo>
                          <a:cubicBezTo>
                            <a:pt x="890105" y="1705722"/>
                            <a:pt x="897221" y="1712763"/>
                            <a:pt x="906897" y="1719464"/>
                          </a:cubicBezTo>
                          <a:cubicBezTo>
                            <a:pt x="923066" y="1735882"/>
                            <a:pt x="929471" y="1748082"/>
                            <a:pt x="944212" y="1758035"/>
                          </a:cubicBezTo>
                          <a:cubicBezTo>
                            <a:pt x="949088" y="1762673"/>
                            <a:pt x="951210" y="1774707"/>
                            <a:pt x="953185" y="1779183"/>
                          </a:cubicBezTo>
                          <a:cubicBezTo>
                            <a:pt x="963195" y="1796398"/>
                            <a:pt x="959253" y="1814981"/>
                            <a:pt x="966772" y="1823234"/>
                          </a:cubicBezTo>
                          <a:cubicBezTo>
                            <a:pt x="976639" y="1816650"/>
                            <a:pt x="987189" y="1812367"/>
                            <a:pt x="994877" y="1808058"/>
                          </a:cubicBezTo>
                          <a:cubicBezTo>
                            <a:pt x="1022593" y="1799824"/>
                            <a:pt x="1039324" y="1808135"/>
                            <a:pt x="1063032" y="1797848"/>
                          </a:cubicBezTo>
                          <a:cubicBezTo>
                            <a:pt x="1068449" y="1793172"/>
                            <a:pt x="1075382" y="1792212"/>
                            <a:pt x="1085610" y="1785904"/>
                          </a:cubicBezTo>
                          <a:cubicBezTo>
                            <a:pt x="1089304" y="1794406"/>
                            <a:pt x="1088119" y="1801517"/>
                            <a:pt x="1092522" y="1810048"/>
                          </a:cubicBezTo>
                          <a:cubicBezTo>
                            <a:pt x="1087644" y="1822346"/>
                            <a:pt x="1077625" y="1852098"/>
                            <a:pt x="1077312" y="1859814"/>
                          </a:cubicBezTo>
                          <a:cubicBezTo>
                            <a:pt x="1074430" y="1863301"/>
                            <a:pt x="1059445" y="1895673"/>
                            <a:pt x="1051980" y="1915572"/>
                          </a:cubicBezTo>
                          <a:cubicBezTo>
                            <a:pt x="1027055" y="1932563"/>
                            <a:pt x="1014166" y="1934892"/>
                            <a:pt x="993728" y="1954143"/>
                          </a:cubicBezTo>
                          <a:cubicBezTo>
                            <a:pt x="984173" y="1974233"/>
                            <a:pt x="957844" y="1988378"/>
                            <a:pt x="944431" y="2012877"/>
                          </a:cubicBezTo>
                          <a:cubicBezTo>
                            <a:pt x="927495" y="2032723"/>
                            <a:pt x="907728" y="2042361"/>
                            <a:pt x="891012" y="2065383"/>
                          </a:cubicBezTo>
                          <a:cubicBezTo>
                            <a:pt x="899680" y="2078003"/>
                            <a:pt x="893369" y="2083000"/>
                            <a:pt x="902301" y="2097233"/>
                          </a:cubicBezTo>
                          <a:cubicBezTo>
                            <a:pt x="899126" y="2109882"/>
                            <a:pt x="905601" y="2128280"/>
                            <a:pt x="901152" y="2142782"/>
                          </a:cubicBezTo>
                          <a:cubicBezTo>
                            <a:pt x="908684" y="2151406"/>
                            <a:pt x="911776" y="2171199"/>
                            <a:pt x="916581" y="2182358"/>
                          </a:cubicBezTo>
                          <a:cubicBezTo>
                            <a:pt x="920501" y="2206328"/>
                            <a:pt x="912656" y="2218695"/>
                            <a:pt x="916581" y="2230883"/>
                          </a:cubicBezTo>
                          <a:cubicBezTo>
                            <a:pt x="906993" y="2248430"/>
                            <a:pt x="892971" y="2260471"/>
                            <a:pt x="889407" y="2276175"/>
                          </a:cubicBezTo>
                          <a:cubicBezTo>
                            <a:pt x="870727" y="2305456"/>
                            <a:pt x="835641" y="2318470"/>
                            <a:pt x="813173" y="2339383"/>
                          </a:cubicBezTo>
                          <a:cubicBezTo>
                            <a:pt x="816409" y="2347550"/>
                            <a:pt x="812315" y="2357126"/>
                            <a:pt x="813173" y="2367015"/>
                          </a:cubicBezTo>
                          <a:cubicBezTo>
                            <a:pt x="815094" y="2386732"/>
                            <a:pt x="804631" y="2414932"/>
                            <a:pt x="807884" y="2441931"/>
                          </a:cubicBezTo>
                          <a:cubicBezTo>
                            <a:pt x="795044" y="2442774"/>
                            <a:pt x="793989" y="2438892"/>
                            <a:pt x="781402" y="2441931"/>
                          </a:cubicBezTo>
                          <a:cubicBezTo>
                            <a:pt x="776123" y="2468414"/>
                            <a:pt x="766746" y="2487605"/>
                            <a:pt x="769183" y="2501650"/>
                          </a:cubicBezTo>
                          <a:cubicBezTo>
                            <a:pt x="756915" y="2524854"/>
                            <a:pt x="734958" y="2543424"/>
                            <a:pt x="724281" y="2556895"/>
                          </a:cubicBezTo>
                          <a:cubicBezTo>
                            <a:pt x="716908" y="2573032"/>
                            <a:pt x="705132" y="2579718"/>
                            <a:pt x="694572" y="2592490"/>
                          </a:cubicBezTo>
                          <a:cubicBezTo>
                            <a:pt x="678784" y="2610711"/>
                            <a:pt x="665581" y="2609041"/>
                            <a:pt x="650126" y="2628578"/>
                          </a:cubicBezTo>
                          <a:cubicBezTo>
                            <a:pt x="619373" y="2630914"/>
                            <a:pt x="602501" y="2621878"/>
                            <a:pt x="572742" y="2628578"/>
                          </a:cubicBezTo>
                          <a:cubicBezTo>
                            <a:pt x="555365" y="2610056"/>
                            <a:pt x="555310" y="2590334"/>
                            <a:pt x="543051" y="2578812"/>
                          </a:cubicBezTo>
                          <a:cubicBezTo>
                            <a:pt x="538443" y="2562502"/>
                            <a:pt x="537896" y="2545242"/>
                            <a:pt x="535665" y="2534249"/>
                          </a:cubicBezTo>
                          <a:cubicBezTo>
                            <a:pt x="523038" y="2521435"/>
                            <a:pt x="524098" y="2497209"/>
                            <a:pt x="514491" y="2489962"/>
                          </a:cubicBezTo>
                          <a:cubicBezTo>
                            <a:pt x="498535" y="2479323"/>
                            <a:pt x="496248" y="2458586"/>
                            <a:pt x="479255" y="2439940"/>
                          </a:cubicBezTo>
                          <a:cubicBezTo>
                            <a:pt x="476172" y="2411130"/>
                            <a:pt x="482627" y="2388505"/>
                            <a:pt x="479255" y="2369499"/>
                          </a:cubicBezTo>
                          <a:cubicBezTo>
                            <a:pt x="460108" y="2347914"/>
                            <a:pt x="460191" y="2338131"/>
                            <a:pt x="444712" y="2315751"/>
                          </a:cubicBezTo>
                          <a:cubicBezTo>
                            <a:pt x="443404" y="2297036"/>
                            <a:pt x="447684" y="2289349"/>
                            <a:pt x="444712" y="2272193"/>
                          </a:cubicBezTo>
                          <a:cubicBezTo>
                            <a:pt x="453269" y="2258861"/>
                            <a:pt x="475171" y="2234279"/>
                            <a:pt x="479255" y="2220437"/>
                          </a:cubicBezTo>
                          <a:cubicBezTo>
                            <a:pt x="478783" y="2190839"/>
                            <a:pt x="485023" y="2178949"/>
                            <a:pt x="479255" y="2161210"/>
                          </a:cubicBezTo>
                          <a:cubicBezTo>
                            <a:pt x="469762" y="2148058"/>
                            <a:pt x="474886" y="2110988"/>
                            <a:pt x="468203" y="2099224"/>
                          </a:cubicBezTo>
                          <a:cubicBezTo>
                            <a:pt x="454107" y="2082501"/>
                            <a:pt x="449448" y="2055372"/>
                            <a:pt x="429739" y="2036765"/>
                          </a:cubicBezTo>
                          <a:cubicBezTo>
                            <a:pt x="429372" y="2016605"/>
                            <a:pt x="437918" y="1978241"/>
                            <a:pt x="437563" y="1956390"/>
                          </a:cubicBezTo>
                          <a:cubicBezTo>
                            <a:pt x="422254" y="1937611"/>
                            <a:pt x="423028" y="1923662"/>
                            <a:pt x="413617" y="1914567"/>
                          </a:cubicBezTo>
                          <a:cubicBezTo>
                            <a:pt x="398870" y="1919979"/>
                            <a:pt x="374665" y="1915871"/>
                            <a:pt x="361803" y="1917307"/>
                          </a:cubicBezTo>
                          <a:cubicBezTo>
                            <a:pt x="353836" y="1903459"/>
                            <a:pt x="355901" y="1898919"/>
                            <a:pt x="344988" y="1886205"/>
                          </a:cubicBezTo>
                          <a:cubicBezTo>
                            <a:pt x="325320" y="1886882"/>
                            <a:pt x="320825" y="1878702"/>
                            <a:pt x="298244" y="1880470"/>
                          </a:cubicBezTo>
                          <a:cubicBezTo>
                            <a:pt x="284152" y="1892077"/>
                            <a:pt x="265517" y="1897120"/>
                            <a:pt x="248035" y="1907610"/>
                          </a:cubicBezTo>
                          <a:cubicBezTo>
                            <a:pt x="234834" y="1912884"/>
                            <a:pt x="222921" y="1905280"/>
                            <a:pt x="202677" y="1907610"/>
                          </a:cubicBezTo>
                          <a:cubicBezTo>
                            <a:pt x="181864" y="1910490"/>
                            <a:pt x="173128" y="1906273"/>
                            <a:pt x="154766" y="1913582"/>
                          </a:cubicBezTo>
                          <a:cubicBezTo>
                            <a:pt x="141828" y="1906694"/>
                            <a:pt x="114561" y="1886381"/>
                            <a:pt x="101585" y="1879977"/>
                          </a:cubicBezTo>
                          <a:cubicBezTo>
                            <a:pt x="59571" y="1847214"/>
                            <a:pt x="63303" y="1827262"/>
                            <a:pt x="26499" y="1794872"/>
                          </a:cubicBezTo>
                          <a:cubicBezTo>
                            <a:pt x="21670" y="1777207"/>
                            <a:pt x="17785" y="1752580"/>
                            <a:pt x="11763" y="1729417"/>
                          </a:cubicBezTo>
                          <a:cubicBezTo>
                            <a:pt x="19557" y="1710483"/>
                            <a:pt x="23266" y="1689612"/>
                            <a:pt x="21429" y="1673423"/>
                          </a:cubicBezTo>
                          <a:cubicBezTo>
                            <a:pt x="21083" y="1658472"/>
                            <a:pt x="15159" y="1642525"/>
                            <a:pt x="12000" y="1626377"/>
                          </a:cubicBezTo>
                          <a:cubicBezTo>
                            <a:pt x="20477" y="1603656"/>
                            <a:pt x="26803" y="1593397"/>
                            <a:pt x="29946" y="1579350"/>
                          </a:cubicBezTo>
                          <a:cubicBezTo>
                            <a:pt x="32998" y="1556181"/>
                            <a:pt x="71403" y="1523919"/>
                            <a:pt x="73480" y="1503942"/>
                          </a:cubicBezTo>
                          <a:cubicBezTo>
                            <a:pt x="85024" y="1486172"/>
                            <a:pt x="108076" y="1480273"/>
                            <a:pt x="121847" y="1466100"/>
                          </a:cubicBezTo>
                          <a:cubicBezTo>
                            <a:pt x="122013" y="1450937"/>
                            <a:pt x="129705" y="1439437"/>
                            <a:pt x="133592" y="1426031"/>
                          </a:cubicBezTo>
                          <a:cubicBezTo>
                            <a:pt x="143053" y="1408245"/>
                            <a:pt x="155674" y="1408038"/>
                            <a:pt x="165144" y="1389963"/>
                          </a:cubicBezTo>
                          <a:cubicBezTo>
                            <a:pt x="173033" y="1378494"/>
                            <a:pt x="190668" y="1367630"/>
                            <a:pt x="194835" y="1357856"/>
                          </a:cubicBezTo>
                          <a:cubicBezTo>
                            <a:pt x="202120" y="1360410"/>
                            <a:pt x="208228" y="1366527"/>
                            <a:pt x="216483" y="1369544"/>
                          </a:cubicBezTo>
                          <a:cubicBezTo>
                            <a:pt x="231901" y="1353323"/>
                            <a:pt x="283357" y="1351589"/>
                            <a:pt x="297788" y="1337437"/>
                          </a:cubicBezTo>
                          <a:cubicBezTo>
                            <a:pt x="332787" y="1335348"/>
                            <a:pt x="347298" y="1345089"/>
                            <a:pt x="373092" y="1337694"/>
                          </a:cubicBezTo>
                          <a:cubicBezTo>
                            <a:pt x="388601" y="1332190"/>
                            <a:pt x="402476" y="1332588"/>
                            <a:pt x="410170" y="1331229"/>
                          </a:cubicBezTo>
                          <a:cubicBezTo>
                            <a:pt x="419959" y="1331804"/>
                            <a:pt x="426059" y="1337366"/>
                            <a:pt x="431125" y="1336196"/>
                          </a:cubicBezTo>
                          <a:cubicBezTo>
                            <a:pt x="436135" y="1351395"/>
                            <a:pt x="430053" y="1365223"/>
                            <a:pt x="437800" y="1390692"/>
                          </a:cubicBezTo>
                          <a:cubicBezTo>
                            <a:pt x="450177" y="1393291"/>
                            <a:pt x="463640" y="1397610"/>
                            <a:pt x="485474" y="1401651"/>
                          </a:cubicBezTo>
                          <a:cubicBezTo>
                            <a:pt x="505151" y="1417583"/>
                            <a:pt x="508290" y="1427357"/>
                            <a:pt x="534990" y="1445445"/>
                          </a:cubicBezTo>
                          <a:cubicBezTo>
                            <a:pt x="543256" y="1436853"/>
                            <a:pt x="558065" y="1431108"/>
                            <a:pt x="568146" y="1414087"/>
                          </a:cubicBezTo>
                          <a:cubicBezTo>
                            <a:pt x="575375" y="1411128"/>
                            <a:pt x="584568" y="1411723"/>
                            <a:pt x="599917" y="1408371"/>
                          </a:cubicBezTo>
                          <a:cubicBezTo>
                            <a:pt x="630999" y="1413158"/>
                            <a:pt x="675332" y="1442483"/>
                            <a:pt x="699405" y="1439473"/>
                          </a:cubicBezTo>
                          <a:cubicBezTo>
                            <a:pt x="715116" y="1431577"/>
                            <a:pt x="735796" y="1437305"/>
                            <a:pt x="762052" y="1429027"/>
                          </a:cubicBezTo>
                          <a:cubicBezTo>
                            <a:pt x="782408" y="1410941"/>
                            <a:pt x="806182" y="1414860"/>
                            <a:pt x="815945" y="1402400"/>
                          </a:cubicBezTo>
                          <a:cubicBezTo>
                            <a:pt x="814393" y="1383272"/>
                            <a:pt x="833690" y="1363884"/>
                            <a:pt x="832523" y="1334698"/>
                          </a:cubicBezTo>
                          <a:cubicBezTo>
                            <a:pt x="823611" y="1322926"/>
                            <a:pt x="822651" y="1314888"/>
                            <a:pt x="810875" y="1300601"/>
                          </a:cubicBezTo>
                          <a:cubicBezTo>
                            <a:pt x="797112" y="1316118"/>
                            <a:pt x="776900" y="1314385"/>
                            <a:pt x="764350" y="1329238"/>
                          </a:cubicBezTo>
                          <a:cubicBezTo>
                            <a:pt x="744510" y="1324555"/>
                            <a:pt x="734721" y="1318786"/>
                            <a:pt x="717606" y="1316289"/>
                          </a:cubicBezTo>
                          <a:cubicBezTo>
                            <a:pt x="710229" y="1311182"/>
                            <a:pt x="702417" y="1303949"/>
                            <a:pt x="689738" y="1296127"/>
                          </a:cubicBezTo>
                          <a:cubicBezTo>
                            <a:pt x="695731" y="1274242"/>
                            <a:pt x="701742" y="1274538"/>
                            <a:pt x="706080" y="1253318"/>
                          </a:cubicBezTo>
                          <a:cubicBezTo>
                            <a:pt x="713032" y="1246110"/>
                            <a:pt x="726655" y="1242909"/>
                            <a:pt x="730737" y="1238142"/>
                          </a:cubicBezTo>
                          <a:cubicBezTo>
                            <a:pt x="748931" y="1228687"/>
                            <a:pt x="764050" y="1231141"/>
                            <a:pt x="774490" y="1226454"/>
                          </a:cubicBezTo>
                          <a:cubicBezTo>
                            <a:pt x="793026" y="1230002"/>
                            <a:pt x="802334" y="1239844"/>
                            <a:pt x="831830" y="1243128"/>
                          </a:cubicBezTo>
                          <a:cubicBezTo>
                            <a:pt x="853669" y="1228202"/>
                            <a:pt x="881150" y="1234510"/>
                            <a:pt x="916344" y="1223458"/>
                          </a:cubicBezTo>
                          <a:cubicBezTo>
                            <a:pt x="893458" y="1211750"/>
                            <a:pt x="896972" y="1201503"/>
                            <a:pt x="874434" y="1189361"/>
                          </a:cubicBezTo>
                          <a:cubicBezTo>
                            <a:pt x="848995" y="1167928"/>
                            <a:pt x="848471" y="1157512"/>
                            <a:pt x="829058" y="1138846"/>
                          </a:cubicBezTo>
                          <a:cubicBezTo>
                            <a:pt x="833276" y="1124139"/>
                            <a:pt x="841466" y="1109853"/>
                            <a:pt x="844487" y="1088075"/>
                          </a:cubicBezTo>
                          <a:cubicBezTo>
                            <a:pt x="823370" y="1103935"/>
                            <a:pt x="805606" y="1109935"/>
                            <a:pt x="793366" y="1123414"/>
                          </a:cubicBezTo>
                          <a:cubicBezTo>
                            <a:pt x="794287" y="1134056"/>
                            <a:pt x="794363" y="1140788"/>
                            <a:pt x="795208" y="1149292"/>
                          </a:cubicBezTo>
                          <a:cubicBezTo>
                            <a:pt x="789911" y="1150037"/>
                            <a:pt x="777282" y="1148826"/>
                            <a:pt x="771262" y="1149292"/>
                          </a:cubicBezTo>
                          <a:cubicBezTo>
                            <a:pt x="762389" y="1129248"/>
                            <a:pt x="764446" y="1114122"/>
                            <a:pt x="759280" y="1102502"/>
                          </a:cubicBezTo>
                          <a:cubicBezTo>
                            <a:pt x="744888" y="1110164"/>
                            <a:pt x="729056" y="1109864"/>
                            <a:pt x="720597" y="1112968"/>
                          </a:cubicBezTo>
                          <a:cubicBezTo>
                            <a:pt x="711354" y="1141140"/>
                            <a:pt x="694994" y="1152987"/>
                            <a:pt x="689976" y="1183389"/>
                          </a:cubicBezTo>
                          <a:cubicBezTo>
                            <a:pt x="692928" y="1199221"/>
                            <a:pt x="695037" y="1211499"/>
                            <a:pt x="691818" y="1227203"/>
                          </a:cubicBezTo>
                          <a:cubicBezTo>
                            <a:pt x="682183" y="1231038"/>
                            <a:pt x="676094" y="1227746"/>
                            <a:pt x="668090" y="1232426"/>
                          </a:cubicBezTo>
                          <a:cubicBezTo>
                            <a:pt x="656427" y="1234790"/>
                            <a:pt x="651734" y="1234389"/>
                            <a:pt x="641372" y="1236900"/>
                          </a:cubicBezTo>
                          <a:cubicBezTo>
                            <a:pt x="634666" y="1246572"/>
                            <a:pt x="620756" y="1258406"/>
                            <a:pt x="613504" y="1269243"/>
                          </a:cubicBezTo>
                          <a:cubicBezTo>
                            <a:pt x="624462" y="1280790"/>
                            <a:pt x="622115" y="1284491"/>
                            <a:pt x="634241" y="1295890"/>
                          </a:cubicBezTo>
                          <a:cubicBezTo>
                            <a:pt x="629041" y="1305426"/>
                            <a:pt x="622288" y="1306113"/>
                            <a:pt x="616969" y="1313806"/>
                          </a:cubicBezTo>
                          <a:cubicBezTo>
                            <a:pt x="603669" y="1304633"/>
                            <a:pt x="602492" y="1299246"/>
                            <a:pt x="591400" y="1292638"/>
                          </a:cubicBezTo>
                          <a:cubicBezTo>
                            <a:pt x="580581" y="1266503"/>
                            <a:pt x="581658" y="1247131"/>
                            <a:pt x="565155" y="1219733"/>
                          </a:cubicBezTo>
                          <a:cubicBezTo>
                            <a:pt x="539311" y="1199249"/>
                            <a:pt x="527749" y="1171906"/>
                            <a:pt x="511262" y="1160743"/>
                          </a:cubicBezTo>
                          <a:cubicBezTo>
                            <a:pt x="488254" y="1147673"/>
                            <a:pt x="486164" y="1139550"/>
                            <a:pt x="460360" y="1122921"/>
                          </a:cubicBezTo>
                          <a:cubicBezTo>
                            <a:pt x="459711" y="1136155"/>
                            <a:pt x="450037" y="1154591"/>
                            <a:pt x="449308" y="1165730"/>
                          </a:cubicBezTo>
                          <a:cubicBezTo>
                            <a:pt x="473409" y="1188471"/>
                            <a:pt x="477386" y="1204625"/>
                            <a:pt x="494903" y="1213998"/>
                          </a:cubicBezTo>
                          <a:cubicBezTo>
                            <a:pt x="508199" y="1214685"/>
                            <a:pt x="524796" y="1235771"/>
                            <a:pt x="541884" y="1243365"/>
                          </a:cubicBezTo>
                          <a:cubicBezTo>
                            <a:pt x="541698" y="1245961"/>
                            <a:pt x="539826" y="1248119"/>
                            <a:pt x="539367" y="1249593"/>
                          </a:cubicBezTo>
                          <a:cubicBezTo>
                            <a:pt x="525680" y="1247790"/>
                            <a:pt x="526261" y="1244057"/>
                            <a:pt x="513798" y="1240132"/>
                          </a:cubicBezTo>
                          <a:cubicBezTo>
                            <a:pt x="516618" y="1256968"/>
                            <a:pt x="509746" y="1268567"/>
                            <a:pt x="513798" y="1280458"/>
                          </a:cubicBezTo>
                          <a:cubicBezTo>
                            <a:pt x="509513" y="1283445"/>
                            <a:pt x="504743" y="1285421"/>
                            <a:pt x="502289" y="1287671"/>
                          </a:cubicBezTo>
                          <a:cubicBezTo>
                            <a:pt x="500801" y="1280052"/>
                            <a:pt x="502429" y="1279420"/>
                            <a:pt x="502289" y="1271983"/>
                          </a:cubicBezTo>
                          <a:cubicBezTo>
                            <a:pt x="495078" y="1262068"/>
                            <a:pt x="495053" y="1251767"/>
                            <a:pt x="487316" y="1244606"/>
                          </a:cubicBezTo>
                          <a:cubicBezTo>
                            <a:pt x="476172" y="1237961"/>
                            <a:pt x="468740" y="1220406"/>
                            <a:pt x="460598" y="1217743"/>
                          </a:cubicBezTo>
                          <a:cubicBezTo>
                            <a:pt x="449268" y="1205571"/>
                            <a:pt x="437568" y="1188892"/>
                            <a:pt x="424450" y="1174185"/>
                          </a:cubicBezTo>
                          <a:cubicBezTo>
                            <a:pt x="409585" y="1174543"/>
                            <a:pt x="400148" y="1172175"/>
                            <a:pt x="391512" y="1174185"/>
                          </a:cubicBezTo>
                          <a:cubicBezTo>
                            <a:pt x="382308" y="1180063"/>
                            <a:pt x="374597" y="1182380"/>
                            <a:pt x="367329" y="1188376"/>
                          </a:cubicBezTo>
                          <a:cubicBezTo>
                            <a:pt x="355085" y="1188094"/>
                            <a:pt x="338454" y="1178778"/>
                            <a:pt x="319436" y="1174678"/>
                          </a:cubicBezTo>
                          <a:cubicBezTo>
                            <a:pt x="315499" y="1190133"/>
                            <a:pt x="311558" y="1199421"/>
                            <a:pt x="313217" y="1213249"/>
                          </a:cubicBezTo>
                          <a:cubicBezTo>
                            <a:pt x="306658" y="1217509"/>
                            <a:pt x="300304" y="1217187"/>
                            <a:pt x="296858" y="1220975"/>
                          </a:cubicBezTo>
                          <a:cubicBezTo>
                            <a:pt x="291732" y="1237897"/>
                            <a:pt x="282642" y="1240158"/>
                            <a:pt x="276833" y="1259802"/>
                          </a:cubicBezTo>
                          <a:cubicBezTo>
                            <a:pt x="265505" y="1287941"/>
                            <a:pt x="256904" y="1288435"/>
                            <a:pt x="244132" y="1310810"/>
                          </a:cubicBezTo>
                          <a:cubicBezTo>
                            <a:pt x="235540" y="1312581"/>
                            <a:pt x="222776" y="1307244"/>
                            <a:pt x="207747" y="1308819"/>
                          </a:cubicBezTo>
                          <a:cubicBezTo>
                            <a:pt x="204058" y="1314913"/>
                            <a:pt x="187671" y="1319095"/>
                            <a:pt x="183564" y="1323996"/>
                          </a:cubicBezTo>
                          <a:cubicBezTo>
                            <a:pt x="179062" y="1321475"/>
                            <a:pt x="172626" y="1312055"/>
                            <a:pt x="166749" y="1308327"/>
                          </a:cubicBezTo>
                          <a:cubicBezTo>
                            <a:pt x="146116" y="1305708"/>
                            <a:pt x="138806" y="1296810"/>
                            <a:pt x="122540" y="1293900"/>
                          </a:cubicBezTo>
                          <a:cubicBezTo>
                            <a:pt x="116217" y="1259849"/>
                            <a:pt x="128385" y="1234114"/>
                            <a:pt x="122540" y="1194584"/>
                          </a:cubicBezTo>
                          <a:cubicBezTo>
                            <a:pt x="140038" y="1184036"/>
                            <a:pt x="148975" y="1180310"/>
                            <a:pt x="160985" y="1172687"/>
                          </a:cubicBezTo>
                          <a:cubicBezTo>
                            <a:pt x="180927" y="1174972"/>
                            <a:pt x="206144" y="1185537"/>
                            <a:pt x="226387" y="1181655"/>
                          </a:cubicBezTo>
                          <a:cubicBezTo>
                            <a:pt x="238755" y="1161759"/>
                            <a:pt x="246254" y="1164096"/>
                            <a:pt x="258175" y="1146060"/>
                          </a:cubicBezTo>
                          <a:cubicBezTo>
                            <a:pt x="245281" y="1125591"/>
                            <a:pt x="252769" y="1121075"/>
                            <a:pt x="238369" y="1100275"/>
                          </a:cubicBezTo>
                          <a:cubicBezTo>
                            <a:pt x="231871" y="1097543"/>
                            <a:pt x="225298" y="1092241"/>
                            <a:pt x="220860" y="1090321"/>
                          </a:cubicBezTo>
                          <a:cubicBezTo>
                            <a:pt x="224052" y="1087657"/>
                            <a:pt x="229923" y="1089825"/>
                            <a:pt x="237913" y="1087326"/>
                          </a:cubicBezTo>
                          <a:cubicBezTo>
                            <a:pt x="245844" y="1086854"/>
                            <a:pt x="260065" y="1090618"/>
                            <a:pt x="268990" y="1087326"/>
                          </a:cubicBezTo>
                          <a:cubicBezTo>
                            <a:pt x="279928" y="1071854"/>
                            <a:pt x="296361" y="1062088"/>
                            <a:pt x="304463" y="1048262"/>
                          </a:cubicBezTo>
                          <a:cubicBezTo>
                            <a:pt x="306044" y="1033497"/>
                            <a:pt x="319491" y="1009042"/>
                            <a:pt x="321278" y="982314"/>
                          </a:cubicBezTo>
                          <a:cubicBezTo>
                            <a:pt x="340802" y="966562"/>
                            <a:pt x="352172" y="973990"/>
                            <a:pt x="371706" y="959668"/>
                          </a:cubicBezTo>
                          <a:cubicBezTo>
                            <a:pt x="373834" y="943722"/>
                            <a:pt x="373243" y="924858"/>
                            <a:pt x="375846" y="904916"/>
                          </a:cubicBezTo>
                          <a:cubicBezTo>
                            <a:pt x="383711" y="893053"/>
                            <a:pt x="386846" y="893327"/>
                            <a:pt x="393354" y="882269"/>
                          </a:cubicBezTo>
                          <a:cubicBezTo>
                            <a:pt x="397761" y="884911"/>
                            <a:pt x="402358" y="894183"/>
                            <a:pt x="405793" y="897938"/>
                          </a:cubicBezTo>
                          <a:cubicBezTo>
                            <a:pt x="407812" y="912633"/>
                            <a:pt x="392451" y="929176"/>
                            <a:pt x="391056" y="950208"/>
                          </a:cubicBezTo>
                          <a:cubicBezTo>
                            <a:pt x="415986" y="940852"/>
                            <a:pt x="451106" y="956923"/>
                            <a:pt x="472799" y="950208"/>
                          </a:cubicBezTo>
                          <a:cubicBezTo>
                            <a:pt x="505013" y="938686"/>
                            <a:pt x="527624" y="943350"/>
                            <a:pt x="543270" y="936273"/>
                          </a:cubicBezTo>
                          <a:cubicBezTo>
                            <a:pt x="549565" y="911986"/>
                            <a:pt x="555805" y="898817"/>
                            <a:pt x="557313" y="885246"/>
                          </a:cubicBezTo>
                          <a:cubicBezTo>
                            <a:pt x="563354" y="871016"/>
                            <a:pt x="574856" y="864681"/>
                            <a:pt x="578743" y="858125"/>
                          </a:cubicBezTo>
                          <a:cubicBezTo>
                            <a:pt x="583211" y="848276"/>
                            <a:pt x="582623" y="836697"/>
                            <a:pt x="584032" y="826019"/>
                          </a:cubicBezTo>
                          <a:cubicBezTo>
                            <a:pt x="604153" y="822916"/>
                            <a:pt x="611818" y="829694"/>
                            <a:pt x="632617" y="824265"/>
                          </a:cubicBezTo>
                          <a:cubicBezTo>
                            <a:pt x="649566" y="807076"/>
                            <a:pt x="664823" y="809131"/>
                            <a:pt x="681914" y="790917"/>
                          </a:cubicBezTo>
                          <a:cubicBezTo>
                            <a:pt x="672846" y="787535"/>
                            <a:pt x="659254" y="770153"/>
                            <a:pt x="645056" y="765531"/>
                          </a:cubicBezTo>
                          <a:cubicBezTo>
                            <a:pt x="626312" y="771866"/>
                            <a:pt x="609816" y="773381"/>
                            <a:pt x="597619" y="780471"/>
                          </a:cubicBezTo>
                          <a:cubicBezTo>
                            <a:pt x="590930" y="780600"/>
                            <a:pt x="576625" y="774674"/>
                            <a:pt x="569988" y="776982"/>
                          </a:cubicBezTo>
                          <a:cubicBezTo>
                            <a:pt x="562330" y="755391"/>
                            <a:pt x="565042" y="738430"/>
                            <a:pt x="550875" y="715509"/>
                          </a:cubicBezTo>
                          <a:cubicBezTo>
                            <a:pt x="566947" y="692526"/>
                            <a:pt x="597635" y="661819"/>
                            <a:pt x="604531" y="642604"/>
                          </a:cubicBezTo>
                          <a:cubicBezTo>
                            <a:pt x="594920" y="637749"/>
                            <a:pt x="578900" y="621368"/>
                            <a:pt x="569058" y="615227"/>
                          </a:cubicBezTo>
                          <a:cubicBezTo>
                            <a:pt x="560732" y="627416"/>
                            <a:pt x="553211" y="629586"/>
                            <a:pt x="539586" y="642347"/>
                          </a:cubicBezTo>
                          <a:cubicBezTo>
                            <a:pt x="536783" y="657730"/>
                            <a:pt x="532472" y="660567"/>
                            <a:pt x="528078" y="677450"/>
                          </a:cubicBezTo>
                          <a:cubicBezTo>
                            <a:pt x="520580" y="688208"/>
                            <a:pt x="500784" y="698083"/>
                            <a:pt x="494903" y="707053"/>
                          </a:cubicBezTo>
                          <a:cubicBezTo>
                            <a:pt x="490934" y="723409"/>
                            <a:pt x="496060" y="741093"/>
                            <a:pt x="490544" y="757332"/>
                          </a:cubicBezTo>
                          <a:cubicBezTo>
                            <a:pt x="507138" y="771798"/>
                            <a:pt x="503897" y="781624"/>
                            <a:pt x="519086" y="802624"/>
                          </a:cubicBezTo>
                          <a:cubicBezTo>
                            <a:pt x="516749" y="813957"/>
                            <a:pt x="513269" y="841782"/>
                            <a:pt x="511955" y="846182"/>
                          </a:cubicBezTo>
                          <a:cubicBezTo>
                            <a:pt x="510734" y="844481"/>
                            <a:pt x="498955" y="870149"/>
                            <a:pt x="485474" y="889976"/>
                          </a:cubicBezTo>
                          <a:cubicBezTo>
                            <a:pt x="470455" y="889065"/>
                            <a:pt x="459800" y="886562"/>
                            <a:pt x="440098" y="884989"/>
                          </a:cubicBezTo>
                          <a:cubicBezTo>
                            <a:pt x="440649" y="877509"/>
                            <a:pt x="443635" y="870730"/>
                            <a:pt x="443326" y="860116"/>
                          </a:cubicBezTo>
                          <a:cubicBezTo>
                            <a:pt x="421114" y="834812"/>
                            <a:pt x="430405" y="825020"/>
                            <a:pt x="411319" y="800633"/>
                          </a:cubicBezTo>
                          <a:cubicBezTo>
                            <a:pt x="400922" y="815456"/>
                            <a:pt x="396583" y="818645"/>
                            <a:pt x="384381" y="836958"/>
                          </a:cubicBezTo>
                          <a:cubicBezTo>
                            <a:pt x="372456" y="841065"/>
                            <a:pt x="365667" y="839543"/>
                            <a:pt x="359049" y="841944"/>
                          </a:cubicBezTo>
                          <a:cubicBezTo>
                            <a:pt x="343476" y="814252"/>
                            <a:pt x="353193" y="799142"/>
                            <a:pt x="341778" y="774991"/>
                          </a:cubicBezTo>
                          <a:cubicBezTo>
                            <a:pt x="347501" y="761478"/>
                            <a:pt x="354175" y="754511"/>
                            <a:pt x="355821" y="742648"/>
                          </a:cubicBezTo>
                          <a:cubicBezTo>
                            <a:pt x="365949" y="727779"/>
                            <a:pt x="392303" y="705506"/>
                            <a:pt x="400960" y="693868"/>
                          </a:cubicBezTo>
                          <a:cubicBezTo>
                            <a:pt x="406379" y="667036"/>
                            <a:pt x="425506" y="654700"/>
                            <a:pt x="426511" y="637124"/>
                          </a:cubicBezTo>
                          <a:cubicBezTo>
                            <a:pt x="435531" y="614084"/>
                            <a:pt x="458205" y="591579"/>
                            <a:pt x="471887" y="567432"/>
                          </a:cubicBezTo>
                          <a:cubicBezTo>
                            <a:pt x="483129" y="542807"/>
                            <a:pt x="518691" y="523334"/>
                            <a:pt x="541884" y="487806"/>
                          </a:cubicBezTo>
                          <a:cubicBezTo>
                            <a:pt x="555114" y="478614"/>
                            <a:pt x="583610" y="475636"/>
                            <a:pt x="602233" y="465909"/>
                          </a:cubicBezTo>
                          <a:cubicBezTo>
                            <a:pt x="620697" y="469409"/>
                            <a:pt x="632196" y="478285"/>
                            <a:pt x="643688" y="477597"/>
                          </a:cubicBezTo>
                          <a:cubicBezTo>
                            <a:pt x="659159" y="477883"/>
                            <a:pt x="671783" y="496662"/>
                            <a:pt x="693185" y="500243"/>
                          </a:cubicBezTo>
                          <a:cubicBezTo>
                            <a:pt x="716377" y="512078"/>
                            <a:pt x="729226" y="521522"/>
                            <a:pt x="756526" y="536331"/>
                          </a:cubicBezTo>
                          <a:cubicBezTo>
                            <a:pt x="763479" y="554223"/>
                            <a:pt x="759337" y="557024"/>
                            <a:pt x="769420" y="572911"/>
                          </a:cubicBezTo>
                          <a:cubicBezTo>
                            <a:pt x="762975" y="578177"/>
                            <a:pt x="752559" y="583987"/>
                            <a:pt x="748465" y="587595"/>
                          </a:cubicBezTo>
                          <a:cubicBezTo>
                            <a:pt x="717037" y="583214"/>
                            <a:pt x="700291" y="568489"/>
                            <a:pt x="666704" y="570428"/>
                          </a:cubicBezTo>
                          <a:cubicBezTo>
                            <a:pt x="679671" y="576334"/>
                            <a:pt x="698521" y="598333"/>
                            <a:pt x="716457" y="610497"/>
                          </a:cubicBezTo>
                          <a:cubicBezTo>
                            <a:pt x="731187" y="637780"/>
                            <a:pt x="732188" y="645233"/>
                            <a:pt x="747316" y="674947"/>
                          </a:cubicBezTo>
                          <a:cubicBezTo>
                            <a:pt x="754643" y="660620"/>
                            <a:pt x="762243" y="657233"/>
                            <a:pt x="764350" y="646092"/>
                          </a:cubicBezTo>
                          <a:cubicBezTo>
                            <a:pt x="780798" y="644735"/>
                            <a:pt x="795110" y="652059"/>
                            <a:pt x="810419" y="648576"/>
                          </a:cubicBezTo>
                          <a:cubicBezTo>
                            <a:pt x="800730" y="639189"/>
                            <a:pt x="796212" y="619942"/>
                            <a:pt x="786691" y="608743"/>
                          </a:cubicBezTo>
                          <a:cubicBezTo>
                            <a:pt x="804280" y="596414"/>
                            <a:pt x="817019" y="593008"/>
                            <a:pt x="824006" y="585604"/>
                          </a:cubicBezTo>
                          <a:cubicBezTo>
                            <a:pt x="824108" y="569243"/>
                            <a:pt x="825466" y="551539"/>
                            <a:pt x="829295" y="536823"/>
                          </a:cubicBezTo>
                          <a:cubicBezTo>
                            <a:pt x="835354" y="539131"/>
                            <a:pt x="839353" y="541691"/>
                            <a:pt x="842426" y="542559"/>
                          </a:cubicBezTo>
                          <a:cubicBezTo>
                            <a:pt x="852238" y="558292"/>
                            <a:pt x="843515" y="580372"/>
                            <a:pt x="853697" y="603776"/>
                          </a:cubicBezTo>
                          <a:cubicBezTo>
                            <a:pt x="866175" y="582506"/>
                            <a:pt x="885411" y="576034"/>
                            <a:pt x="895152" y="551507"/>
                          </a:cubicBezTo>
                          <a:cubicBezTo>
                            <a:pt x="913706" y="531823"/>
                            <a:pt x="932775" y="533128"/>
                            <a:pt x="966079" y="510945"/>
                          </a:cubicBezTo>
                          <a:cubicBezTo>
                            <a:pt x="985081" y="500668"/>
                            <a:pt x="1005601" y="506429"/>
                            <a:pt x="1027340" y="497011"/>
                          </a:cubicBezTo>
                          <a:cubicBezTo>
                            <a:pt x="1022633" y="487295"/>
                            <a:pt x="1020850" y="481698"/>
                            <a:pt x="1014902" y="469378"/>
                          </a:cubicBezTo>
                          <a:cubicBezTo>
                            <a:pt x="1015126" y="463929"/>
                            <a:pt x="1017398" y="461161"/>
                            <a:pt x="1018823" y="456449"/>
                          </a:cubicBezTo>
                          <a:cubicBezTo>
                            <a:pt x="1037111" y="459129"/>
                            <a:pt x="1049575" y="468626"/>
                            <a:pt x="1061883" y="467387"/>
                          </a:cubicBezTo>
                          <a:cubicBezTo>
                            <a:pt x="1091062" y="479477"/>
                            <a:pt x="1098592" y="492098"/>
                            <a:pt x="1123381" y="500736"/>
                          </a:cubicBezTo>
                          <a:cubicBezTo>
                            <a:pt x="1122195" y="483767"/>
                            <a:pt x="1127444" y="477002"/>
                            <a:pt x="1123381" y="456685"/>
                          </a:cubicBezTo>
                          <a:cubicBezTo>
                            <a:pt x="1105499" y="440108"/>
                            <a:pt x="1094762" y="426226"/>
                            <a:pt x="1084224" y="419356"/>
                          </a:cubicBezTo>
                          <a:cubicBezTo>
                            <a:pt x="1086446" y="404145"/>
                            <a:pt x="1084600" y="386735"/>
                            <a:pt x="1085154" y="371087"/>
                          </a:cubicBezTo>
                          <a:cubicBezTo>
                            <a:pt x="1083232" y="348836"/>
                            <a:pt x="1094301" y="330069"/>
                            <a:pt x="1098742" y="306125"/>
                          </a:cubicBezTo>
                          <a:cubicBezTo>
                            <a:pt x="1107481" y="309417"/>
                            <a:pt x="1109353" y="312418"/>
                            <a:pt x="1120846" y="315093"/>
                          </a:cubicBezTo>
                          <a:cubicBezTo>
                            <a:pt x="1128698" y="329567"/>
                            <a:pt x="1127704" y="346053"/>
                            <a:pt x="1135345" y="353664"/>
                          </a:cubicBezTo>
                          <a:cubicBezTo>
                            <a:pt x="1142959" y="370199"/>
                            <a:pt x="1144513" y="390004"/>
                            <a:pt x="1154458" y="411905"/>
                          </a:cubicBezTo>
                          <a:cubicBezTo>
                            <a:pt x="1170809" y="439657"/>
                            <a:pt x="1164300" y="460881"/>
                            <a:pt x="1178423" y="479587"/>
                          </a:cubicBezTo>
                          <a:cubicBezTo>
                            <a:pt x="1173530" y="500038"/>
                            <a:pt x="1162267" y="504179"/>
                            <a:pt x="1157449" y="522889"/>
                          </a:cubicBezTo>
                          <a:cubicBezTo>
                            <a:pt x="1170722" y="525125"/>
                            <a:pt x="1182154" y="535395"/>
                            <a:pt x="1200290" y="539327"/>
                          </a:cubicBezTo>
                          <a:cubicBezTo>
                            <a:pt x="1203079" y="530661"/>
                            <a:pt x="1213113" y="522724"/>
                            <a:pt x="1224018" y="505722"/>
                          </a:cubicBezTo>
                          <a:cubicBezTo>
                            <a:pt x="1217109" y="497497"/>
                            <a:pt x="1220223" y="489069"/>
                            <a:pt x="1212272" y="478346"/>
                          </a:cubicBezTo>
                          <a:cubicBezTo>
                            <a:pt x="1222329" y="475309"/>
                            <a:pt x="1236049" y="468476"/>
                            <a:pt x="1252341" y="465160"/>
                          </a:cubicBezTo>
                          <a:cubicBezTo>
                            <a:pt x="1255105" y="463021"/>
                            <a:pt x="1258153" y="463189"/>
                            <a:pt x="1260858" y="460923"/>
                          </a:cubicBezTo>
                          <a:cubicBezTo>
                            <a:pt x="1249424" y="454956"/>
                            <a:pt x="1244083" y="445736"/>
                            <a:pt x="1231605" y="434788"/>
                          </a:cubicBezTo>
                          <a:cubicBezTo>
                            <a:pt x="1224671" y="434120"/>
                            <a:pt x="1213551" y="430837"/>
                            <a:pt x="1202825" y="429072"/>
                          </a:cubicBezTo>
                          <a:cubicBezTo>
                            <a:pt x="1184830" y="393778"/>
                            <a:pt x="1194380" y="372584"/>
                            <a:pt x="1180265" y="354413"/>
                          </a:cubicBezTo>
                          <a:cubicBezTo>
                            <a:pt x="1184530" y="349873"/>
                            <a:pt x="1196367" y="344993"/>
                            <a:pt x="1201220" y="339217"/>
                          </a:cubicBezTo>
                          <a:cubicBezTo>
                            <a:pt x="1200472" y="329638"/>
                            <a:pt x="1210929" y="321074"/>
                            <a:pt x="1211123" y="309358"/>
                          </a:cubicBezTo>
                          <a:cubicBezTo>
                            <a:pt x="1229601" y="319923"/>
                            <a:pt x="1244825" y="336816"/>
                            <a:pt x="1259709" y="340479"/>
                          </a:cubicBezTo>
                          <a:cubicBezTo>
                            <a:pt x="1265152" y="333015"/>
                            <a:pt x="1282701" y="327899"/>
                            <a:pt x="1290331" y="320316"/>
                          </a:cubicBezTo>
                          <a:cubicBezTo>
                            <a:pt x="1275211" y="314174"/>
                            <a:pt x="1267592" y="301561"/>
                            <a:pt x="1245885" y="294930"/>
                          </a:cubicBezTo>
                          <a:cubicBezTo>
                            <a:pt x="1235434" y="286690"/>
                            <a:pt x="1236540" y="279684"/>
                            <a:pt x="1224711" y="270530"/>
                          </a:cubicBezTo>
                          <a:cubicBezTo>
                            <a:pt x="1237611" y="256275"/>
                            <a:pt x="1259419" y="250758"/>
                            <a:pt x="1282507" y="235448"/>
                          </a:cubicBezTo>
                          <a:cubicBezTo>
                            <a:pt x="1272338" y="229535"/>
                            <a:pt x="1270350" y="218710"/>
                            <a:pt x="1259016" y="210555"/>
                          </a:cubicBezTo>
                          <a:cubicBezTo>
                            <a:pt x="1266364" y="188187"/>
                            <a:pt x="1281116" y="173302"/>
                            <a:pt x="1285042" y="156551"/>
                          </a:cubicBezTo>
                          <a:cubicBezTo>
                            <a:pt x="1307947" y="135114"/>
                            <a:pt x="1321416" y="131073"/>
                            <a:pt x="1344917" y="108027"/>
                          </a:cubicBezTo>
                          <a:cubicBezTo>
                            <a:pt x="1346118" y="82253"/>
                            <a:pt x="1353879" y="76166"/>
                            <a:pt x="1358741" y="58497"/>
                          </a:cubicBezTo>
                          <a:cubicBezTo>
                            <a:pt x="1364832" y="44895"/>
                            <a:pt x="1375212" y="40185"/>
                            <a:pt x="1379222" y="30628"/>
                          </a:cubicBezTo>
                          <a:cubicBezTo>
                            <a:pt x="1392428" y="27304"/>
                            <a:pt x="1399514" y="31808"/>
                            <a:pt x="1412853" y="30628"/>
                          </a:cubicBezTo>
                          <a:cubicBezTo>
                            <a:pt x="1424355" y="49173"/>
                            <a:pt x="1418915" y="62550"/>
                            <a:pt x="1432659" y="82897"/>
                          </a:cubicBezTo>
                          <a:cubicBezTo>
                            <a:pt x="1439700" y="62962"/>
                            <a:pt x="1451195" y="58607"/>
                            <a:pt x="1459378" y="41330"/>
                          </a:cubicBezTo>
                          <a:cubicBezTo>
                            <a:pt x="1469694" y="31774"/>
                            <a:pt x="1479231" y="27376"/>
                            <a:pt x="1491604" y="15452"/>
                          </a:cubicBezTo>
                          <a:close/>
                          <a:moveTo>
                            <a:pt x="1491604" y="19"/>
                          </a:moveTo>
                          <a:cubicBezTo>
                            <a:pt x="1482224" y="10633"/>
                            <a:pt x="1460223" y="19073"/>
                            <a:pt x="1451991" y="31633"/>
                          </a:cubicBezTo>
                          <a:cubicBezTo>
                            <a:pt x="1446006" y="41588"/>
                            <a:pt x="1439423" y="46195"/>
                            <a:pt x="1435413" y="56762"/>
                          </a:cubicBezTo>
                          <a:cubicBezTo>
                            <a:pt x="1427880" y="48955"/>
                            <a:pt x="1425220" y="27634"/>
                            <a:pt x="1420914" y="17935"/>
                          </a:cubicBezTo>
                          <a:cubicBezTo>
                            <a:pt x="1403926" y="20080"/>
                            <a:pt x="1385656" y="16773"/>
                            <a:pt x="1373933" y="17935"/>
                          </a:cubicBezTo>
                          <a:cubicBezTo>
                            <a:pt x="1367784" y="26497"/>
                            <a:pt x="1355911" y="42210"/>
                            <a:pt x="1349294" y="51539"/>
                          </a:cubicBezTo>
                          <a:cubicBezTo>
                            <a:pt x="1343611" y="73201"/>
                            <a:pt x="1340232" y="77893"/>
                            <a:pt x="1335251" y="100320"/>
                          </a:cubicBezTo>
                          <a:cubicBezTo>
                            <a:pt x="1315731" y="120142"/>
                            <a:pt x="1305724" y="124096"/>
                            <a:pt x="1277436" y="147347"/>
                          </a:cubicBezTo>
                          <a:cubicBezTo>
                            <a:pt x="1270898" y="176230"/>
                            <a:pt x="1246970" y="190598"/>
                            <a:pt x="1244973" y="212545"/>
                          </a:cubicBezTo>
                          <a:cubicBezTo>
                            <a:pt x="1256316" y="220466"/>
                            <a:pt x="1254271" y="225148"/>
                            <a:pt x="1263630" y="232452"/>
                          </a:cubicBezTo>
                          <a:cubicBezTo>
                            <a:pt x="1239198" y="248012"/>
                            <a:pt x="1223513" y="252799"/>
                            <a:pt x="1206509" y="267298"/>
                          </a:cubicBezTo>
                          <a:cubicBezTo>
                            <a:pt x="1214775" y="276262"/>
                            <a:pt x="1226897" y="299198"/>
                            <a:pt x="1238298" y="304135"/>
                          </a:cubicBezTo>
                          <a:cubicBezTo>
                            <a:pt x="1251031" y="306913"/>
                            <a:pt x="1259647" y="317569"/>
                            <a:pt x="1267077" y="320809"/>
                          </a:cubicBezTo>
                          <a:cubicBezTo>
                            <a:pt x="1264305" y="322737"/>
                            <a:pt x="1261751" y="323061"/>
                            <a:pt x="1259709" y="325539"/>
                          </a:cubicBezTo>
                          <a:cubicBezTo>
                            <a:pt x="1245820" y="321218"/>
                            <a:pt x="1234606" y="301870"/>
                            <a:pt x="1204904" y="290456"/>
                          </a:cubicBezTo>
                          <a:cubicBezTo>
                            <a:pt x="1204308" y="308297"/>
                            <a:pt x="1192978" y="315465"/>
                            <a:pt x="1191773" y="331018"/>
                          </a:cubicBezTo>
                          <a:cubicBezTo>
                            <a:pt x="1186088" y="337524"/>
                            <a:pt x="1176266" y="339140"/>
                            <a:pt x="1166678" y="348934"/>
                          </a:cubicBezTo>
                          <a:cubicBezTo>
                            <a:pt x="1177178" y="383066"/>
                            <a:pt x="1177584" y="401298"/>
                            <a:pt x="1194071" y="439775"/>
                          </a:cubicBezTo>
                          <a:cubicBezTo>
                            <a:pt x="1205940" y="440703"/>
                            <a:pt x="1217897" y="446578"/>
                            <a:pt x="1226553" y="446495"/>
                          </a:cubicBezTo>
                          <a:cubicBezTo>
                            <a:pt x="1233874" y="450626"/>
                            <a:pt x="1235364" y="454964"/>
                            <a:pt x="1238973" y="457434"/>
                          </a:cubicBezTo>
                          <a:cubicBezTo>
                            <a:pt x="1227487" y="460310"/>
                            <a:pt x="1217188" y="463210"/>
                            <a:pt x="1203062" y="467644"/>
                          </a:cubicBezTo>
                          <a:cubicBezTo>
                            <a:pt x="1200881" y="468895"/>
                            <a:pt x="1198326" y="468626"/>
                            <a:pt x="1195913" y="469141"/>
                          </a:cubicBezTo>
                          <a:cubicBezTo>
                            <a:pt x="1201776" y="480489"/>
                            <a:pt x="1204146" y="488951"/>
                            <a:pt x="1210886" y="503988"/>
                          </a:cubicBezTo>
                          <a:cubicBezTo>
                            <a:pt x="1207074" y="509862"/>
                            <a:pt x="1198728" y="516921"/>
                            <a:pt x="1196606" y="524387"/>
                          </a:cubicBezTo>
                          <a:cubicBezTo>
                            <a:pt x="1190146" y="524086"/>
                            <a:pt x="1179797" y="516893"/>
                            <a:pt x="1174265" y="515932"/>
                          </a:cubicBezTo>
                          <a:cubicBezTo>
                            <a:pt x="1178993" y="503668"/>
                            <a:pt x="1184588" y="497188"/>
                            <a:pt x="1191536" y="480336"/>
                          </a:cubicBezTo>
                          <a:cubicBezTo>
                            <a:pt x="1178222" y="467082"/>
                            <a:pt x="1174072" y="420855"/>
                            <a:pt x="1165510" y="407412"/>
                          </a:cubicBezTo>
                          <a:cubicBezTo>
                            <a:pt x="1152892" y="379511"/>
                            <a:pt x="1158363" y="376067"/>
                            <a:pt x="1146397" y="349190"/>
                          </a:cubicBezTo>
                          <a:cubicBezTo>
                            <a:pt x="1138738" y="334693"/>
                            <a:pt x="1138382" y="322997"/>
                            <a:pt x="1130056" y="305140"/>
                          </a:cubicBezTo>
                          <a:cubicBezTo>
                            <a:pt x="1111329" y="302879"/>
                            <a:pt x="1105291" y="292201"/>
                            <a:pt x="1090899" y="289451"/>
                          </a:cubicBezTo>
                          <a:cubicBezTo>
                            <a:pt x="1092067" y="315036"/>
                            <a:pt x="1075651" y="334389"/>
                            <a:pt x="1074102" y="368841"/>
                          </a:cubicBezTo>
                          <a:cubicBezTo>
                            <a:pt x="1076691" y="387668"/>
                            <a:pt x="1073487" y="404839"/>
                            <a:pt x="1072935" y="424835"/>
                          </a:cubicBezTo>
                          <a:cubicBezTo>
                            <a:pt x="1089237" y="436524"/>
                            <a:pt x="1099545" y="458762"/>
                            <a:pt x="1112329" y="462164"/>
                          </a:cubicBezTo>
                          <a:cubicBezTo>
                            <a:pt x="1114499" y="470489"/>
                            <a:pt x="1111972" y="473605"/>
                            <a:pt x="1112329" y="480336"/>
                          </a:cubicBezTo>
                          <a:cubicBezTo>
                            <a:pt x="1100934" y="475484"/>
                            <a:pt x="1088834" y="463734"/>
                            <a:pt x="1066953" y="455700"/>
                          </a:cubicBezTo>
                          <a:cubicBezTo>
                            <a:pt x="1051200" y="454603"/>
                            <a:pt x="1034147" y="445837"/>
                            <a:pt x="1011455" y="441509"/>
                          </a:cubicBezTo>
                          <a:cubicBezTo>
                            <a:pt x="1010019" y="451623"/>
                            <a:pt x="1004445" y="462419"/>
                            <a:pt x="1002938" y="470127"/>
                          </a:cubicBezTo>
                          <a:cubicBezTo>
                            <a:pt x="1005142" y="474716"/>
                            <a:pt x="1005492" y="480550"/>
                            <a:pt x="1010999" y="488043"/>
                          </a:cubicBezTo>
                          <a:cubicBezTo>
                            <a:pt x="1000047" y="493748"/>
                            <a:pt x="977760" y="495256"/>
                            <a:pt x="963088" y="498745"/>
                          </a:cubicBezTo>
                          <a:cubicBezTo>
                            <a:pt x="935173" y="516595"/>
                            <a:pt x="921683" y="512561"/>
                            <a:pt x="888714" y="540805"/>
                          </a:cubicBezTo>
                          <a:cubicBezTo>
                            <a:pt x="879350" y="559156"/>
                            <a:pt x="869880" y="561317"/>
                            <a:pt x="860390" y="576144"/>
                          </a:cubicBezTo>
                          <a:cubicBezTo>
                            <a:pt x="858560" y="561611"/>
                            <a:pt x="856495" y="547583"/>
                            <a:pt x="852548" y="533591"/>
                          </a:cubicBezTo>
                          <a:cubicBezTo>
                            <a:pt x="837395" y="528476"/>
                            <a:pt x="826919" y="520925"/>
                            <a:pt x="819629" y="518671"/>
                          </a:cubicBezTo>
                          <a:cubicBezTo>
                            <a:pt x="818446" y="537363"/>
                            <a:pt x="814259" y="557701"/>
                            <a:pt x="813410" y="577898"/>
                          </a:cubicBezTo>
                          <a:cubicBezTo>
                            <a:pt x="796721" y="594788"/>
                            <a:pt x="783109" y="590726"/>
                            <a:pt x="770332" y="604525"/>
                          </a:cubicBezTo>
                          <a:cubicBezTo>
                            <a:pt x="780159" y="619277"/>
                            <a:pt x="778621" y="625126"/>
                            <a:pt x="788770" y="634878"/>
                          </a:cubicBezTo>
                          <a:cubicBezTo>
                            <a:pt x="777152" y="635799"/>
                            <a:pt x="768004" y="630695"/>
                            <a:pt x="758368" y="633399"/>
                          </a:cubicBezTo>
                          <a:cubicBezTo>
                            <a:pt x="753688" y="641386"/>
                            <a:pt x="750242" y="644175"/>
                            <a:pt x="748465" y="650073"/>
                          </a:cubicBezTo>
                          <a:cubicBezTo>
                            <a:pt x="740347" y="640331"/>
                            <a:pt x="738301" y="619191"/>
                            <a:pt x="726123" y="603776"/>
                          </a:cubicBezTo>
                          <a:cubicBezTo>
                            <a:pt x="721146" y="601436"/>
                            <a:pt x="717947" y="595124"/>
                            <a:pt x="713922" y="592818"/>
                          </a:cubicBezTo>
                          <a:cubicBezTo>
                            <a:pt x="725018" y="590696"/>
                            <a:pt x="743559" y="599297"/>
                            <a:pt x="751000" y="600780"/>
                          </a:cubicBezTo>
                          <a:cubicBezTo>
                            <a:pt x="759984" y="590972"/>
                            <a:pt x="777997" y="585727"/>
                            <a:pt x="783700" y="577898"/>
                          </a:cubicBezTo>
                          <a:cubicBezTo>
                            <a:pt x="774132" y="560711"/>
                            <a:pt x="777169" y="550429"/>
                            <a:pt x="765973" y="527619"/>
                          </a:cubicBezTo>
                          <a:cubicBezTo>
                            <a:pt x="744022" y="521316"/>
                            <a:pt x="716857" y="490993"/>
                            <a:pt x="698493" y="489048"/>
                          </a:cubicBezTo>
                          <a:cubicBezTo>
                            <a:pt x="680699" y="484499"/>
                            <a:pt x="672336" y="476429"/>
                            <a:pt x="647372" y="465909"/>
                          </a:cubicBezTo>
                          <a:cubicBezTo>
                            <a:pt x="633202" y="464389"/>
                            <a:pt x="612134" y="450670"/>
                            <a:pt x="601540" y="452960"/>
                          </a:cubicBezTo>
                          <a:cubicBezTo>
                            <a:pt x="571484" y="471718"/>
                            <a:pt x="553666" y="467923"/>
                            <a:pt x="535446" y="476848"/>
                          </a:cubicBezTo>
                          <a:cubicBezTo>
                            <a:pt x="520908" y="511087"/>
                            <a:pt x="487962" y="523310"/>
                            <a:pt x="462896" y="559469"/>
                          </a:cubicBezTo>
                          <a:cubicBezTo>
                            <a:pt x="444859" y="597081"/>
                            <a:pt x="431184" y="603507"/>
                            <a:pt x="416389" y="630896"/>
                          </a:cubicBezTo>
                          <a:cubicBezTo>
                            <a:pt x="409218" y="648473"/>
                            <a:pt x="397465" y="656707"/>
                            <a:pt x="391968" y="685905"/>
                          </a:cubicBezTo>
                          <a:cubicBezTo>
                            <a:pt x="384879" y="697609"/>
                            <a:pt x="354027" y="717229"/>
                            <a:pt x="346611" y="734686"/>
                          </a:cubicBezTo>
                          <a:cubicBezTo>
                            <a:pt x="344367" y="751553"/>
                            <a:pt x="335488" y="759184"/>
                            <a:pt x="329339" y="773750"/>
                          </a:cubicBezTo>
                          <a:cubicBezTo>
                            <a:pt x="346146" y="807714"/>
                            <a:pt x="339441" y="824814"/>
                            <a:pt x="350514" y="856135"/>
                          </a:cubicBezTo>
                          <a:cubicBezTo>
                            <a:pt x="363803" y="849722"/>
                            <a:pt x="374822" y="852116"/>
                            <a:pt x="390363" y="848409"/>
                          </a:cubicBezTo>
                          <a:cubicBezTo>
                            <a:pt x="394862" y="837981"/>
                            <a:pt x="401943" y="833386"/>
                            <a:pt x="409477" y="822530"/>
                          </a:cubicBezTo>
                          <a:cubicBezTo>
                            <a:pt x="419911" y="833441"/>
                            <a:pt x="420403" y="853055"/>
                            <a:pt x="431125" y="862600"/>
                          </a:cubicBezTo>
                          <a:cubicBezTo>
                            <a:pt x="430518" y="871826"/>
                            <a:pt x="425898" y="887313"/>
                            <a:pt x="426748" y="895948"/>
                          </a:cubicBezTo>
                          <a:cubicBezTo>
                            <a:pt x="454847" y="895266"/>
                            <a:pt x="468004" y="908051"/>
                            <a:pt x="490763" y="903161"/>
                          </a:cubicBezTo>
                          <a:cubicBezTo>
                            <a:pt x="491260" y="901967"/>
                            <a:pt x="492078" y="900969"/>
                            <a:pt x="492605" y="900185"/>
                          </a:cubicBezTo>
                          <a:cubicBezTo>
                            <a:pt x="523796" y="855222"/>
                            <a:pt x="523350" y="848730"/>
                            <a:pt x="523464" y="846911"/>
                          </a:cubicBezTo>
                          <a:cubicBezTo>
                            <a:pt x="523134" y="845057"/>
                            <a:pt x="529956" y="825881"/>
                            <a:pt x="530832" y="802624"/>
                          </a:cubicBezTo>
                          <a:cubicBezTo>
                            <a:pt x="531100" y="801790"/>
                            <a:pt x="531293" y="800986"/>
                            <a:pt x="531525" y="800141"/>
                          </a:cubicBezTo>
                          <a:cubicBezTo>
                            <a:pt x="515680" y="785426"/>
                            <a:pt x="517389" y="774920"/>
                            <a:pt x="502745" y="754099"/>
                          </a:cubicBezTo>
                          <a:cubicBezTo>
                            <a:pt x="501885" y="737623"/>
                            <a:pt x="508178" y="726871"/>
                            <a:pt x="505973" y="713281"/>
                          </a:cubicBezTo>
                          <a:cubicBezTo>
                            <a:pt x="513584" y="702101"/>
                            <a:pt x="532932" y="693155"/>
                            <a:pt x="537981" y="684900"/>
                          </a:cubicBezTo>
                          <a:cubicBezTo>
                            <a:pt x="540913" y="675129"/>
                            <a:pt x="548726" y="666088"/>
                            <a:pt x="549489" y="649561"/>
                          </a:cubicBezTo>
                          <a:cubicBezTo>
                            <a:pt x="557813" y="639335"/>
                            <a:pt x="564780" y="638959"/>
                            <a:pt x="569751" y="630896"/>
                          </a:cubicBezTo>
                          <a:cubicBezTo>
                            <a:pt x="574032" y="633967"/>
                            <a:pt x="581844" y="640729"/>
                            <a:pt x="587953" y="645087"/>
                          </a:cubicBezTo>
                          <a:cubicBezTo>
                            <a:pt x="573269" y="677474"/>
                            <a:pt x="547238" y="691963"/>
                            <a:pt x="538200" y="713025"/>
                          </a:cubicBezTo>
                          <a:cubicBezTo>
                            <a:pt x="555808" y="743296"/>
                            <a:pt x="540983" y="753676"/>
                            <a:pt x="561234" y="788197"/>
                          </a:cubicBezTo>
                          <a:cubicBezTo>
                            <a:pt x="573414" y="788265"/>
                            <a:pt x="586119" y="795860"/>
                            <a:pt x="598768" y="793163"/>
                          </a:cubicBezTo>
                          <a:cubicBezTo>
                            <a:pt x="608713" y="788473"/>
                            <a:pt x="631400" y="786029"/>
                            <a:pt x="643451" y="778973"/>
                          </a:cubicBezTo>
                          <a:cubicBezTo>
                            <a:pt x="649168" y="781134"/>
                            <a:pt x="655972" y="789376"/>
                            <a:pt x="660266" y="790917"/>
                          </a:cubicBezTo>
                          <a:cubicBezTo>
                            <a:pt x="651566" y="799664"/>
                            <a:pt x="636789" y="806375"/>
                            <a:pt x="629170" y="811828"/>
                          </a:cubicBezTo>
                          <a:cubicBezTo>
                            <a:pt x="610008" y="816610"/>
                            <a:pt x="588668" y="812092"/>
                            <a:pt x="574366" y="813819"/>
                          </a:cubicBezTo>
                          <a:cubicBezTo>
                            <a:pt x="575179" y="827011"/>
                            <a:pt x="564846" y="842602"/>
                            <a:pt x="567909" y="852390"/>
                          </a:cubicBezTo>
                          <a:cubicBezTo>
                            <a:pt x="560850" y="861922"/>
                            <a:pt x="555197" y="866828"/>
                            <a:pt x="547884" y="878032"/>
                          </a:cubicBezTo>
                          <a:cubicBezTo>
                            <a:pt x="545125" y="899291"/>
                            <a:pt x="537516" y="908980"/>
                            <a:pt x="534297" y="925315"/>
                          </a:cubicBezTo>
                          <a:cubicBezTo>
                            <a:pt x="522894" y="935437"/>
                            <a:pt x="484081" y="934870"/>
                            <a:pt x="471650" y="938008"/>
                          </a:cubicBezTo>
                          <a:cubicBezTo>
                            <a:pt x="457452" y="940852"/>
                            <a:pt x="423955" y="933063"/>
                            <a:pt x="406486" y="938008"/>
                          </a:cubicBezTo>
                          <a:cubicBezTo>
                            <a:pt x="408581" y="920394"/>
                            <a:pt x="419485" y="908151"/>
                            <a:pt x="418687" y="895199"/>
                          </a:cubicBezTo>
                          <a:cubicBezTo>
                            <a:pt x="412793" y="889331"/>
                            <a:pt x="402330" y="874201"/>
                            <a:pt x="392898" y="863348"/>
                          </a:cubicBezTo>
                          <a:cubicBezTo>
                            <a:pt x="381878" y="877670"/>
                            <a:pt x="369531" y="892029"/>
                            <a:pt x="364575" y="899929"/>
                          </a:cubicBezTo>
                          <a:cubicBezTo>
                            <a:pt x="364449" y="914798"/>
                            <a:pt x="360876" y="933005"/>
                            <a:pt x="360654" y="951193"/>
                          </a:cubicBezTo>
                          <a:cubicBezTo>
                            <a:pt x="337968" y="965707"/>
                            <a:pt x="319520" y="963869"/>
                            <a:pt x="311594" y="973346"/>
                          </a:cubicBezTo>
                          <a:cubicBezTo>
                            <a:pt x="307841" y="997616"/>
                            <a:pt x="293120" y="1011943"/>
                            <a:pt x="293867" y="1041777"/>
                          </a:cubicBezTo>
                          <a:cubicBezTo>
                            <a:pt x="284089" y="1060490"/>
                            <a:pt x="273667" y="1057350"/>
                            <a:pt x="264157" y="1074633"/>
                          </a:cubicBezTo>
                          <a:cubicBezTo>
                            <a:pt x="256894" y="1077421"/>
                            <a:pt x="243823" y="1073677"/>
                            <a:pt x="236764" y="1074633"/>
                          </a:cubicBezTo>
                          <a:cubicBezTo>
                            <a:pt x="217394" y="1081093"/>
                            <a:pt x="202848" y="1077516"/>
                            <a:pt x="185625" y="1084093"/>
                          </a:cubicBezTo>
                          <a:cubicBezTo>
                            <a:pt x="198260" y="1084644"/>
                            <a:pt x="209852" y="1100315"/>
                            <a:pt x="229615" y="1109223"/>
                          </a:cubicBezTo>
                          <a:cubicBezTo>
                            <a:pt x="235711" y="1120775"/>
                            <a:pt x="234629" y="1129011"/>
                            <a:pt x="244351" y="1143576"/>
                          </a:cubicBezTo>
                          <a:cubicBezTo>
                            <a:pt x="242074" y="1151009"/>
                            <a:pt x="231445" y="1154804"/>
                            <a:pt x="222247" y="1168469"/>
                          </a:cubicBezTo>
                          <a:cubicBezTo>
                            <a:pt x="192223" y="1170620"/>
                            <a:pt x="186849" y="1163517"/>
                            <a:pt x="158925" y="1159994"/>
                          </a:cubicBezTo>
                          <a:cubicBezTo>
                            <a:pt x="137209" y="1176536"/>
                            <a:pt x="120030" y="1175013"/>
                            <a:pt x="111251" y="1187134"/>
                          </a:cubicBezTo>
                          <a:cubicBezTo>
                            <a:pt x="121015" y="1217307"/>
                            <a:pt x="103709" y="1278156"/>
                            <a:pt x="111251" y="1303104"/>
                          </a:cubicBezTo>
                          <a:cubicBezTo>
                            <a:pt x="134439" y="1308233"/>
                            <a:pt x="143984" y="1319493"/>
                            <a:pt x="160074" y="1318536"/>
                          </a:cubicBezTo>
                          <a:cubicBezTo>
                            <a:pt x="168819" y="1322438"/>
                            <a:pt x="175880" y="1337028"/>
                            <a:pt x="182415" y="1339192"/>
                          </a:cubicBezTo>
                          <a:cubicBezTo>
                            <a:pt x="195018" y="1328792"/>
                            <a:pt x="198791" y="1331804"/>
                            <a:pt x="210738" y="1321276"/>
                          </a:cubicBezTo>
                          <a:cubicBezTo>
                            <a:pt x="224497" y="1320975"/>
                            <a:pt x="232214" y="1323308"/>
                            <a:pt x="250114" y="1323503"/>
                          </a:cubicBezTo>
                          <a:cubicBezTo>
                            <a:pt x="258195" y="1296673"/>
                            <a:pt x="280282" y="1280157"/>
                            <a:pt x="286499" y="1266267"/>
                          </a:cubicBezTo>
                          <a:cubicBezTo>
                            <a:pt x="291481" y="1247844"/>
                            <a:pt x="300282" y="1245746"/>
                            <a:pt x="304919" y="1230672"/>
                          </a:cubicBezTo>
                          <a:cubicBezTo>
                            <a:pt x="313155" y="1224945"/>
                            <a:pt x="314624" y="1226866"/>
                            <a:pt x="323339" y="1221960"/>
                          </a:cubicBezTo>
                          <a:cubicBezTo>
                            <a:pt x="321531" y="1209373"/>
                            <a:pt x="326911" y="1203594"/>
                            <a:pt x="328646" y="1190110"/>
                          </a:cubicBezTo>
                          <a:cubicBezTo>
                            <a:pt x="344469" y="1191300"/>
                            <a:pt x="357157" y="1200175"/>
                            <a:pt x="368934" y="1201561"/>
                          </a:cubicBezTo>
                          <a:cubicBezTo>
                            <a:pt x="375818" y="1196102"/>
                            <a:pt x="384818" y="1196026"/>
                            <a:pt x="394503" y="1186385"/>
                          </a:cubicBezTo>
                          <a:cubicBezTo>
                            <a:pt x="404392" y="1184988"/>
                            <a:pt x="409181" y="1187557"/>
                            <a:pt x="419143" y="1186385"/>
                          </a:cubicBezTo>
                          <a:cubicBezTo>
                            <a:pt x="437408" y="1203885"/>
                            <a:pt x="437828" y="1211571"/>
                            <a:pt x="452299" y="1226454"/>
                          </a:cubicBezTo>
                          <a:cubicBezTo>
                            <a:pt x="464351" y="1234337"/>
                            <a:pt x="471992" y="1246692"/>
                            <a:pt x="477869" y="1251584"/>
                          </a:cubicBezTo>
                          <a:cubicBezTo>
                            <a:pt x="481585" y="1258238"/>
                            <a:pt x="483714" y="1264390"/>
                            <a:pt x="490763" y="1275235"/>
                          </a:cubicBezTo>
                          <a:cubicBezTo>
                            <a:pt x="494323" y="1284825"/>
                            <a:pt x="490129" y="1301027"/>
                            <a:pt x="490763" y="1309568"/>
                          </a:cubicBezTo>
                          <a:cubicBezTo>
                            <a:pt x="503339" y="1299698"/>
                            <a:pt x="512109" y="1298036"/>
                            <a:pt x="525306" y="1287671"/>
                          </a:cubicBezTo>
                          <a:cubicBezTo>
                            <a:pt x="523475" y="1278013"/>
                            <a:pt x="526626" y="1269281"/>
                            <a:pt x="525306" y="1257555"/>
                          </a:cubicBezTo>
                          <a:cubicBezTo>
                            <a:pt x="535503" y="1258818"/>
                            <a:pt x="540860" y="1264508"/>
                            <a:pt x="545805" y="1264769"/>
                          </a:cubicBezTo>
                          <a:cubicBezTo>
                            <a:pt x="547753" y="1255243"/>
                            <a:pt x="555341" y="1245917"/>
                            <a:pt x="556638" y="1237885"/>
                          </a:cubicBezTo>
                          <a:cubicBezTo>
                            <a:pt x="533665" y="1227633"/>
                            <a:pt x="526908" y="1213849"/>
                            <a:pt x="502508" y="1204537"/>
                          </a:cubicBezTo>
                          <a:cubicBezTo>
                            <a:pt x="478893" y="1186734"/>
                            <a:pt x="482201" y="1177514"/>
                            <a:pt x="462202" y="1161985"/>
                          </a:cubicBezTo>
                          <a:cubicBezTo>
                            <a:pt x="462552" y="1155965"/>
                            <a:pt x="465627" y="1150708"/>
                            <a:pt x="467054" y="1143083"/>
                          </a:cubicBezTo>
                          <a:cubicBezTo>
                            <a:pt x="476289" y="1149461"/>
                            <a:pt x="494433" y="1165482"/>
                            <a:pt x="503894" y="1170460"/>
                          </a:cubicBezTo>
                          <a:cubicBezTo>
                            <a:pt x="526748" y="1186853"/>
                            <a:pt x="536080" y="1217702"/>
                            <a:pt x="555015" y="1225449"/>
                          </a:cubicBezTo>
                          <a:cubicBezTo>
                            <a:pt x="569755" y="1239031"/>
                            <a:pt x="567569" y="1272585"/>
                            <a:pt x="581971" y="1300364"/>
                          </a:cubicBezTo>
                          <a:cubicBezTo>
                            <a:pt x="600391" y="1309635"/>
                            <a:pt x="605905" y="1321521"/>
                            <a:pt x="617881" y="1330224"/>
                          </a:cubicBezTo>
                          <a:cubicBezTo>
                            <a:pt x="632081" y="1314696"/>
                            <a:pt x="639934" y="1314928"/>
                            <a:pt x="650363" y="1296876"/>
                          </a:cubicBezTo>
                          <a:cubicBezTo>
                            <a:pt x="642806" y="1292123"/>
                            <a:pt x="635094" y="1277071"/>
                            <a:pt x="629170" y="1269756"/>
                          </a:cubicBezTo>
                          <a:cubicBezTo>
                            <a:pt x="634797" y="1261127"/>
                            <a:pt x="642616" y="1257003"/>
                            <a:pt x="647372" y="1248351"/>
                          </a:cubicBezTo>
                          <a:cubicBezTo>
                            <a:pt x="655278" y="1245353"/>
                            <a:pt x="665039" y="1245576"/>
                            <a:pt x="670388" y="1244606"/>
                          </a:cubicBezTo>
                          <a:cubicBezTo>
                            <a:pt x="681259" y="1239316"/>
                            <a:pt x="687636" y="1240971"/>
                            <a:pt x="704019" y="1237393"/>
                          </a:cubicBezTo>
                          <a:cubicBezTo>
                            <a:pt x="700594" y="1219908"/>
                            <a:pt x="707285" y="1208603"/>
                            <a:pt x="701940" y="1185872"/>
                          </a:cubicBezTo>
                          <a:cubicBezTo>
                            <a:pt x="706108" y="1168141"/>
                            <a:pt x="723538" y="1137045"/>
                            <a:pt x="728895" y="1123670"/>
                          </a:cubicBezTo>
                          <a:cubicBezTo>
                            <a:pt x="737382" y="1118475"/>
                            <a:pt x="744647" y="1120461"/>
                            <a:pt x="751456" y="1117442"/>
                          </a:cubicBezTo>
                          <a:cubicBezTo>
                            <a:pt x="757175" y="1137902"/>
                            <a:pt x="752807" y="1144659"/>
                            <a:pt x="762508" y="1161748"/>
                          </a:cubicBezTo>
                          <a:cubicBezTo>
                            <a:pt x="776386" y="1159858"/>
                            <a:pt x="793100" y="1165232"/>
                            <a:pt x="807646" y="1161748"/>
                          </a:cubicBezTo>
                          <a:cubicBezTo>
                            <a:pt x="803111" y="1151431"/>
                            <a:pt x="806645" y="1140526"/>
                            <a:pt x="805349" y="1129642"/>
                          </a:cubicBezTo>
                          <a:cubicBezTo>
                            <a:pt x="810253" y="1125629"/>
                            <a:pt x="815898" y="1124921"/>
                            <a:pt x="823532" y="1117185"/>
                          </a:cubicBezTo>
                          <a:cubicBezTo>
                            <a:pt x="822672" y="1123721"/>
                            <a:pt x="819524" y="1129766"/>
                            <a:pt x="815945" y="1142078"/>
                          </a:cubicBezTo>
                          <a:cubicBezTo>
                            <a:pt x="828809" y="1155085"/>
                            <a:pt x="850268" y="1186299"/>
                            <a:pt x="866828" y="1198565"/>
                          </a:cubicBezTo>
                          <a:cubicBezTo>
                            <a:pt x="875158" y="1204235"/>
                            <a:pt x="881331" y="1210817"/>
                            <a:pt x="889407" y="1216994"/>
                          </a:cubicBezTo>
                          <a:cubicBezTo>
                            <a:pt x="874416" y="1224072"/>
                            <a:pt x="855816" y="1217872"/>
                            <a:pt x="832286" y="1230179"/>
                          </a:cubicBezTo>
                          <a:cubicBezTo>
                            <a:pt x="804123" y="1224333"/>
                            <a:pt x="789040" y="1213447"/>
                            <a:pt x="774709" y="1213505"/>
                          </a:cubicBezTo>
                          <a:cubicBezTo>
                            <a:pt x="753613" y="1223645"/>
                            <a:pt x="747160" y="1218545"/>
                            <a:pt x="727272" y="1226198"/>
                          </a:cubicBezTo>
                          <a:cubicBezTo>
                            <a:pt x="719076" y="1233535"/>
                            <a:pt x="705662" y="1234752"/>
                            <a:pt x="697107" y="1244370"/>
                          </a:cubicBezTo>
                          <a:cubicBezTo>
                            <a:pt x="693461" y="1264586"/>
                            <a:pt x="678581" y="1283512"/>
                            <a:pt x="675458" y="1300857"/>
                          </a:cubicBezTo>
                          <a:cubicBezTo>
                            <a:pt x="689170" y="1305433"/>
                            <a:pt x="694922" y="1316930"/>
                            <a:pt x="712080" y="1327248"/>
                          </a:cubicBezTo>
                          <a:cubicBezTo>
                            <a:pt x="733336" y="1332797"/>
                            <a:pt x="745656" y="1340494"/>
                            <a:pt x="765973" y="1342424"/>
                          </a:cubicBezTo>
                          <a:cubicBezTo>
                            <a:pt x="784989" y="1330040"/>
                            <a:pt x="793832" y="1330804"/>
                            <a:pt x="807646" y="1317038"/>
                          </a:cubicBezTo>
                          <a:cubicBezTo>
                            <a:pt x="813860" y="1324649"/>
                            <a:pt x="813316" y="1328092"/>
                            <a:pt x="820322" y="1336945"/>
                          </a:cubicBezTo>
                          <a:cubicBezTo>
                            <a:pt x="820501" y="1352766"/>
                            <a:pt x="806382" y="1375909"/>
                            <a:pt x="806260" y="1393688"/>
                          </a:cubicBezTo>
                          <a:cubicBezTo>
                            <a:pt x="786052" y="1403851"/>
                            <a:pt x="770083" y="1408436"/>
                            <a:pt x="759754" y="1416827"/>
                          </a:cubicBezTo>
                          <a:cubicBezTo>
                            <a:pt x="744297" y="1422704"/>
                            <a:pt x="721370" y="1416818"/>
                            <a:pt x="700335" y="1426780"/>
                          </a:cubicBezTo>
                          <a:cubicBezTo>
                            <a:pt x="669892" y="1425688"/>
                            <a:pt x="624237" y="1391720"/>
                            <a:pt x="600610" y="1395679"/>
                          </a:cubicBezTo>
                          <a:cubicBezTo>
                            <a:pt x="587474" y="1398899"/>
                            <a:pt x="580136" y="1397212"/>
                            <a:pt x="563313" y="1402400"/>
                          </a:cubicBezTo>
                          <a:cubicBezTo>
                            <a:pt x="556893" y="1411769"/>
                            <a:pt x="541152" y="1420587"/>
                            <a:pt x="534990" y="1429283"/>
                          </a:cubicBezTo>
                          <a:cubicBezTo>
                            <a:pt x="515107" y="1419732"/>
                            <a:pt x="510377" y="1399492"/>
                            <a:pt x="491000" y="1390199"/>
                          </a:cubicBezTo>
                          <a:cubicBezTo>
                            <a:pt x="474508" y="1388662"/>
                            <a:pt x="464012" y="1378577"/>
                            <a:pt x="448396" y="1380246"/>
                          </a:cubicBezTo>
                          <a:cubicBezTo>
                            <a:pt x="443234" y="1362129"/>
                            <a:pt x="444512" y="1347472"/>
                            <a:pt x="441484" y="1325986"/>
                          </a:cubicBezTo>
                          <a:cubicBezTo>
                            <a:pt x="433439" y="1324717"/>
                            <a:pt x="422200" y="1321279"/>
                            <a:pt x="410626" y="1318536"/>
                          </a:cubicBezTo>
                          <a:cubicBezTo>
                            <a:pt x="396686" y="1325621"/>
                            <a:pt x="380668" y="1321905"/>
                            <a:pt x="372162" y="1325494"/>
                          </a:cubicBezTo>
                          <a:cubicBezTo>
                            <a:pt x="338089" y="1330164"/>
                            <a:pt x="330404" y="1324748"/>
                            <a:pt x="295946" y="1325001"/>
                          </a:cubicBezTo>
                          <a:cubicBezTo>
                            <a:pt x="278504" y="1337682"/>
                            <a:pt x="243565" y="1344635"/>
                            <a:pt x="217176" y="1356102"/>
                          </a:cubicBezTo>
                          <a:cubicBezTo>
                            <a:pt x="204319" y="1350929"/>
                            <a:pt x="204359" y="1345828"/>
                            <a:pt x="192774" y="1342917"/>
                          </a:cubicBezTo>
                          <a:cubicBezTo>
                            <a:pt x="176742" y="1361695"/>
                            <a:pt x="164344" y="1366327"/>
                            <a:pt x="157082" y="1381251"/>
                          </a:cubicBezTo>
                          <a:cubicBezTo>
                            <a:pt x="148468" y="1391343"/>
                            <a:pt x="134328" y="1405743"/>
                            <a:pt x="123689" y="1419566"/>
                          </a:cubicBezTo>
                          <a:cubicBezTo>
                            <a:pt x="123725" y="1430574"/>
                            <a:pt x="116343" y="1443675"/>
                            <a:pt x="112400" y="1458394"/>
                          </a:cubicBezTo>
                          <a:cubicBezTo>
                            <a:pt x="100421" y="1473279"/>
                            <a:pt x="79837" y="1479770"/>
                            <a:pt x="65875" y="1494482"/>
                          </a:cubicBezTo>
                          <a:cubicBezTo>
                            <a:pt x="48321" y="1527556"/>
                            <a:pt x="21081" y="1551237"/>
                            <a:pt x="19824" y="1573871"/>
                          </a:cubicBezTo>
                          <a:cubicBezTo>
                            <a:pt x="18039" y="1592353"/>
                            <a:pt x="2866" y="1602151"/>
                            <a:pt x="18" y="1625391"/>
                          </a:cubicBezTo>
                          <a:cubicBezTo>
                            <a:pt x="605" y="1638596"/>
                            <a:pt x="7142" y="1656240"/>
                            <a:pt x="9684" y="1673660"/>
                          </a:cubicBezTo>
                          <a:cubicBezTo>
                            <a:pt x="9835" y="1695294"/>
                            <a:pt x="3023" y="1711222"/>
                            <a:pt x="255" y="1729654"/>
                          </a:cubicBezTo>
                          <a:cubicBezTo>
                            <a:pt x="13346" y="1758664"/>
                            <a:pt x="6518" y="1766792"/>
                            <a:pt x="16140" y="1801081"/>
                          </a:cubicBezTo>
                          <a:cubicBezTo>
                            <a:pt x="39213" y="1812417"/>
                            <a:pt x="64785" y="1858094"/>
                            <a:pt x="93742" y="1889181"/>
                          </a:cubicBezTo>
                          <a:cubicBezTo>
                            <a:pt x="106886" y="1897562"/>
                            <a:pt x="137194" y="1920177"/>
                            <a:pt x="152231" y="1926511"/>
                          </a:cubicBezTo>
                          <a:cubicBezTo>
                            <a:pt x="166895" y="1922529"/>
                            <a:pt x="178081" y="1923913"/>
                            <a:pt x="203370" y="1920046"/>
                          </a:cubicBezTo>
                          <a:cubicBezTo>
                            <a:pt x="215603" y="1918290"/>
                            <a:pt x="227399" y="1921423"/>
                            <a:pt x="250807" y="1920046"/>
                          </a:cubicBezTo>
                          <a:cubicBezTo>
                            <a:pt x="265392" y="1905414"/>
                            <a:pt x="291198" y="1904917"/>
                            <a:pt x="300323" y="1893163"/>
                          </a:cubicBezTo>
                          <a:cubicBezTo>
                            <a:pt x="312624" y="1892054"/>
                            <a:pt x="328028" y="1898795"/>
                            <a:pt x="337857" y="1897893"/>
                          </a:cubicBezTo>
                          <a:cubicBezTo>
                            <a:pt x="344252" y="1909106"/>
                            <a:pt x="349685" y="1924262"/>
                            <a:pt x="355584" y="1930000"/>
                          </a:cubicBezTo>
                          <a:cubicBezTo>
                            <a:pt x="366473" y="1923463"/>
                            <a:pt x="390380" y="1931324"/>
                            <a:pt x="407398" y="1927260"/>
                          </a:cubicBezTo>
                          <a:cubicBezTo>
                            <a:pt x="417465" y="1937524"/>
                            <a:pt x="417267" y="1949934"/>
                            <a:pt x="425599" y="1959110"/>
                          </a:cubicBezTo>
                          <a:cubicBezTo>
                            <a:pt x="424280" y="1992499"/>
                            <a:pt x="422096" y="2010819"/>
                            <a:pt x="417757" y="2039761"/>
                          </a:cubicBezTo>
                          <a:cubicBezTo>
                            <a:pt x="432832" y="2060052"/>
                            <a:pt x="441544" y="2084124"/>
                            <a:pt x="457151" y="2102713"/>
                          </a:cubicBezTo>
                          <a:cubicBezTo>
                            <a:pt x="463540" y="2120521"/>
                            <a:pt x="463152" y="2137979"/>
                            <a:pt x="467966" y="2162452"/>
                          </a:cubicBezTo>
                          <a:cubicBezTo>
                            <a:pt x="471659" y="2181517"/>
                            <a:pt x="465005" y="2191110"/>
                            <a:pt x="467966" y="2216455"/>
                          </a:cubicBezTo>
                          <a:cubicBezTo>
                            <a:pt x="459358" y="2239771"/>
                            <a:pt x="442843" y="2250573"/>
                            <a:pt x="433423" y="2268212"/>
                          </a:cubicBezTo>
                          <a:cubicBezTo>
                            <a:pt x="436961" y="2278719"/>
                            <a:pt x="428057" y="2296793"/>
                            <a:pt x="433423" y="2319732"/>
                          </a:cubicBezTo>
                          <a:cubicBezTo>
                            <a:pt x="447547" y="2340663"/>
                            <a:pt x="452679" y="2361623"/>
                            <a:pt x="467966" y="2373736"/>
                          </a:cubicBezTo>
                          <a:cubicBezTo>
                            <a:pt x="473466" y="2398682"/>
                            <a:pt x="461437" y="2421221"/>
                            <a:pt x="467966" y="2444158"/>
                          </a:cubicBezTo>
                          <a:cubicBezTo>
                            <a:pt x="489346" y="2461402"/>
                            <a:pt x="487935" y="2484277"/>
                            <a:pt x="505043" y="2496683"/>
                          </a:cubicBezTo>
                          <a:cubicBezTo>
                            <a:pt x="516162" y="2512154"/>
                            <a:pt x="518415" y="2529971"/>
                            <a:pt x="524850" y="2537245"/>
                          </a:cubicBezTo>
                          <a:cubicBezTo>
                            <a:pt x="523547" y="2552423"/>
                            <a:pt x="526872" y="2567249"/>
                            <a:pt x="531762" y="2581788"/>
                          </a:cubicBezTo>
                          <a:cubicBezTo>
                            <a:pt x="553271" y="2604576"/>
                            <a:pt x="548807" y="2619523"/>
                            <a:pt x="566304" y="2641015"/>
                          </a:cubicBezTo>
                          <a:cubicBezTo>
                            <a:pt x="588028" y="2636438"/>
                            <a:pt x="629450" y="2641199"/>
                            <a:pt x="653810" y="2641015"/>
                          </a:cubicBezTo>
                          <a:cubicBezTo>
                            <a:pt x="667936" y="2627222"/>
                            <a:pt x="694186" y="2616769"/>
                            <a:pt x="702177" y="2601695"/>
                          </a:cubicBezTo>
                          <a:cubicBezTo>
                            <a:pt x="715257" y="2583074"/>
                            <a:pt x="723843" y="2583458"/>
                            <a:pt x="733035" y="2565370"/>
                          </a:cubicBezTo>
                          <a:cubicBezTo>
                            <a:pt x="753227" y="2536233"/>
                            <a:pt x="759038" y="2533943"/>
                            <a:pt x="780016" y="2507878"/>
                          </a:cubicBezTo>
                          <a:cubicBezTo>
                            <a:pt x="777714" y="2488242"/>
                            <a:pt x="791108" y="2476743"/>
                            <a:pt x="790831" y="2454623"/>
                          </a:cubicBezTo>
                          <a:cubicBezTo>
                            <a:pt x="801726" y="2454025"/>
                            <a:pt x="808472" y="2455837"/>
                            <a:pt x="818243" y="2454623"/>
                          </a:cubicBezTo>
                          <a:cubicBezTo>
                            <a:pt x="828315" y="2423108"/>
                            <a:pt x="824928" y="2391774"/>
                            <a:pt x="824462" y="2367508"/>
                          </a:cubicBezTo>
                          <a:cubicBezTo>
                            <a:pt x="822575" y="2362336"/>
                            <a:pt x="825912" y="2350109"/>
                            <a:pt x="824462" y="2345611"/>
                          </a:cubicBezTo>
                          <a:cubicBezTo>
                            <a:pt x="853241" y="2319680"/>
                            <a:pt x="869991" y="2314828"/>
                            <a:pt x="896994" y="2285379"/>
                          </a:cubicBezTo>
                          <a:cubicBezTo>
                            <a:pt x="905451" y="2267029"/>
                            <a:pt x="917408" y="2253938"/>
                            <a:pt x="928090" y="2234627"/>
                          </a:cubicBezTo>
                          <a:cubicBezTo>
                            <a:pt x="925657" y="2216000"/>
                            <a:pt x="933732" y="2203835"/>
                            <a:pt x="928090" y="2180860"/>
                          </a:cubicBezTo>
                          <a:cubicBezTo>
                            <a:pt x="921640" y="2170156"/>
                            <a:pt x="921122" y="2149614"/>
                            <a:pt x="912660" y="2140555"/>
                          </a:cubicBezTo>
                          <a:cubicBezTo>
                            <a:pt x="914968" y="2122857"/>
                            <a:pt x="911553" y="2110925"/>
                            <a:pt x="913572" y="2095006"/>
                          </a:cubicBezTo>
                          <a:cubicBezTo>
                            <a:pt x="908886" y="2086309"/>
                            <a:pt x="907902" y="2075728"/>
                            <a:pt x="904599" y="2068872"/>
                          </a:cubicBezTo>
                          <a:cubicBezTo>
                            <a:pt x="922090" y="2048280"/>
                            <a:pt x="940017" y="2036936"/>
                            <a:pt x="952729" y="2021589"/>
                          </a:cubicBezTo>
                          <a:cubicBezTo>
                            <a:pt x="970408" y="1995897"/>
                            <a:pt x="987581" y="1991403"/>
                            <a:pt x="1000403" y="1964097"/>
                          </a:cubicBezTo>
                          <a:cubicBezTo>
                            <a:pt x="1022150" y="1948725"/>
                            <a:pt x="1048940" y="1936126"/>
                            <a:pt x="1060515" y="1924520"/>
                          </a:cubicBezTo>
                          <a:cubicBezTo>
                            <a:pt x="1060785" y="1923919"/>
                            <a:pt x="1060964" y="1923522"/>
                            <a:pt x="1061190" y="1923042"/>
                          </a:cubicBezTo>
                          <a:cubicBezTo>
                            <a:pt x="1070198" y="1908137"/>
                            <a:pt x="1090406" y="1870435"/>
                            <a:pt x="1088838" y="1859814"/>
                          </a:cubicBezTo>
                          <a:cubicBezTo>
                            <a:pt x="1092847" y="1860176"/>
                            <a:pt x="1095935" y="1832996"/>
                            <a:pt x="1103793" y="1812532"/>
                          </a:cubicBezTo>
                          <a:cubicBezTo>
                            <a:pt x="1104211" y="1812000"/>
                            <a:pt x="1104474" y="1811104"/>
                            <a:pt x="1104724" y="1810541"/>
                          </a:cubicBezTo>
                          <a:cubicBezTo>
                            <a:pt x="1098712" y="1801010"/>
                            <a:pt x="1101921" y="1784426"/>
                            <a:pt x="1092522" y="1768245"/>
                          </a:cubicBezTo>
                          <a:cubicBezTo>
                            <a:pt x="1083226" y="1775440"/>
                            <a:pt x="1073130" y="1777420"/>
                            <a:pt x="1060515" y="1785412"/>
                          </a:cubicBezTo>
                          <a:cubicBezTo>
                            <a:pt x="1036965" y="1793495"/>
                            <a:pt x="1023619" y="1786711"/>
                            <a:pt x="992342" y="1795858"/>
                          </a:cubicBezTo>
                          <a:cubicBezTo>
                            <a:pt x="985929" y="1800841"/>
                            <a:pt x="980797" y="1801616"/>
                            <a:pt x="973447" y="1805574"/>
                          </a:cubicBezTo>
                          <a:cubicBezTo>
                            <a:pt x="970908" y="1798283"/>
                            <a:pt x="968891" y="1789778"/>
                            <a:pt x="964018" y="1774453"/>
                          </a:cubicBezTo>
                          <a:cubicBezTo>
                            <a:pt x="958178" y="1765213"/>
                            <a:pt x="961398" y="1760964"/>
                            <a:pt x="954334" y="1751571"/>
                          </a:cubicBezTo>
                          <a:cubicBezTo>
                            <a:pt x="932488" y="1733085"/>
                            <a:pt x="926636" y="1715087"/>
                            <a:pt x="914046" y="1709747"/>
                          </a:cubicBezTo>
                          <a:cubicBezTo>
                            <a:pt x="905195" y="1703808"/>
                            <a:pt x="896843" y="1696804"/>
                            <a:pt x="890556" y="1692088"/>
                          </a:cubicBezTo>
                          <a:cubicBezTo>
                            <a:pt x="864386" y="1654678"/>
                            <a:pt x="873377" y="1638580"/>
                            <a:pt x="853022" y="1598508"/>
                          </a:cubicBezTo>
                          <a:cubicBezTo>
                            <a:pt x="844259" y="1590106"/>
                            <a:pt x="844703" y="1581349"/>
                            <a:pt x="837356" y="1575113"/>
                          </a:cubicBezTo>
                          <a:cubicBezTo>
                            <a:pt x="828025" y="1556161"/>
                            <a:pt x="824727" y="1535592"/>
                            <a:pt x="818006" y="1519118"/>
                          </a:cubicBezTo>
                          <a:cubicBezTo>
                            <a:pt x="813669" y="1515156"/>
                            <a:pt x="811231" y="1505112"/>
                            <a:pt x="808102" y="1500710"/>
                          </a:cubicBezTo>
                          <a:cubicBezTo>
                            <a:pt x="810705" y="1498646"/>
                            <a:pt x="814357" y="1499443"/>
                            <a:pt x="818699" y="1496472"/>
                          </a:cubicBezTo>
                          <a:cubicBezTo>
                            <a:pt x="842835" y="1520822"/>
                            <a:pt x="846400" y="1543659"/>
                            <a:pt x="861995" y="1560685"/>
                          </a:cubicBezTo>
                          <a:cubicBezTo>
                            <a:pt x="874250" y="1572672"/>
                            <a:pt x="875589" y="1592963"/>
                            <a:pt x="888477" y="1605721"/>
                          </a:cubicBezTo>
                          <a:cubicBezTo>
                            <a:pt x="898620" y="1620236"/>
                            <a:pt x="895160" y="1631590"/>
                            <a:pt x="903906" y="1654502"/>
                          </a:cubicBezTo>
                          <a:cubicBezTo>
                            <a:pt x="925468" y="1665574"/>
                            <a:pt x="925771" y="1673393"/>
                            <a:pt x="940528" y="1685603"/>
                          </a:cubicBezTo>
                          <a:cubicBezTo>
                            <a:pt x="954735" y="1711232"/>
                            <a:pt x="949940" y="1730283"/>
                            <a:pt x="962869" y="1743845"/>
                          </a:cubicBezTo>
                          <a:cubicBezTo>
                            <a:pt x="971480" y="1758122"/>
                            <a:pt x="970036" y="1771738"/>
                            <a:pt x="974614" y="1779183"/>
                          </a:cubicBezTo>
                          <a:cubicBezTo>
                            <a:pt x="988999" y="1766460"/>
                            <a:pt x="1014323" y="1764763"/>
                            <a:pt x="1043007" y="1745835"/>
                          </a:cubicBezTo>
                          <a:cubicBezTo>
                            <a:pt x="1074991" y="1736264"/>
                            <a:pt x="1098378" y="1739381"/>
                            <a:pt x="1111399" y="1729417"/>
                          </a:cubicBezTo>
                          <a:cubicBezTo>
                            <a:pt x="1136229" y="1708660"/>
                            <a:pt x="1165804" y="1706119"/>
                            <a:pt x="1185554" y="1688599"/>
                          </a:cubicBezTo>
                          <a:cubicBezTo>
                            <a:pt x="1191951" y="1671447"/>
                            <a:pt x="1203384" y="1663276"/>
                            <a:pt x="1207895" y="1644805"/>
                          </a:cubicBezTo>
                          <a:cubicBezTo>
                            <a:pt x="1208250" y="1630849"/>
                            <a:pt x="1224678" y="1610690"/>
                            <a:pt x="1224474" y="1599493"/>
                          </a:cubicBezTo>
                          <a:cubicBezTo>
                            <a:pt x="1212705" y="1588256"/>
                            <a:pt x="1209649" y="1578427"/>
                            <a:pt x="1193159" y="1565652"/>
                          </a:cubicBezTo>
                          <a:cubicBezTo>
                            <a:pt x="1183496" y="1561182"/>
                            <a:pt x="1180160" y="1543678"/>
                            <a:pt x="1165985" y="1533802"/>
                          </a:cubicBezTo>
                          <a:cubicBezTo>
                            <a:pt x="1152326" y="1540640"/>
                            <a:pt x="1131059" y="1543462"/>
                            <a:pt x="1119004" y="1549471"/>
                          </a:cubicBezTo>
                          <a:cubicBezTo>
                            <a:pt x="1106292" y="1553956"/>
                            <a:pt x="1099905" y="1547825"/>
                            <a:pt x="1084917" y="1551225"/>
                          </a:cubicBezTo>
                          <a:cubicBezTo>
                            <a:pt x="1076551" y="1544427"/>
                            <a:pt x="1073492" y="1521338"/>
                            <a:pt x="1063725" y="1509165"/>
                          </a:cubicBezTo>
                          <a:cubicBezTo>
                            <a:pt x="1054984" y="1502075"/>
                            <a:pt x="1043391" y="1485794"/>
                            <a:pt x="1031717" y="1480054"/>
                          </a:cubicBezTo>
                          <a:cubicBezTo>
                            <a:pt x="1034030" y="1470098"/>
                            <a:pt x="1040935" y="1464053"/>
                            <a:pt x="1043007" y="1459379"/>
                          </a:cubicBezTo>
                          <a:cubicBezTo>
                            <a:pt x="1065068" y="1468783"/>
                            <a:pt x="1067425" y="1484429"/>
                            <a:pt x="1090443" y="1500946"/>
                          </a:cubicBezTo>
                          <a:cubicBezTo>
                            <a:pt x="1101137" y="1503949"/>
                            <a:pt x="1111615" y="1514225"/>
                            <a:pt x="1128670" y="1523592"/>
                          </a:cubicBezTo>
                          <a:cubicBezTo>
                            <a:pt x="1138176" y="1521852"/>
                            <a:pt x="1155642" y="1526393"/>
                            <a:pt x="1162519" y="1526332"/>
                          </a:cubicBezTo>
                          <a:cubicBezTo>
                            <a:pt x="1169970" y="1528463"/>
                            <a:pt x="1185136" y="1544331"/>
                            <a:pt x="1194071" y="1544504"/>
                          </a:cubicBezTo>
                          <a:cubicBezTo>
                            <a:pt x="1216930" y="1542964"/>
                            <a:pt x="1235180" y="1554937"/>
                            <a:pt x="1246578" y="1553452"/>
                          </a:cubicBezTo>
                          <a:cubicBezTo>
                            <a:pt x="1262674" y="1546584"/>
                            <a:pt x="1291352" y="1547852"/>
                            <a:pt x="1306453" y="1545490"/>
                          </a:cubicBezTo>
                          <a:cubicBezTo>
                            <a:pt x="1324864" y="1555427"/>
                            <a:pt x="1330979" y="1568593"/>
                            <a:pt x="1351592" y="1580592"/>
                          </a:cubicBezTo>
                          <a:cubicBezTo>
                            <a:pt x="1366695" y="1597736"/>
                            <a:pt x="1364186" y="1615171"/>
                            <a:pt x="1377161" y="1627382"/>
                          </a:cubicBezTo>
                          <a:cubicBezTo>
                            <a:pt x="1387805" y="1628048"/>
                            <a:pt x="1393212" y="1632887"/>
                            <a:pt x="1405941" y="1632605"/>
                          </a:cubicBezTo>
                          <a:cubicBezTo>
                            <a:pt x="1411477" y="1624228"/>
                            <a:pt x="1419521" y="1618321"/>
                            <a:pt x="1423905" y="1610195"/>
                          </a:cubicBezTo>
                          <a:cubicBezTo>
                            <a:pt x="1428771" y="1628287"/>
                            <a:pt x="1427543" y="1636196"/>
                            <a:pt x="1432422" y="1648037"/>
                          </a:cubicBezTo>
                          <a:cubicBezTo>
                            <a:pt x="1437098" y="1666548"/>
                            <a:pt x="1433227" y="1679751"/>
                            <a:pt x="1443948" y="1702041"/>
                          </a:cubicBezTo>
                          <a:cubicBezTo>
                            <a:pt x="1455448" y="1716107"/>
                            <a:pt x="1454653" y="1738745"/>
                            <a:pt x="1469281" y="1761011"/>
                          </a:cubicBezTo>
                          <a:cubicBezTo>
                            <a:pt x="1480759" y="1776681"/>
                            <a:pt x="1476621" y="1796670"/>
                            <a:pt x="1495762" y="1826466"/>
                          </a:cubicBezTo>
                          <a:cubicBezTo>
                            <a:pt x="1504265" y="1840402"/>
                            <a:pt x="1499127" y="1855359"/>
                            <a:pt x="1508656" y="1877238"/>
                          </a:cubicBezTo>
                          <a:cubicBezTo>
                            <a:pt x="1520932" y="1853452"/>
                            <a:pt x="1533037" y="1840053"/>
                            <a:pt x="1548944" y="1807801"/>
                          </a:cubicBezTo>
                          <a:cubicBezTo>
                            <a:pt x="1546099" y="1792009"/>
                            <a:pt x="1553504" y="1766642"/>
                            <a:pt x="1548944" y="1747589"/>
                          </a:cubicBezTo>
                          <a:cubicBezTo>
                            <a:pt x="1550603" y="1736883"/>
                            <a:pt x="1560533" y="1730946"/>
                            <a:pt x="1564847" y="1718952"/>
                          </a:cubicBezTo>
                          <a:cubicBezTo>
                            <a:pt x="1578867" y="1703312"/>
                            <a:pt x="1590887" y="1700233"/>
                            <a:pt x="1601688" y="1684362"/>
                          </a:cubicBezTo>
                          <a:cubicBezTo>
                            <a:pt x="1624435" y="1661028"/>
                            <a:pt x="1631672" y="1655529"/>
                            <a:pt x="1656730" y="1630358"/>
                          </a:cubicBezTo>
                          <a:cubicBezTo>
                            <a:pt x="1660329" y="1621507"/>
                            <a:pt x="1672835" y="1611541"/>
                            <a:pt x="1679983" y="1596261"/>
                          </a:cubicBezTo>
                          <a:cubicBezTo>
                            <a:pt x="1700142" y="1589084"/>
                            <a:pt x="1707886" y="1592433"/>
                            <a:pt x="1722587" y="1585559"/>
                          </a:cubicBezTo>
                          <a:cubicBezTo>
                            <a:pt x="1728899" y="1597884"/>
                            <a:pt x="1728384" y="1625959"/>
                            <a:pt x="1735481" y="1642558"/>
                          </a:cubicBezTo>
                          <a:cubicBezTo>
                            <a:pt x="1743618" y="1645512"/>
                            <a:pt x="1760207" y="1655902"/>
                            <a:pt x="1767507" y="1658740"/>
                          </a:cubicBezTo>
                          <a:cubicBezTo>
                            <a:pt x="1770874" y="1682265"/>
                            <a:pt x="1766495" y="1695470"/>
                            <a:pt x="1767507" y="1732157"/>
                          </a:cubicBezTo>
                          <a:cubicBezTo>
                            <a:pt x="1780602" y="1722928"/>
                            <a:pt x="1797726" y="1715044"/>
                            <a:pt x="1806190" y="1707264"/>
                          </a:cubicBezTo>
                          <a:cubicBezTo>
                            <a:pt x="1821408" y="1732836"/>
                            <a:pt x="1815934" y="1750372"/>
                            <a:pt x="1836592" y="1776444"/>
                          </a:cubicBezTo>
                          <a:cubicBezTo>
                            <a:pt x="1841834" y="1804986"/>
                            <a:pt x="1831608" y="1830135"/>
                            <a:pt x="1836592" y="1861569"/>
                          </a:cubicBezTo>
                          <a:cubicBezTo>
                            <a:pt x="1848258" y="1862667"/>
                            <a:pt x="1865036" y="1879210"/>
                            <a:pt x="1874345" y="1883209"/>
                          </a:cubicBezTo>
                          <a:cubicBezTo>
                            <a:pt x="1881065" y="1896343"/>
                            <a:pt x="1884473" y="1911412"/>
                            <a:pt x="1891634" y="1922786"/>
                          </a:cubicBezTo>
                          <a:cubicBezTo>
                            <a:pt x="1902669" y="1933721"/>
                            <a:pt x="1910392" y="1951987"/>
                            <a:pt x="1919483" y="1962362"/>
                          </a:cubicBezTo>
                          <a:cubicBezTo>
                            <a:pt x="1940228" y="1964588"/>
                            <a:pt x="1956884" y="1982214"/>
                            <a:pt x="1969236" y="1984752"/>
                          </a:cubicBezTo>
                          <a:cubicBezTo>
                            <a:pt x="1963325" y="1966722"/>
                            <a:pt x="1960862" y="1943073"/>
                            <a:pt x="1954956" y="1933488"/>
                          </a:cubicBezTo>
                          <a:cubicBezTo>
                            <a:pt x="1950360" y="1921673"/>
                            <a:pt x="1950474" y="1909002"/>
                            <a:pt x="1948974" y="1897893"/>
                          </a:cubicBezTo>
                          <a:cubicBezTo>
                            <a:pt x="1934642" y="1886599"/>
                            <a:pt x="1927161" y="1875745"/>
                            <a:pt x="1917185" y="1872271"/>
                          </a:cubicBezTo>
                          <a:cubicBezTo>
                            <a:pt x="1904599" y="1860832"/>
                            <a:pt x="1907850" y="1850875"/>
                            <a:pt x="1897160" y="1842391"/>
                          </a:cubicBezTo>
                          <a:cubicBezTo>
                            <a:pt x="1892241" y="1834478"/>
                            <a:pt x="1894084" y="1827706"/>
                            <a:pt x="1886564" y="1815764"/>
                          </a:cubicBezTo>
                          <a:cubicBezTo>
                            <a:pt x="1889482" y="1799826"/>
                            <a:pt x="1890360" y="1787034"/>
                            <a:pt x="1891853" y="1775458"/>
                          </a:cubicBezTo>
                          <a:cubicBezTo>
                            <a:pt x="1893301" y="1770592"/>
                            <a:pt x="1898583" y="1768982"/>
                            <a:pt x="1900607" y="1763515"/>
                          </a:cubicBezTo>
                          <a:cubicBezTo>
                            <a:pt x="1913919" y="1773251"/>
                            <a:pt x="1916938" y="1783816"/>
                            <a:pt x="1926396" y="1789629"/>
                          </a:cubicBezTo>
                          <a:cubicBezTo>
                            <a:pt x="1940024" y="1802397"/>
                            <a:pt x="1941877" y="1810365"/>
                            <a:pt x="1957035" y="1824988"/>
                          </a:cubicBezTo>
                          <a:cubicBezTo>
                            <a:pt x="1964032" y="1826956"/>
                            <a:pt x="1971429" y="1834107"/>
                            <a:pt x="1977297" y="1836183"/>
                          </a:cubicBezTo>
                          <a:cubicBezTo>
                            <a:pt x="1978217" y="1835325"/>
                            <a:pt x="1979355" y="1834753"/>
                            <a:pt x="1980051" y="1833936"/>
                          </a:cubicBezTo>
                          <a:cubicBezTo>
                            <a:pt x="2020966" y="1800438"/>
                            <a:pt x="2020915" y="1794387"/>
                            <a:pt x="2020813" y="1791620"/>
                          </a:cubicBezTo>
                          <a:cubicBezTo>
                            <a:pt x="2020602" y="1774965"/>
                            <a:pt x="2027901" y="1749099"/>
                            <a:pt x="2020813" y="1718715"/>
                          </a:cubicBezTo>
                          <a:cubicBezTo>
                            <a:pt x="2004595" y="1703951"/>
                            <a:pt x="1999677" y="1690408"/>
                            <a:pt x="1985122" y="1682371"/>
                          </a:cubicBezTo>
                          <a:cubicBezTo>
                            <a:pt x="1975759" y="1670315"/>
                            <a:pt x="1978760" y="1660752"/>
                            <a:pt x="1972227" y="1654246"/>
                          </a:cubicBezTo>
                          <a:cubicBezTo>
                            <a:pt x="1974395" y="1639767"/>
                            <a:pt x="1979121" y="1627003"/>
                            <a:pt x="1980288" y="1625135"/>
                          </a:cubicBezTo>
                          <a:cubicBezTo>
                            <a:pt x="1983714" y="1623537"/>
                            <a:pt x="1999616" y="1617641"/>
                            <a:pt x="2012989" y="1611201"/>
                          </a:cubicBezTo>
                          <a:cubicBezTo>
                            <a:pt x="2016927" y="1617515"/>
                            <a:pt x="2017485" y="1630741"/>
                            <a:pt x="2023804" y="1637828"/>
                          </a:cubicBezTo>
                          <a:cubicBezTo>
                            <a:pt x="2034296" y="1628430"/>
                            <a:pt x="2044887" y="1622401"/>
                            <a:pt x="2063417" y="1606727"/>
                          </a:cubicBezTo>
                          <a:cubicBezTo>
                            <a:pt x="2080975" y="1589052"/>
                            <a:pt x="2104295" y="1594586"/>
                            <a:pt x="2134125" y="1568648"/>
                          </a:cubicBezTo>
                          <a:cubicBezTo>
                            <a:pt x="2139223" y="1544048"/>
                            <a:pt x="2167672" y="1521719"/>
                            <a:pt x="2167045" y="1503686"/>
                          </a:cubicBezTo>
                          <a:cubicBezTo>
                            <a:pt x="2167165" y="1486343"/>
                            <a:pt x="2176862" y="1474329"/>
                            <a:pt x="2181325" y="1460128"/>
                          </a:cubicBezTo>
                          <a:cubicBezTo>
                            <a:pt x="2179006" y="1432943"/>
                            <a:pt x="2175310" y="1411951"/>
                            <a:pt x="2181799" y="1384228"/>
                          </a:cubicBezTo>
                          <a:cubicBezTo>
                            <a:pt x="2169816" y="1360710"/>
                            <a:pt x="2166751" y="1347835"/>
                            <a:pt x="2154625" y="1325001"/>
                          </a:cubicBezTo>
                          <a:cubicBezTo>
                            <a:pt x="2140546" y="1311732"/>
                            <a:pt x="2142387" y="1308232"/>
                            <a:pt x="2131827" y="1293900"/>
                          </a:cubicBezTo>
                          <a:cubicBezTo>
                            <a:pt x="2145602" y="1279641"/>
                            <a:pt x="2160845" y="1278835"/>
                            <a:pt x="2166826" y="1268258"/>
                          </a:cubicBezTo>
                          <a:cubicBezTo>
                            <a:pt x="2173096" y="1262843"/>
                            <a:pt x="2178872" y="1259098"/>
                            <a:pt x="2187781" y="1250578"/>
                          </a:cubicBezTo>
                          <a:cubicBezTo>
                            <a:pt x="2174615" y="1251544"/>
                            <a:pt x="2156198" y="1236528"/>
                            <a:pt x="2145177" y="1236151"/>
                          </a:cubicBezTo>
                          <a:cubicBezTo>
                            <a:pt x="2139705" y="1240966"/>
                            <a:pt x="2127223" y="1242811"/>
                            <a:pt x="2120301" y="1245868"/>
                          </a:cubicBezTo>
                          <a:cubicBezTo>
                            <a:pt x="2115527" y="1242040"/>
                            <a:pt x="2110953" y="1233703"/>
                            <a:pt x="2106021" y="1228681"/>
                          </a:cubicBezTo>
                          <a:cubicBezTo>
                            <a:pt x="2102021" y="1224886"/>
                            <a:pt x="2102869" y="1221423"/>
                            <a:pt x="2098434" y="1217486"/>
                          </a:cubicBezTo>
                          <a:cubicBezTo>
                            <a:pt x="2107906" y="1209563"/>
                            <a:pt x="2115550" y="1207764"/>
                            <a:pt x="2126976" y="1199570"/>
                          </a:cubicBezTo>
                          <a:cubicBezTo>
                            <a:pt x="2133091" y="1184686"/>
                            <a:pt x="2136756" y="1182202"/>
                            <a:pt x="2140563" y="1170204"/>
                          </a:cubicBezTo>
                          <a:cubicBezTo>
                            <a:pt x="2143946" y="1170883"/>
                            <a:pt x="2145838" y="1173621"/>
                            <a:pt x="2150247" y="1175427"/>
                          </a:cubicBezTo>
                          <a:cubicBezTo>
                            <a:pt x="2146851" y="1194986"/>
                            <a:pt x="2138622" y="1202714"/>
                            <a:pt x="2138502" y="1221468"/>
                          </a:cubicBezTo>
                          <a:cubicBezTo>
                            <a:pt x="2151023" y="1212612"/>
                            <a:pt x="2161292" y="1214665"/>
                            <a:pt x="2177422" y="1200319"/>
                          </a:cubicBezTo>
                          <a:cubicBezTo>
                            <a:pt x="2184490" y="1203739"/>
                            <a:pt x="2185183" y="1209968"/>
                            <a:pt x="2194693" y="1215752"/>
                          </a:cubicBezTo>
                          <a:cubicBezTo>
                            <a:pt x="2202438" y="1223428"/>
                            <a:pt x="2203406" y="1241435"/>
                            <a:pt x="2211964" y="1248588"/>
                          </a:cubicBezTo>
                          <a:cubicBezTo>
                            <a:pt x="2218015" y="1251599"/>
                            <a:pt x="2219807" y="1263032"/>
                            <a:pt x="2228087" y="1269756"/>
                          </a:cubicBezTo>
                          <a:cubicBezTo>
                            <a:pt x="2230271" y="1281371"/>
                            <a:pt x="2227920" y="1287213"/>
                            <a:pt x="2228087" y="1301113"/>
                          </a:cubicBezTo>
                          <a:cubicBezTo>
                            <a:pt x="2238670" y="1308036"/>
                            <a:pt x="2243001" y="1319040"/>
                            <a:pt x="2248568" y="1323503"/>
                          </a:cubicBezTo>
                          <a:cubicBezTo>
                            <a:pt x="2254684" y="1311925"/>
                            <a:pt x="2277267" y="1303702"/>
                            <a:pt x="2288874" y="1288657"/>
                          </a:cubicBezTo>
                          <a:cubicBezTo>
                            <a:pt x="2281569" y="1264300"/>
                            <a:pt x="2285262" y="1247671"/>
                            <a:pt x="2277584" y="1237393"/>
                          </a:cubicBezTo>
                          <a:cubicBezTo>
                            <a:pt x="2261134" y="1227162"/>
                            <a:pt x="2262294" y="1220341"/>
                            <a:pt x="2247200" y="1203808"/>
                          </a:cubicBezTo>
                          <a:cubicBezTo>
                            <a:pt x="2243546" y="1198345"/>
                            <a:pt x="2244331" y="1195283"/>
                            <a:pt x="2240288" y="1188376"/>
                          </a:cubicBezTo>
                          <a:cubicBezTo>
                            <a:pt x="2247615" y="1180025"/>
                            <a:pt x="2256568" y="1178682"/>
                            <a:pt x="2265839" y="1164724"/>
                          </a:cubicBezTo>
                          <a:cubicBezTo>
                            <a:pt x="2261344" y="1140337"/>
                            <a:pt x="2273668" y="1130568"/>
                            <a:pt x="2267918" y="1108730"/>
                          </a:cubicBezTo>
                          <a:cubicBezTo>
                            <a:pt x="2271686" y="1102660"/>
                            <a:pt x="2281980" y="1099334"/>
                            <a:pt x="2285883" y="1092549"/>
                          </a:cubicBezTo>
                          <a:cubicBezTo>
                            <a:pt x="2293524" y="1094595"/>
                            <a:pt x="2299450" y="1103132"/>
                            <a:pt x="2310522" y="1108237"/>
                          </a:cubicBezTo>
                          <a:cubicBezTo>
                            <a:pt x="2318110" y="1079198"/>
                            <a:pt x="2339368" y="1070452"/>
                            <a:pt x="2347837" y="1038545"/>
                          </a:cubicBezTo>
                          <a:cubicBezTo>
                            <a:pt x="2349570" y="993081"/>
                            <a:pt x="2365389" y="984633"/>
                            <a:pt x="2377546" y="939998"/>
                          </a:cubicBezTo>
                          <a:cubicBezTo>
                            <a:pt x="2366750" y="918606"/>
                            <a:pt x="2368348" y="895824"/>
                            <a:pt x="2355898" y="874287"/>
                          </a:cubicBezTo>
                          <a:cubicBezTo>
                            <a:pt x="2347262" y="862595"/>
                            <a:pt x="2353405" y="835811"/>
                            <a:pt x="2342074" y="814568"/>
                          </a:cubicBezTo>
                          <a:cubicBezTo>
                            <a:pt x="2325465" y="803925"/>
                            <a:pt x="2319887" y="791803"/>
                            <a:pt x="2309373" y="781476"/>
                          </a:cubicBezTo>
                          <a:cubicBezTo>
                            <a:pt x="2291146" y="778651"/>
                            <a:pt x="2286179" y="769803"/>
                            <a:pt x="2268155" y="768783"/>
                          </a:cubicBezTo>
                          <a:cubicBezTo>
                            <a:pt x="2256333" y="765831"/>
                            <a:pt x="2256679" y="761743"/>
                            <a:pt x="2243972" y="758830"/>
                          </a:cubicBezTo>
                          <a:cubicBezTo>
                            <a:pt x="2239207" y="756316"/>
                            <a:pt x="2235034" y="749816"/>
                            <a:pt x="2229236" y="745881"/>
                          </a:cubicBezTo>
                          <a:cubicBezTo>
                            <a:pt x="2233950" y="727224"/>
                            <a:pt x="2256262" y="691213"/>
                            <a:pt x="2265839" y="666491"/>
                          </a:cubicBezTo>
                          <a:cubicBezTo>
                            <a:pt x="2266236" y="642975"/>
                            <a:pt x="2277684" y="636460"/>
                            <a:pt x="2280594" y="613986"/>
                          </a:cubicBezTo>
                          <a:cubicBezTo>
                            <a:pt x="2287949" y="605977"/>
                            <a:pt x="2310487" y="597484"/>
                            <a:pt x="2317434" y="590078"/>
                          </a:cubicBezTo>
                          <a:cubicBezTo>
                            <a:pt x="2335091" y="582897"/>
                            <a:pt x="2355763" y="592401"/>
                            <a:pt x="2377309" y="590078"/>
                          </a:cubicBezTo>
                          <a:cubicBezTo>
                            <a:pt x="2404568" y="572961"/>
                            <a:pt x="2437991" y="578152"/>
                            <a:pt x="2462280" y="565205"/>
                          </a:cubicBezTo>
                          <a:cubicBezTo>
                            <a:pt x="2452388" y="567818"/>
                            <a:pt x="2442652" y="562275"/>
                            <a:pt x="2423360" y="565205"/>
                          </a:cubicBezTo>
                          <a:cubicBezTo>
                            <a:pt x="2422939" y="523498"/>
                            <a:pt x="2423617" y="489357"/>
                            <a:pt x="2423360" y="469890"/>
                          </a:cubicBezTo>
                          <a:cubicBezTo>
                            <a:pt x="2439285" y="456654"/>
                            <a:pt x="2452759" y="458234"/>
                            <a:pt x="2466201" y="449235"/>
                          </a:cubicBezTo>
                          <a:cubicBezTo>
                            <a:pt x="2476212" y="466844"/>
                            <a:pt x="2471994" y="473426"/>
                            <a:pt x="2482323" y="494527"/>
                          </a:cubicBezTo>
                          <a:cubicBezTo>
                            <a:pt x="2490144" y="468511"/>
                            <a:pt x="2500486" y="465139"/>
                            <a:pt x="2503278" y="443263"/>
                          </a:cubicBezTo>
                          <a:cubicBezTo>
                            <a:pt x="2504839" y="432956"/>
                            <a:pt x="2504024" y="425448"/>
                            <a:pt x="2503734" y="414389"/>
                          </a:cubicBezTo>
                          <a:cubicBezTo>
                            <a:pt x="2507495" y="416600"/>
                            <a:pt x="2513320" y="421586"/>
                            <a:pt x="2518471" y="423337"/>
                          </a:cubicBezTo>
                          <a:cubicBezTo>
                            <a:pt x="2518321" y="447635"/>
                            <a:pt x="2505656" y="469398"/>
                            <a:pt x="2506725" y="495276"/>
                          </a:cubicBezTo>
                          <a:cubicBezTo>
                            <a:pt x="2505177" y="522648"/>
                            <a:pt x="2486577" y="561166"/>
                            <a:pt x="2480937" y="609255"/>
                          </a:cubicBezTo>
                          <a:cubicBezTo>
                            <a:pt x="2479148" y="628443"/>
                            <a:pt x="2482004" y="655744"/>
                            <a:pt x="2480700" y="678928"/>
                          </a:cubicBezTo>
                          <a:cubicBezTo>
                            <a:pt x="2503972" y="707837"/>
                            <a:pt x="2516607" y="748358"/>
                            <a:pt x="2543584" y="773001"/>
                          </a:cubicBezTo>
                          <a:cubicBezTo>
                            <a:pt x="2556897" y="797355"/>
                            <a:pt x="2553495" y="823964"/>
                            <a:pt x="2561548" y="837470"/>
                          </a:cubicBezTo>
                          <a:cubicBezTo>
                            <a:pt x="2564332" y="856980"/>
                            <a:pt x="2560940" y="863015"/>
                            <a:pt x="2561548" y="876790"/>
                          </a:cubicBezTo>
                          <a:cubicBezTo>
                            <a:pt x="2572779" y="863425"/>
                            <a:pt x="2583617" y="864016"/>
                            <a:pt x="2596091" y="845669"/>
                          </a:cubicBezTo>
                          <a:cubicBezTo>
                            <a:pt x="2594346" y="826049"/>
                            <a:pt x="2602604" y="798783"/>
                            <a:pt x="2596091" y="777731"/>
                          </a:cubicBezTo>
                          <a:cubicBezTo>
                            <a:pt x="2604876" y="753217"/>
                            <a:pt x="2615009" y="740047"/>
                            <a:pt x="2623266" y="710542"/>
                          </a:cubicBezTo>
                          <a:cubicBezTo>
                            <a:pt x="2618383" y="699816"/>
                            <a:pt x="2615415" y="669389"/>
                            <a:pt x="2608529" y="655789"/>
                          </a:cubicBezTo>
                          <a:cubicBezTo>
                            <a:pt x="2605595" y="643905"/>
                            <a:pt x="2608330" y="634183"/>
                            <a:pt x="2606213" y="624432"/>
                          </a:cubicBezTo>
                          <a:cubicBezTo>
                            <a:pt x="2603517" y="609814"/>
                            <a:pt x="2606961" y="590859"/>
                            <a:pt x="2600687" y="580381"/>
                          </a:cubicBezTo>
                          <a:cubicBezTo>
                            <a:pt x="2585993" y="573471"/>
                            <a:pt x="2582720" y="563266"/>
                            <a:pt x="2566837" y="551507"/>
                          </a:cubicBezTo>
                          <a:cubicBezTo>
                            <a:pt x="2569949" y="532869"/>
                            <a:pt x="2565649" y="514911"/>
                            <a:pt x="2561767" y="499750"/>
                          </a:cubicBezTo>
                          <a:cubicBezTo>
                            <a:pt x="2579064" y="482891"/>
                            <a:pt x="2597972" y="479396"/>
                            <a:pt x="2606906" y="467900"/>
                          </a:cubicBezTo>
                          <a:cubicBezTo>
                            <a:pt x="2627174" y="469362"/>
                            <a:pt x="2639243" y="474643"/>
                            <a:pt x="2653650" y="474857"/>
                          </a:cubicBezTo>
                          <a:cubicBezTo>
                            <a:pt x="2652148" y="455096"/>
                            <a:pt x="2657676" y="441557"/>
                            <a:pt x="2653650" y="417621"/>
                          </a:cubicBezTo>
                          <a:cubicBezTo>
                            <a:pt x="2660182" y="402055"/>
                            <a:pt x="2665572" y="398487"/>
                            <a:pt x="2671158" y="386520"/>
                          </a:cubicBezTo>
                          <a:cubicBezTo>
                            <a:pt x="2687277" y="373465"/>
                            <a:pt x="2696255" y="377294"/>
                            <a:pt x="2708473" y="366357"/>
                          </a:cubicBezTo>
                          <a:cubicBezTo>
                            <a:pt x="2714946" y="364970"/>
                            <a:pt x="2719727" y="366582"/>
                            <a:pt x="2730796" y="366357"/>
                          </a:cubicBezTo>
                          <a:cubicBezTo>
                            <a:pt x="2720887" y="337751"/>
                            <a:pt x="2710960" y="303671"/>
                            <a:pt x="2701780" y="280483"/>
                          </a:cubicBezTo>
                          <a:cubicBezTo>
                            <a:pt x="2679564" y="276327"/>
                            <a:pt x="2666444" y="263883"/>
                            <a:pt x="2644677" y="257601"/>
                          </a:cubicBezTo>
                          <a:cubicBezTo>
                            <a:pt x="2644842" y="239809"/>
                            <a:pt x="2651771" y="232802"/>
                            <a:pt x="2653431" y="221020"/>
                          </a:cubicBezTo>
                          <a:cubicBezTo>
                            <a:pt x="2649799" y="210279"/>
                            <a:pt x="2649217" y="193735"/>
                            <a:pt x="2647431" y="179453"/>
                          </a:cubicBezTo>
                          <a:cubicBezTo>
                            <a:pt x="2647017" y="175924"/>
                            <a:pt x="2646245" y="171968"/>
                            <a:pt x="2645589" y="168751"/>
                          </a:cubicBezTo>
                          <a:cubicBezTo>
                            <a:pt x="2657168" y="172355"/>
                            <a:pt x="2664040" y="179767"/>
                            <a:pt x="2674842" y="185169"/>
                          </a:cubicBezTo>
                          <a:cubicBezTo>
                            <a:pt x="2680597" y="175425"/>
                            <a:pt x="2695001" y="172838"/>
                            <a:pt x="2699482" y="164770"/>
                          </a:cubicBezTo>
                          <a:cubicBezTo>
                            <a:pt x="2705293" y="167842"/>
                            <a:pt x="2718199" y="180553"/>
                            <a:pt x="2725507" y="183435"/>
                          </a:cubicBezTo>
                          <a:cubicBezTo>
                            <a:pt x="2727174" y="156848"/>
                            <a:pt x="2735322" y="152566"/>
                            <a:pt x="2742323" y="128938"/>
                          </a:cubicBezTo>
                          <a:cubicBezTo>
                            <a:pt x="2733868" y="120774"/>
                            <a:pt x="2726225" y="103320"/>
                            <a:pt x="2718139" y="94092"/>
                          </a:cubicBezTo>
                          <a:cubicBezTo>
                            <a:pt x="2711521" y="80564"/>
                            <a:pt x="2710983" y="64559"/>
                            <a:pt x="2705938" y="43813"/>
                          </a:cubicBezTo>
                          <a:cubicBezTo>
                            <a:pt x="2670615" y="42374"/>
                            <a:pt x="2654489" y="32180"/>
                            <a:pt x="2630397" y="31633"/>
                          </a:cubicBezTo>
                          <a:cubicBezTo>
                            <a:pt x="2632781" y="44632"/>
                            <a:pt x="2628035" y="47716"/>
                            <a:pt x="2630397" y="61493"/>
                          </a:cubicBezTo>
                          <a:cubicBezTo>
                            <a:pt x="2626260" y="61896"/>
                            <a:pt x="2617584" y="58865"/>
                            <a:pt x="2610134" y="60744"/>
                          </a:cubicBezTo>
                          <a:cubicBezTo>
                            <a:pt x="2606246" y="56694"/>
                            <a:pt x="2603868" y="49310"/>
                            <a:pt x="2596784" y="43064"/>
                          </a:cubicBezTo>
                          <a:cubicBezTo>
                            <a:pt x="2548580" y="43608"/>
                            <a:pt x="2512887" y="28520"/>
                            <a:pt x="2457447" y="43064"/>
                          </a:cubicBezTo>
                          <a:cubicBezTo>
                            <a:pt x="2439119" y="46847"/>
                            <a:pt x="2403661" y="47817"/>
                            <a:pt x="2383765" y="50534"/>
                          </a:cubicBezTo>
                          <a:cubicBezTo>
                            <a:pt x="2406280" y="66304"/>
                            <a:pt x="2406556" y="80426"/>
                            <a:pt x="2426825" y="96083"/>
                          </a:cubicBezTo>
                          <a:cubicBezTo>
                            <a:pt x="2414551" y="96907"/>
                            <a:pt x="2411571" y="95160"/>
                            <a:pt x="2396660" y="96339"/>
                          </a:cubicBezTo>
                          <a:cubicBezTo>
                            <a:pt x="2389723" y="87279"/>
                            <a:pt x="2391281" y="79341"/>
                            <a:pt x="2386282" y="68706"/>
                          </a:cubicBezTo>
                          <a:cubicBezTo>
                            <a:pt x="2370095" y="78892"/>
                            <a:pt x="2344693" y="88014"/>
                            <a:pt x="2324565" y="98330"/>
                          </a:cubicBezTo>
                          <a:cubicBezTo>
                            <a:pt x="2313529" y="106246"/>
                            <a:pt x="2295670" y="117991"/>
                            <a:pt x="2278059" y="130180"/>
                          </a:cubicBezTo>
                          <a:cubicBezTo>
                            <a:pt x="2270276" y="131356"/>
                            <a:pt x="2264709" y="127656"/>
                            <a:pt x="2254568" y="130180"/>
                          </a:cubicBezTo>
                          <a:cubicBezTo>
                            <a:pt x="2243060" y="109656"/>
                            <a:pt x="2245267" y="106037"/>
                            <a:pt x="2235674" y="87115"/>
                          </a:cubicBezTo>
                          <a:cubicBezTo>
                            <a:pt x="2223952" y="89422"/>
                            <a:pt x="2204047" y="81097"/>
                            <a:pt x="2184553" y="79152"/>
                          </a:cubicBezTo>
                          <a:cubicBezTo>
                            <a:pt x="2172629" y="87442"/>
                            <a:pt x="2158902" y="94497"/>
                            <a:pt x="2146782" y="102055"/>
                          </a:cubicBezTo>
                          <a:cubicBezTo>
                            <a:pt x="2121813" y="100137"/>
                            <a:pt x="2111124" y="83918"/>
                            <a:pt x="2090135" y="81655"/>
                          </a:cubicBezTo>
                          <a:cubicBezTo>
                            <a:pt x="2073496" y="79510"/>
                            <a:pt x="2060451" y="68077"/>
                            <a:pt x="2050523" y="64232"/>
                          </a:cubicBezTo>
                          <a:cubicBezTo>
                            <a:pt x="2021077" y="75697"/>
                            <a:pt x="1990422" y="68595"/>
                            <a:pt x="1971078" y="70441"/>
                          </a:cubicBezTo>
                          <a:cubicBezTo>
                            <a:pt x="1956904" y="83710"/>
                            <a:pt x="1944182" y="87469"/>
                            <a:pt x="1933308" y="96575"/>
                          </a:cubicBezTo>
                          <a:cubicBezTo>
                            <a:pt x="1943954" y="116432"/>
                            <a:pt x="1943411" y="141833"/>
                            <a:pt x="1953114" y="154560"/>
                          </a:cubicBezTo>
                          <a:cubicBezTo>
                            <a:pt x="1940327" y="157165"/>
                            <a:pt x="1929883" y="152928"/>
                            <a:pt x="1917641" y="154560"/>
                          </a:cubicBezTo>
                          <a:cubicBezTo>
                            <a:pt x="1911593" y="155145"/>
                            <a:pt x="1904190" y="152685"/>
                            <a:pt x="1893002" y="152333"/>
                          </a:cubicBezTo>
                          <a:cubicBezTo>
                            <a:pt x="1883678" y="161122"/>
                            <a:pt x="1865974" y="165347"/>
                            <a:pt x="1857547" y="171747"/>
                          </a:cubicBezTo>
                          <a:cubicBezTo>
                            <a:pt x="1862727" y="178321"/>
                            <a:pt x="1862928" y="185708"/>
                            <a:pt x="1870898" y="197862"/>
                          </a:cubicBezTo>
                          <a:lnTo>
                            <a:pt x="1870898" y="197862"/>
                          </a:lnTo>
                          <a:cubicBezTo>
                            <a:pt x="1863935" y="197429"/>
                            <a:pt x="1853984" y="190306"/>
                            <a:pt x="1845109" y="189663"/>
                          </a:cubicBezTo>
                          <a:cubicBezTo>
                            <a:pt x="1837486" y="168662"/>
                            <a:pt x="1836875" y="148919"/>
                            <a:pt x="1830136" y="132919"/>
                          </a:cubicBezTo>
                          <a:cubicBezTo>
                            <a:pt x="1809902" y="120659"/>
                            <a:pt x="1793802" y="92155"/>
                            <a:pt x="1779015" y="86129"/>
                          </a:cubicBezTo>
                          <a:cubicBezTo>
                            <a:pt x="1760334" y="92459"/>
                            <a:pt x="1716620" y="94003"/>
                            <a:pt x="1700720" y="97817"/>
                          </a:cubicBezTo>
                          <a:cubicBezTo>
                            <a:pt x="1706633" y="113596"/>
                            <a:pt x="1707938" y="136687"/>
                            <a:pt x="1715675" y="150343"/>
                          </a:cubicBezTo>
                          <a:cubicBezTo>
                            <a:pt x="1703027" y="150658"/>
                            <a:pt x="1686608" y="146011"/>
                            <a:pt x="1668931" y="148588"/>
                          </a:cubicBezTo>
                          <a:cubicBezTo>
                            <a:pt x="1658220" y="137226"/>
                            <a:pt x="1656561" y="127216"/>
                            <a:pt x="1648432" y="119714"/>
                          </a:cubicBezTo>
                          <a:cubicBezTo>
                            <a:pt x="1628149" y="131865"/>
                            <a:pt x="1614640" y="137760"/>
                            <a:pt x="1604916" y="144607"/>
                          </a:cubicBezTo>
                          <a:cubicBezTo>
                            <a:pt x="1598365" y="149178"/>
                            <a:pt x="1582491" y="151816"/>
                            <a:pt x="1572672" y="155566"/>
                          </a:cubicBezTo>
                          <a:cubicBezTo>
                            <a:pt x="1559087" y="182504"/>
                            <a:pt x="1544914" y="184478"/>
                            <a:pt x="1532603" y="207815"/>
                          </a:cubicBezTo>
                          <a:cubicBezTo>
                            <a:pt x="1530671" y="199237"/>
                            <a:pt x="1530035" y="190737"/>
                            <a:pt x="1526621" y="182942"/>
                          </a:cubicBezTo>
                          <a:cubicBezTo>
                            <a:pt x="1540871" y="150031"/>
                            <a:pt x="1558730" y="135714"/>
                            <a:pt x="1566908" y="116738"/>
                          </a:cubicBezTo>
                          <a:cubicBezTo>
                            <a:pt x="1556520" y="100799"/>
                            <a:pt x="1566751" y="77276"/>
                            <a:pt x="1554488" y="49785"/>
                          </a:cubicBezTo>
                          <a:cubicBezTo>
                            <a:pt x="1523246" y="34253"/>
                            <a:pt x="1517555" y="9873"/>
                            <a:pt x="1491604" y="19"/>
                          </a:cubicBezTo>
                          <a:close/>
                        </a:path>
                        <a:path w="2742323" h="2641035" stroke="0" extrusionOk="0">
                          <a:moveTo>
                            <a:pt x="1491604" y="15452"/>
                          </a:moveTo>
                          <a:cubicBezTo>
                            <a:pt x="1512020" y="25925"/>
                            <a:pt x="1518487" y="44531"/>
                            <a:pt x="1543892" y="56999"/>
                          </a:cubicBezTo>
                          <a:cubicBezTo>
                            <a:pt x="1547327" y="75665"/>
                            <a:pt x="1554722" y="98523"/>
                            <a:pt x="1554488" y="114255"/>
                          </a:cubicBezTo>
                          <a:cubicBezTo>
                            <a:pt x="1549726" y="129552"/>
                            <a:pt x="1522399" y="151081"/>
                            <a:pt x="1514183" y="180695"/>
                          </a:cubicBezTo>
                          <a:cubicBezTo>
                            <a:pt x="1520756" y="205103"/>
                            <a:pt x="1519220" y="216150"/>
                            <a:pt x="1527077" y="234442"/>
                          </a:cubicBezTo>
                          <a:cubicBezTo>
                            <a:pt x="1541843" y="200165"/>
                            <a:pt x="1562669" y="189040"/>
                            <a:pt x="1579347" y="166504"/>
                          </a:cubicBezTo>
                          <a:cubicBezTo>
                            <a:pt x="1588379" y="163251"/>
                            <a:pt x="1600736" y="162193"/>
                            <a:pt x="1609293" y="156314"/>
                          </a:cubicBezTo>
                          <a:cubicBezTo>
                            <a:pt x="1623332" y="146432"/>
                            <a:pt x="1634624" y="147551"/>
                            <a:pt x="1645222" y="135896"/>
                          </a:cubicBezTo>
                          <a:cubicBezTo>
                            <a:pt x="1650845" y="140219"/>
                            <a:pt x="1655003" y="149631"/>
                            <a:pt x="1663168" y="161045"/>
                          </a:cubicBezTo>
                          <a:cubicBezTo>
                            <a:pt x="1696622" y="156298"/>
                            <a:pt x="1710605" y="167144"/>
                            <a:pt x="1731341" y="163528"/>
                          </a:cubicBezTo>
                          <a:lnTo>
                            <a:pt x="1731341" y="163528"/>
                          </a:lnTo>
                          <a:cubicBezTo>
                            <a:pt x="1719783" y="144503"/>
                            <a:pt x="1728184" y="130345"/>
                            <a:pt x="1715675" y="108283"/>
                          </a:cubicBezTo>
                          <a:cubicBezTo>
                            <a:pt x="1739220" y="98520"/>
                            <a:pt x="1748640" y="107181"/>
                            <a:pt x="1775550" y="99315"/>
                          </a:cubicBezTo>
                          <a:cubicBezTo>
                            <a:pt x="1801037" y="116074"/>
                            <a:pt x="1805907" y="130119"/>
                            <a:pt x="1820233" y="140133"/>
                          </a:cubicBezTo>
                          <a:cubicBezTo>
                            <a:pt x="1828243" y="165577"/>
                            <a:pt x="1830422" y="180060"/>
                            <a:pt x="1835899" y="199852"/>
                          </a:cubicBezTo>
                          <a:cubicBezTo>
                            <a:pt x="1859010" y="205492"/>
                            <a:pt x="1878372" y="215012"/>
                            <a:pt x="1894388" y="218281"/>
                          </a:cubicBezTo>
                          <a:cubicBezTo>
                            <a:pt x="1882647" y="199152"/>
                            <a:pt x="1884795" y="189663"/>
                            <a:pt x="1873433" y="177206"/>
                          </a:cubicBezTo>
                          <a:cubicBezTo>
                            <a:pt x="1878397" y="173403"/>
                            <a:pt x="1885441" y="172344"/>
                            <a:pt x="1895318" y="165263"/>
                          </a:cubicBezTo>
                          <a:cubicBezTo>
                            <a:pt x="1904656" y="165855"/>
                            <a:pt x="1909611" y="167279"/>
                            <a:pt x="1917185" y="167253"/>
                          </a:cubicBezTo>
                          <a:cubicBezTo>
                            <a:pt x="1940351" y="167036"/>
                            <a:pt x="1948660" y="168907"/>
                            <a:pt x="1969455" y="167253"/>
                          </a:cubicBezTo>
                          <a:cubicBezTo>
                            <a:pt x="1955768" y="141504"/>
                            <a:pt x="1956399" y="122417"/>
                            <a:pt x="1947132" y="101562"/>
                          </a:cubicBezTo>
                          <a:cubicBezTo>
                            <a:pt x="1955164" y="94709"/>
                            <a:pt x="1964776" y="91623"/>
                            <a:pt x="1974525" y="82385"/>
                          </a:cubicBezTo>
                          <a:cubicBezTo>
                            <a:pt x="2010407" y="71528"/>
                            <a:pt x="2020654" y="87469"/>
                            <a:pt x="2048462" y="76669"/>
                          </a:cubicBezTo>
                          <a:cubicBezTo>
                            <a:pt x="2066995" y="81737"/>
                            <a:pt x="2076439" y="92476"/>
                            <a:pt x="2085995" y="93087"/>
                          </a:cubicBezTo>
                          <a:cubicBezTo>
                            <a:pt x="2106199" y="93525"/>
                            <a:pt x="2126631" y="111856"/>
                            <a:pt x="2147712" y="115496"/>
                          </a:cubicBezTo>
                          <a:cubicBezTo>
                            <a:pt x="2159507" y="107645"/>
                            <a:pt x="2178950" y="101689"/>
                            <a:pt x="2186632" y="92101"/>
                          </a:cubicBezTo>
                          <a:cubicBezTo>
                            <a:pt x="2202747" y="89625"/>
                            <a:pt x="2214131" y="97544"/>
                            <a:pt x="2227613" y="98566"/>
                          </a:cubicBezTo>
                          <a:cubicBezTo>
                            <a:pt x="2240136" y="112609"/>
                            <a:pt x="2239666" y="130650"/>
                            <a:pt x="2247200" y="142616"/>
                          </a:cubicBezTo>
                          <a:cubicBezTo>
                            <a:pt x="2256542" y="141452"/>
                            <a:pt x="2271482" y="144548"/>
                            <a:pt x="2281268" y="142616"/>
                          </a:cubicBezTo>
                          <a:cubicBezTo>
                            <a:pt x="2289468" y="129305"/>
                            <a:pt x="2308225" y="127626"/>
                            <a:pt x="2329872" y="109268"/>
                          </a:cubicBezTo>
                          <a:cubicBezTo>
                            <a:pt x="2347768" y="99375"/>
                            <a:pt x="2360192" y="101040"/>
                            <a:pt x="2379844" y="85380"/>
                          </a:cubicBezTo>
                          <a:cubicBezTo>
                            <a:pt x="2383095" y="90741"/>
                            <a:pt x="2383484" y="102207"/>
                            <a:pt x="2388817" y="109032"/>
                          </a:cubicBezTo>
                          <a:cubicBezTo>
                            <a:pt x="2418295" y="105171"/>
                            <a:pt x="2432070" y="113450"/>
                            <a:pt x="2454456" y="108283"/>
                          </a:cubicBezTo>
                          <a:cubicBezTo>
                            <a:pt x="2439257" y="97326"/>
                            <a:pt x="2431231" y="75257"/>
                            <a:pt x="2409317" y="60488"/>
                          </a:cubicBezTo>
                          <a:cubicBezTo>
                            <a:pt x="2424306" y="58472"/>
                            <a:pt x="2440008" y="58539"/>
                            <a:pt x="2457903" y="55521"/>
                          </a:cubicBezTo>
                          <a:cubicBezTo>
                            <a:pt x="2502590" y="48141"/>
                            <a:pt x="2558606" y="71502"/>
                            <a:pt x="2591240" y="55521"/>
                          </a:cubicBezTo>
                          <a:cubicBezTo>
                            <a:pt x="2594553" y="59103"/>
                            <a:pt x="2598471" y="69196"/>
                            <a:pt x="2604608" y="73180"/>
                          </a:cubicBezTo>
                          <a:cubicBezTo>
                            <a:pt x="2618705" y="71944"/>
                            <a:pt x="2628223" y="74706"/>
                            <a:pt x="2641905" y="74422"/>
                          </a:cubicBezTo>
                          <a:cubicBezTo>
                            <a:pt x="2640603" y="61348"/>
                            <a:pt x="2641921" y="52584"/>
                            <a:pt x="2641905" y="46060"/>
                          </a:cubicBezTo>
                          <a:cubicBezTo>
                            <a:pt x="2664489" y="47439"/>
                            <a:pt x="2676891" y="56982"/>
                            <a:pt x="2696728" y="54772"/>
                          </a:cubicBezTo>
                          <a:cubicBezTo>
                            <a:pt x="2702045" y="74957"/>
                            <a:pt x="2699831" y="80208"/>
                            <a:pt x="2707087" y="98330"/>
                          </a:cubicBezTo>
                          <a:cubicBezTo>
                            <a:pt x="2718413" y="108773"/>
                            <a:pt x="2714734" y="117237"/>
                            <a:pt x="2729428" y="130929"/>
                          </a:cubicBezTo>
                          <a:cubicBezTo>
                            <a:pt x="2727126" y="146770"/>
                            <a:pt x="2721569" y="152343"/>
                            <a:pt x="2719288" y="163765"/>
                          </a:cubicBezTo>
                          <a:cubicBezTo>
                            <a:pt x="2713088" y="160787"/>
                            <a:pt x="2704858" y="150395"/>
                            <a:pt x="2699026" y="149081"/>
                          </a:cubicBezTo>
                          <a:cubicBezTo>
                            <a:pt x="2694880" y="154514"/>
                            <a:pt x="2682013" y="159099"/>
                            <a:pt x="2673693" y="170249"/>
                          </a:cubicBezTo>
                          <a:cubicBezTo>
                            <a:pt x="2662899" y="165152"/>
                            <a:pt x="2644036" y="148121"/>
                            <a:pt x="2630159" y="145849"/>
                          </a:cubicBezTo>
                          <a:cubicBezTo>
                            <a:pt x="2638363" y="169691"/>
                            <a:pt x="2636053" y="188988"/>
                            <a:pt x="2641686" y="220015"/>
                          </a:cubicBezTo>
                          <a:cubicBezTo>
                            <a:pt x="2644093" y="234180"/>
                            <a:pt x="2630025" y="254271"/>
                            <a:pt x="2631327" y="265307"/>
                          </a:cubicBezTo>
                          <a:cubicBezTo>
                            <a:pt x="2661141" y="276616"/>
                            <a:pt x="2673678" y="283446"/>
                            <a:pt x="2693044" y="290200"/>
                          </a:cubicBezTo>
                          <a:cubicBezTo>
                            <a:pt x="2702926" y="301627"/>
                            <a:pt x="2705719" y="334983"/>
                            <a:pt x="2714218" y="353664"/>
                          </a:cubicBezTo>
                          <a:cubicBezTo>
                            <a:pt x="2711729" y="354509"/>
                            <a:pt x="2708101" y="353276"/>
                            <a:pt x="2705701" y="353664"/>
                          </a:cubicBezTo>
                          <a:cubicBezTo>
                            <a:pt x="2694090" y="361927"/>
                            <a:pt x="2678716" y="364523"/>
                            <a:pt x="2662641" y="376803"/>
                          </a:cubicBezTo>
                          <a:cubicBezTo>
                            <a:pt x="2655019" y="393892"/>
                            <a:pt x="2648623" y="400043"/>
                            <a:pt x="2641686" y="414133"/>
                          </a:cubicBezTo>
                          <a:cubicBezTo>
                            <a:pt x="2644572" y="428281"/>
                            <a:pt x="2638865" y="448620"/>
                            <a:pt x="2641686" y="460666"/>
                          </a:cubicBezTo>
                          <a:cubicBezTo>
                            <a:pt x="2630200" y="462640"/>
                            <a:pt x="2615863" y="453474"/>
                            <a:pt x="2603915" y="455207"/>
                          </a:cubicBezTo>
                          <a:cubicBezTo>
                            <a:pt x="2593396" y="470637"/>
                            <a:pt x="2565811" y="473274"/>
                            <a:pt x="2549110" y="493522"/>
                          </a:cubicBezTo>
                          <a:cubicBezTo>
                            <a:pt x="2554810" y="520107"/>
                            <a:pt x="2549852" y="537720"/>
                            <a:pt x="2555329" y="557991"/>
                          </a:cubicBezTo>
                          <a:cubicBezTo>
                            <a:pt x="2568399" y="568183"/>
                            <a:pt x="2574413" y="576363"/>
                            <a:pt x="2589635" y="587102"/>
                          </a:cubicBezTo>
                          <a:cubicBezTo>
                            <a:pt x="2590661" y="600044"/>
                            <a:pt x="2591846" y="612292"/>
                            <a:pt x="2594468" y="625673"/>
                          </a:cubicBezTo>
                          <a:cubicBezTo>
                            <a:pt x="2595275" y="636898"/>
                            <a:pt x="2597391" y="648126"/>
                            <a:pt x="2597003" y="658036"/>
                          </a:cubicBezTo>
                          <a:cubicBezTo>
                            <a:pt x="2604898" y="681146"/>
                            <a:pt x="2607186" y="699125"/>
                            <a:pt x="2610827" y="709537"/>
                          </a:cubicBezTo>
                          <a:cubicBezTo>
                            <a:pt x="2609308" y="733852"/>
                            <a:pt x="2590107" y="744534"/>
                            <a:pt x="2584802" y="774006"/>
                          </a:cubicBezTo>
                          <a:cubicBezTo>
                            <a:pt x="2583940" y="797238"/>
                            <a:pt x="2583682" y="817361"/>
                            <a:pt x="2584346" y="839697"/>
                          </a:cubicBezTo>
                          <a:cubicBezTo>
                            <a:pt x="2582525" y="842615"/>
                            <a:pt x="2575174" y="845539"/>
                            <a:pt x="2572819" y="850163"/>
                          </a:cubicBezTo>
                          <a:cubicBezTo>
                            <a:pt x="2571364" y="844848"/>
                            <a:pt x="2573315" y="841197"/>
                            <a:pt x="2572819" y="836465"/>
                          </a:cubicBezTo>
                          <a:cubicBezTo>
                            <a:pt x="2559564" y="815612"/>
                            <a:pt x="2564540" y="788862"/>
                            <a:pt x="2554399" y="768527"/>
                          </a:cubicBezTo>
                          <a:cubicBezTo>
                            <a:pt x="2525537" y="728221"/>
                            <a:pt x="2515648" y="695200"/>
                            <a:pt x="2492226" y="674947"/>
                          </a:cubicBezTo>
                          <a:cubicBezTo>
                            <a:pt x="2488060" y="646639"/>
                            <a:pt x="2492572" y="627228"/>
                            <a:pt x="2492226" y="611483"/>
                          </a:cubicBezTo>
                          <a:cubicBezTo>
                            <a:pt x="2493617" y="555344"/>
                            <a:pt x="2511585" y="541332"/>
                            <a:pt x="2518252" y="497759"/>
                          </a:cubicBezTo>
                          <a:cubicBezTo>
                            <a:pt x="2516407" y="479061"/>
                            <a:pt x="2526358" y="455732"/>
                            <a:pt x="2531365" y="416872"/>
                          </a:cubicBezTo>
                          <a:cubicBezTo>
                            <a:pt x="2520887" y="414909"/>
                            <a:pt x="2502568" y="396013"/>
                            <a:pt x="2492445" y="392984"/>
                          </a:cubicBezTo>
                          <a:cubicBezTo>
                            <a:pt x="2493172" y="412847"/>
                            <a:pt x="2488962" y="419948"/>
                            <a:pt x="2492445" y="439518"/>
                          </a:cubicBezTo>
                          <a:cubicBezTo>
                            <a:pt x="2491774" y="445278"/>
                            <a:pt x="2486430" y="450244"/>
                            <a:pt x="2483235" y="461928"/>
                          </a:cubicBezTo>
                          <a:cubicBezTo>
                            <a:pt x="2476567" y="452623"/>
                            <a:pt x="2480020" y="442049"/>
                            <a:pt x="2472657" y="432561"/>
                          </a:cubicBezTo>
                          <a:cubicBezTo>
                            <a:pt x="2455459" y="444943"/>
                            <a:pt x="2433513" y="444747"/>
                            <a:pt x="2411852" y="461672"/>
                          </a:cubicBezTo>
                          <a:cubicBezTo>
                            <a:pt x="2421425" y="491694"/>
                            <a:pt x="2399460" y="531514"/>
                            <a:pt x="2411852" y="566939"/>
                          </a:cubicBezTo>
                          <a:cubicBezTo>
                            <a:pt x="2397215" y="574729"/>
                            <a:pt x="2389506" y="569833"/>
                            <a:pt x="2376616" y="577385"/>
                          </a:cubicBezTo>
                          <a:cubicBezTo>
                            <a:pt x="2355734" y="584866"/>
                            <a:pt x="2329416" y="570284"/>
                            <a:pt x="2314206" y="577385"/>
                          </a:cubicBezTo>
                          <a:cubicBezTo>
                            <a:pt x="2302502" y="586021"/>
                            <a:pt x="2282194" y="593324"/>
                            <a:pt x="2270691" y="605511"/>
                          </a:cubicBezTo>
                          <a:cubicBezTo>
                            <a:pt x="2266558" y="632384"/>
                            <a:pt x="2260546" y="634322"/>
                            <a:pt x="2255024" y="661761"/>
                          </a:cubicBezTo>
                          <a:cubicBezTo>
                            <a:pt x="2242503" y="697095"/>
                            <a:pt x="2220842" y="716250"/>
                            <a:pt x="2214718" y="749113"/>
                          </a:cubicBezTo>
                          <a:cubicBezTo>
                            <a:pt x="2225343" y="756878"/>
                            <a:pt x="2229134" y="763718"/>
                            <a:pt x="2237516" y="768783"/>
                          </a:cubicBezTo>
                          <a:cubicBezTo>
                            <a:pt x="2251354" y="771157"/>
                            <a:pt x="2254761" y="779573"/>
                            <a:pt x="2264471" y="780214"/>
                          </a:cubicBezTo>
                          <a:cubicBezTo>
                            <a:pt x="2274450" y="782204"/>
                            <a:pt x="2292107" y="791857"/>
                            <a:pt x="2303391" y="792178"/>
                          </a:cubicBezTo>
                          <a:cubicBezTo>
                            <a:pt x="2317849" y="802734"/>
                            <a:pt x="2316427" y="811975"/>
                            <a:pt x="2331933" y="821032"/>
                          </a:cubicBezTo>
                          <a:cubicBezTo>
                            <a:pt x="2340004" y="834783"/>
                            <a:pt x="2335601" y="867448"/>
                            <a:pt x="2345065" y="878032"/>
                          </a:cubicBezTo>
                          <a:cubicBezTo>
                            <a:pt x="2356397" y="901185"/>
                            <a:pt x="2353184" y="927474"/>
                            <a:pt x="2365564" y="940254"/>
                          </a:cubicBezTo>
                          <a:cubicBezTo>
                            <a:pt x="2352474" y="984157"/>
                            <a:pt x="2344456" y="996602"/>
                            <a:pt x="2337697" y="1032829"/>
                          </a:cubicBezTo>
                          <a:cubicBezTo>
                            <a:pt x="2326619" y="1057963"/>
                            <a:pt x="2309417" y="1070588"/>
                            <a:pt x="2306382" y="1091070"/>
                          </a:cubicBezTo>
                          <a:cubicBezTo>
                            <a:pt x="2295387" y="1086809"/>
                            <a:pt x="2295105" y="1081249"/>
                            <a:pt x="2284734" y="1077629"/>
                          </a:cubicBezTo>
                          <a:cubicBezTo>
                            <a:pt x="2276163" y="1088797"/>
                            <a:pt x="2265237" y="1092324"/>
                            <a:pt x="2256629" y="1102758"/>
                          </a:cubicBezTo>
                          <a:cubicBezTo>
                            <a:pt x="2255682" y="1126691"/>
                            <a:pt x="2256274" y="1143182"/>
                            <a:pt x="2254568" y="1158752"/>
                          </a:cubicBezTo>
                          <a:cubicBezTo>
                            <a:pt x="2244297" y="1171797"/>
                            <a:pt x="2238933" y="1171031"/>
                            <a:pt x="2226245" y="1184887"/>
                          </a:cubicBezTo>
                          <a:cubicBezTo>
                            <a:pt x="2230323" y="1191463"/>
                            <a:pt x="2234591" y="1204543"/>
                            <a:pt x="2237297" y="1210016"/>
                          </a:cubicBezTo>
                          <a:cubicBezTo>
                            <a:pt x="2249724" y="1222401"/>
                            <a:pt x="2255729" y="1235011"/>
                            <a:pt x="2267225" y="1243621"/>
                          </a:cubicBezTo>
                          <a:cubicBezTo>
                            <a:pt x="2269517" y="1256585"/>
                            <a:pt x="2273163" y="1269662"/>
                            <a:pt x="2276217" y="1283690"/>
                          </a:cubicBezTo>
                          <a:cubicBezTo>
                            <a:pt x="2265919" y="1296535"/>
                            <a:pt x="2255858" y="1295944"/>
                            <a:pt x="2249498" y="1306829"/>
                          </a:cubicBezTo>
                          <a:cubicBezTo>
                            <a:pt x="2245235" y="1303002"/>
                            <a:pt x="2242657" y="1298308"/>
                            <a:pt x="2239358" y="1295890"/>
                          </a:cubicBezTo>
                          <a:cubicBezTo>
                            <a:pt x="2235753" y="1281005"/>
                            <a:pt x="2241553" y="1274955"/>
                            <a:pt x="2239358" y="1265262"/>
                          </a:cubicBezTo>
                          <a:cubicBezTo>
                            <a:pt x="2230236" y="1257159"/>
                            <a:pt x="2229287" y="1249417"/>
                            <a:pt x="2221393" y="1241630"/>
                          </a:cubicBezTo>
                          <a:cubicBezTo>
                            <a:pt x="2214593" y="1235823"/>
                            <a:pt x="2208166" y="1216075"/>
                            <a:pt x="2204122" y="1208519"/>
                          </a:cubicBezTo>
                          <a:cubicBezTo>
                            <a:pt x="2193880" y="1201223"/>
                            <a:pt x="2187224" y="1191332"/>
                            <a:pt x="2178790" y="1185380"/>
                          </a:cubicBezTo>
                          <a:cubicBezTo>
                            <a:pt x="2168852" y="1192387"/>
                            <a:pt x="2160559" y="1193707"/>
                            <a:pt x="2156467" y="1197580"/>
                          </a:cubicBezTo>
                          <a:lnTo>
                            <a:pt x="2156467" y="1197580"/>
                          </a:lnTo>
                          <a:cubicBezTo>
                            <a:pt x="2160784" y="1189698"/>
                            <a:pt x="2160183" y="1178764"/>
                            <a:pt x="2163835" y="1168706"/>
                          </a:cubicBezTo>
                          <a:cubicBezTo>
                            <a:pt x="2150185" y="1162104"/>
                            <a:pt x="2145020" y="1155769"/>
                            <a:pt x="2135274" y="1153273"/>
                          </a:cubicBezTo>
                          <a:cubicBezTo>
                            <a:pt x="2135088" y="1164181"/>
                            <a:pt x="2119067" y="1181344"/>
                            <a:pt x="2118003" y="1190366"/>
                          </a:cubicBezTo>
                          <a:cubicBezTo>
                            <a:pt x="2106306" y="1202236"/>
                            <a:pt x="2090744" y="1206744"/>
                            <a:pt x="2081162" y="1213761"/>
                          </a:cubicBezTo>
                          <a:cubicBezTo>
                            <a:pt x="2085518" y="1217392"/>
                            <a:pt x="2087047" y="1226990"/>
                            <a:pt x="2096810" y="1236151"/>
                          </a:cubicBezTo>
                          <a:cubicBezTo>
                            <a:pt x="2103886" y="1242403"/>
                            <a:pt x="2109861" y="1252122"/>
                            <a:pt x="2116617" y="1260039"/>
                          </a:cubicBezTo>
                          <a:cubicBezTo>
                            <a:pt x="2129413" y="1255004"/>
                            <a:pt x="2132950" y="1254562"/>
                            <a:pt x="2145177" y="1249100"/>
                          </a:cubicBezTo>
                          <a:cubicBezTo>
                            <a:pt x="2153906" y="1251542"/>
                            <a:pt x="2155581" y="1252982"/>
                            <a:pt x="2163142" y="1255309"/>
                          </a:cubicBezTo>
                          <a:cubicBezTo>
                            <a:pt x="2142089" y="1271576"/>
                            <a:pt x="2135623" y="1271679"/>
                            <a:pt x="2115012" y="1290904"/>
                          </a:cubicBezTo>
                          <a:cubicBezTo>
                            <a:pt x="2122700" y="1297727"/>
                            <a:pt x="2129710" y="1312261"/>
                            <a:pt x="2144721" y="1330973"/>
                          </a:cubicBezTo>
                          <a:cubicBezTo>
                            <a:pt x="2152815" y="1342978"/>
                            <a:pt x="2155903" y="1368106"/>
                            <a:pt x="2170510" y="1386967"/>
                          </a:cubicBezTo>
                          <a:cubicBezTo>
                            <a:pt x="2175049" y="1418093"/>
                            <a:pt x="2168804" y="1425174"/>
                            <a:pt x="2170510" y="1456896"/>
                          </a:cubicBezTo>
                          <a:cubicBezTo>
                            <a:pt x="2165796" y="1477117"/>
                            <a:pt x="2157815" y="1484159"/>
                            <a:pt x="2156923" y="1498463"/>
                          </a:cubicBezTo>
                          <a:cubicBezTo>
                            <a:pt x="2149488" y="1525712"/>
                            <a:pt x="2132057" y="1540891"/>
                            <a:pt x="2126064" y="1558931"/>
                          </a:cubicBezTo>
                          <a:cubicBezTo>
                            <a:pt x="2103547" y="1580426"/>
                            <a:pt x="2079313" y="1581540"/>
                            <a:pt x="2057672" y="1596024"/>
                          </a:cubicBezTo>
                          <a:cubicBezTo>
                            <a:pt x="2049972" y="1605833"/>
                            <a:pt x="2039468" y="1607393"/>
                            <a:pt x="2028874" y="1618414"/>
                          </a:cubicBezTo>
                          <a:cubicBezTo>
                            <a:pt x="2026640" y="1613544"/>
                            <a:pt x="2022289" y="1600858"/>
                            <a:pt x="2019664" y="1595275"/>
                          </a:cubicBezTo>
                          <a:cubicBezTo>
                            <a:pt x="2018659" y="1595912"/>
                            <a:pt x="2015724" y="1596470"/>
                            <a:pt x="2014594" y="1597266"/>
                          </a:cubicBezTo>
                          <a:cubicBezTo>
                            <a:pt x="2007374" y="1599246"/>
                            <a:pt x="1980545" y="1610858"/>
                            <a:pt x="1974306" y="1614433"/>
                          </a:cubicBezTo>
                          <a:cubicBezTo>
                            <a:pt x="1967715" y="1620602"/>
                            <a:pt x="1964708" y="1639394"/>
                            <a:pt x="1960938" y="1653753"/>
                          </a:cubicBezTo>
                          <a:cubicBezTo>
                            <a:pt x="1960922" y="1654315"/>
                            <a:pt x="1960583" y="1654959"/>
                            <a:pt x="1960482" y="1655744"/>
                          </a:cubicBezTo>
                          <a:cubicBezTo>
                            <a:pt x="1968132" y="1667613"/>
                            <a:pt x="1966209" y="1676303"/>
                            <a:pt x="1975911" y="1688855"/>
                          </a:cubicBezTo>
                          <a:cubicBezTo>
                            <a:pt x="1986940" y="1698243"/>
                            <a:pt x="1996447" y="1713863"/>
                            <a:pt x="2009761" y="1723938"/>
                          </a:cubicBezTo>
                          <a:cubicBezTo>
                            <a:pt x="2009901" y="1737913"/>
                            <a:pt x="2006847" y="1758617"/>
                            <a:pt x="2009761" y="1790635"/>
                          </a:cubicBezTo>
                          <a:cubicBezTo>
                            <a:pt x="2005832" y="1795988"/>
                            <a:pt x="1985853" y="1811827"/>
                            <a:pt x="1976604" y="1821736"/>
                          </a:cubicBezTo>
                          <a:cubicBezTo>
                            <a:pt x="1971878" y="1819382"/>
                            <a:pt x="1970137" y="1817898"/>
                            <a:pt x="1965315" y="1815528"/>
                          </a:cubicBezTo>
                          <a:cubicBezTo>
                            <a:pt x="1953637" y="1805487"/>
                            <a:pt x="1951738" y="1795397"/>
                            <a:pt x="1934913" y="1780938"/>
                          </a:cubicBezTo>
                          <a:cubicBezTo>
                            <a:pt x="1925270" y="1771551"/>
                            <a:pt x="1908463" y="1752694"/>
                            <a:pt x="1899677" y="1745086"/>
                          </a:cubicBezTo>
                          <a:cubicBezTo>
                            <a:pt x="1891895" y="1757255"/>
                            <a:pt x="1886116" y="1762948"/>
                            <a:pt x="1881494" y="1770472"/>
                          </a:cubicBezTo>
                          <a:cubicBezTo>
                            <a:pt x="1876361" y="1783423"/>
                            <a:pt x="1876206" y="1801229"/>
                            <a:pt x="1875275" y="1817262"/>
                          </a:cubicBezTo>
                          <a:cubicBezTo>
                            <a:pt x="1883235" y="1829838"/>
                            <a:pt x="1882851" y="1840292"/>
                            <a:pt x="1887476" y="1847871"/>
                          </a:cubicBezTo>
                          <a:cubicBezTo>
                            <a:pt x="1899812" y="1860621"/>
                            <a:pt x="1898703" y="1872994"/>
                            <a:pt x="1909124" y="1880233"/>
                          </a:cubicBezTo>
                          <a:cubicBezTo>
                            <a:pt x="1919492" y="1887242"/>
                            <a:pt x="1924154" y="1897458"/>
                            <a:pt x="1939071" y="1904870"/>
                          </a:cubicBezTo>
                          <a:cubicBezTo>
                            <a:pt x="1939774" y="1916403"/>
                            <a:pt x="1942909" y="1926015"/>
                            <a:pt x="1944360" y="1936228"/>
                          </a:cubicBezTo>
                          <a:cubicBezTo>
                            <a:pt x="1948355" y="1942308"/>
                            <a:pt x="1947606" y="1951121"/>
                            <a:pt x="1951965" y="1963092"/>
                          </a:cubicBezTo>
                          <a:cubicBezTo>
                            <a:pt x="1940564" y="1958403"/>
                            <a:pt x="1934022" y="1953003"/>
                            <a:pt x="1927544" y="1952153"/>
                          </a:cubicBezTo>
                          <a:cubicBezTo>
                            <a:pt x="1913645" y="1937623"/>
                            <a:pt x="1910457" y="1922032"/>
                            <a:pt x="1902449" y="1916814"/>
                          </a:cubicBezTo>
                          <a:cubicBezTo>
                            <a:pt x="1897349" y="1907686"/>
                            <a:pt x="1891068" y="1887830"/>
                            <a:pt x="1883792" y="1874005"/>
                          </a:cubicBezTo>
                          <a:cubicBezTo>
                            <a:pt x="1876187" y="1870854"/>
                            <a:pt x="1859379" y="1856603"/>
                            <a:pt x="1848793" y="1854099"/>
                          </a:cubicBezTo>
                          <a:cubicBezTo>
                            <a:pt x="1846037" y="1830997"/>
                            <a:pt x="1852770" y="1798036"/>
                            <a:pt x="1848793" y="1774946"/>
                          </a:cubicBezTo>
                          <a:cubicBezTo>
                            <a:pt x="1829381" y="1756287"/>
                            <a:pt x="1829602" y="1708954"/>
                            <a:pt x="1811953" y="1689585"/>
                          </a:cubicBezTo>
                          <a:cubicBezTo>
                            <a:pt x="1800683" y="1701304"/>
                            <a:pt x="1790295" y="1699627"/>
                            <a:pt x="1779708" y="1710240"/>
                          </a:cubicBezTo>
                          <a:cubicBezTo>
                            <a:pt x="1778717" y="1681409"/>
                            <a:pt x="1780131" y="1664961"/>
                            <a:pt x="1779708" y="1650777"/>
                          </a:cubicBezTo>
                          <a:cubicBezTo>
                            <a:pt x="1769158" y="1648173"/>
                            <a:pt x="1756784" y="1635647"/>
                            <a:pt x="1746077" y="1633847"/>
                          </a:cubicBezTo>
                          <a:cubicBezTo>
                            <a:pt x="1739822" y="1617673"/>
                            <a:pt x="1741320" y="1589633"/>
                            <a:pt x="1731578" y="1570639"/>
                          </a:cubicBezTo>
                          <a:cubicBezTo>
                            <a:pt x="1709018" y="1582709"/>
                            <a:pt x="1683705" y="1575673"/>
                            <a:pt x="1673764" y="1585066"/>
                          </a:cubicBezTo>
                          <a:cubicBezTo>
                            <a:pt x="1668853" y="1596597"/>
                            <a:pt x="1654853" y="1604206"/>
                            <a:pt x="1649125" y="1621647"/>
                          </a:cubicBezTo>
                          <a:cubicBezTo>
                            <a:pt x="1639009" y="1642276"/>
                            <a:pt x="1608192" y="1652633"/>
                            <a:pt x="1594557" y="1674901"/>
                          </a:cubicBezTo>
                          <a:cubicBezTo>
                            <a:pt x="1583376" y="1685918"/>
                            <a:pt x="1561345" y="1698946"/>
                            <a:pt x="1557005" y="1710240"/>
                          </a:cubicBezTo>
                          <a:cubicBezTo>
                            <a:pt x="1551618" y="1728417"/>
                            <a:pt x="1542346" y="1736023"/>
                            <a:pt x="1537892" y="1744337"/>
                          </a:cubicBezTo>
                          <a:cubicBezTo>
                            <a:pt x="1539044" y="1756358"/>
                            <a:pt x="1537282" y="1783116"/>
                            <a:pt x="1537892" y="1804313"/>
                          </a:cubicBezTo>
                          <a:cubicBezTo>
                            <a:pt x="1531482" y="1826239"/>
                            <a:pt x="1518963" y="1836102"/>
                            <a:pt x="1513034" y="1846885"/>
                          </a:cubicBezTo>
                          <a:cubicBezTo>
                            <a:pt x="1510106" y="1836562"/>
                            <a:pt x="1509765" y="1831027"/>
                            <a:pt x="1506814" y="1822248"/>
                          </a:cubicBezTo>
                          <a:cubicBezTo>
                            <a:pt x="1495810" y="1797996"/>
                            <a:pt x="1489773" y="1776720"/>
                            <a:pt x="1479859" y="1755788"/>
                          </a:cubicBezTo>
                          <a:cubicBezTo>
                            <a:pt x="1470816" y="1738613"/>
                            <a:pt x="1465672" y="1712693"/>
                            <a:pt x="1455219" y="1698552"/>
                          </a:cubicBezTo>
                          <a:cubicBezTo>
                            <a:pt x="1444429" y="1673386"/>
                            <a:pt x="1449522" y="1658382"/>
                            <a:pt x="1443711" y="1645042"/>
                          </a:cubicBezTo>
                          <a:cubicBezTo>
                            <a:pt x="1435759" y="1626363"/>
                            <a:pt x="1442557" y="1611868"/>
                            <a:pt x="1429431" y="1583824"/>
                          </a:cubicBezTo>
                          <a:cubicBezTo>
                            <a:pt x="1423167" y="1599530"/>
                            <a:pt x="1404194" y="1608601"/>
                            <a:pt x="1401345" y="1619163"/>
                          </a:cubicBezTo>
                          <a:cubicBezTo>
                            <a:pt x="1397242" y="1620383"/>
                            <a:pt x="1392713" y="1616115"/>
                            <a:pt x="1384073" y="1616167"/>
                          </a:cubicBezTo>
                          <a:cubicBezTo>
                            <a:pt x="1375919" y="1604368"/>
                            <a:pt x="1370113" y="1579828"/>
                            <a:pt x="1360583" y="1572866"/>
                          </a:cubicBezTo>
                          <a:cubicBezTo>
                            <a:pt x="1342307" y="1565071"/>
                            <a:pt x="1322506" y="1537218"/>
                            <a:pt x="1308988" y="1532304"/>
                          </a:cubicBezTo>
                          <a:cubicBezTo>
                            <a:pt x="1290568" y="1536806"/>
                            <a:pt x="1263221" y="1532505"/>
                            <a:pt x="1246122" y="1540779"/>
                          </a:cubicBezTo>
                          <a:cubicBezTo>
                            <a:pt x="1225959" y="1539430"/>
                            <a:pt x="1211905" y="1534294"/>
                            <a:pt x="1197992" y="1532797"/>
                          </a:cubicBezTo>
                          <a:cubicBezTo>
                            <a:pt x="1183597" y="1526541"/>
                            <a:pt x="1180877" y="1518644"/>
                            <a:pt x="1166441" y="1514644"/>
                          </a:cubicBezTo>
                          <a:cubicBezTo>
                            <a:pt x="1152431" y="1515028"/>
                            <a:pt x="1148822" y="1509645"/>
                            <a:pt x="1132810" y="1511905"/>
                          </a:cubicBezTo>
                          <a:cubicBezTo>
                            <a:pt x="1123527" y="1506823"/>
                            <a:pt x="1112347" y="1494010"/>
                            <a:pt x="1096425" y="1490500"/>
                          </a:cubicBezTo>
                          <a:cubicBezTo>
                            <a:pt x="1076489" y="1482385"/>
                            <a:pt x="1060516" y="1452078"/>
                            <a:pt x="1039541" y="1440478"/>
                          </a:cubicBezTo>
                          <a:cubicBezTo>
                            <a:pt x="1035324" y="1456911"/>
                            <a:pt x="1022783" y="1468621"/>
                            <a:pt x="1016525" y="1482774"/>
                          </a:cubicBezTo>
                          <a:cubicBezTo>
                            <a:pt x="1034861" y="1498171"/>
                            <a:pt x="1038556" y="1508117"/>
                            <a:pt x="1053822" y="1515886"/>
                          </a:cubicBezTo>
                          <a:cubicBezTo>
                            <a:pt x="1062776" y="1525076"/>
                            <a:pt x="1069881" y="1548329"/>
                            <a:pt x="1078005" y="1563918"/>
                          </a:cubicBezTo>
                          <a:cubicBezTo>
                            <a:pt x="1090125" y="1562738"/>
                            <a:pt x="1108372" y="1566025"/>
                            <a:pt x="1120153" y="1561671"/>
                          </a:cubicBezTo>
                          <a:cubicBezTo>
                            <a:pt x="1130046" y="1557558"/>
                            <a:pt x="1149222" y="1553970"/>
                            <a:pt x="1162064" y="1547993"/>
                          </a:cubicBezTo>
                          <a:cubicBezTo>
                            <a:pt x="1169304" y="1553588"/>
                            <a:pt x="1172518" y="1563408"/>
                            <a:pt x="1184624" y="1574364"/>
                          </a:cubicBezTo>
                          <a:cubicBezTo>
                            <a:pt x="1195993" y="1583347"/>
                            <a:pt x="1200548" y="1596166"/>
                            <a:pt x="1210886" y="1602489"/>
                          </a:cubicBezTo>
                          <a:cubicBezTo>
                            <a:pt x="1208724" y="1614740"/>
                            <a:pt x="1197219" y="1625934"/>
                            <a:pt x="1197062" y="1639562"/>
                          </a:cubicBezTo>
                          <a:cubicBezTo>
                            <a:pt x="1190732" y="1653008"/>
                            <a:pt x="1182862" y="1660289"/>
                            <a:pt x="1177037" y="1679395"/>
                          </a:cubicBezTo>
                          <a:cubicBezTo>
                            <a:pt x="1153157" y="1693627"/>
                            <a:pt x="1125493" y="1707905"/>
                            <a:pt x="1108408" y="1717473"/>
                          </a:cubicBezTo>
                          <a:cubicBezTo>
                            <a:pt x="1085891" y="1730926"/>
                            <a:pt x="1053008" y="1724499"/>
                            <a:pt x="1040016" y="1733891"/>
                          </a:cubicBezTo>
                          <a:cubicBezTo>
                            <a:pt x="1015177" y="1752849"/>
                            <a:pt x="997565" y="1749144"/>
                            <a:pt x="981289" y="1762509"/>
                          </a:cubicBezTo>
                          <a:cubicBezTo>
                            <a:pt x="977051" y="1755708"/>
                            <a:pt x="978327" y="1746878"/>
                            <a:pt x="973684" y="1739607"/>
                          </a:cubicBezTo>
                          <a:cubicBezTo>
                            <a:pt x="965090" y="1726957"/>
                            <a:pt x="962358" y="1702509"/>
                            <a:pt x="950194" y="1677897"/>
                          </a:cubicBezTo>
                          <a:cubicBezTo>
                            <a:pt x="933618" y="1665076"/>
                            <a:pt x="926844" y="1655781"/>
                            <a:pt x="913809" y="1646796"/>
                          </a:cubicBezTo>
                          <a:cubicBezTo>
                            <a:pt x="909485" y="1634119"/>
                            <a:pt x="902510" y="1611373"/>
                            <a:pt x="899073" y="1600991"/>
                          </a:cubicBezTo>
                          <a:cubicBezTo>
                            <a:pt x="884153" y="1580648"/>
                            <a:pt x="887530" y="1574471"/>
                            <a:pt x="871443" y="1553708"/>
                          </a:cubicBezTo>
                          <a:cubicBezTo>
                            <a:pt x="851288" y="1524230"/>
                            <a:pt x="838461" y="1495966"/>
                            <a:pt x="822839" y="1481533"/>
                          </a:cubicBezTo>
                          <a:cubicBezTo>
                            <a:pt x="816080" y="1484735"/>
                            <a:pt x="802516" y="1488152"/>
                            <a:pt x="791287" y="1493989"/>
                          </a:cubicBezTo>
                          <a:cubicBezTo>
                            <a:pt x="800911" y="1503272"/>
                            <a:pt x="798821" y="1512430"/>
                            <a:pt x="807646" y="1524341"/>
                          </a:cubicBezTo>
                          <a:cubicBezTo>
                            <a:pt x="822380" y="1548947"/>
                            <a:pt x="820348" y="1563585"/>
                            <a:pt x="826760" y="1580336"/>
                          </a:cubicBezTo>
                          <a:cubicBezTo>
                            <a:pt x="833949" y="1589615"/>
                            <a:pt x="837849" y="1597154"/>
                            <a:pt x="842645" y="1603987"/>
                          </a:cubicBezTo>
                          <a:cubicBezTo>
                            <a:pt x="861797" y="1650894"/>
                            <a:pt x="862335" y="1672947"/>
                            <a:pt x="881346" y="1700543"/>
                          </a:cubicBezTo>
                          <a:cubicBezTo>
                            <a:pt x="894843" y="1708940"/>
                            <a:pt x="894213" y="1710753"/>
                            <a:pt x="906897" y="1719464"/>
                          </a:cubicBezTo>
                          <a:cubicBezTo>
                            <a:pt x="926299" y="1735950"/>
                            <a:pt x="933136" y="1747535"/>
                            <a:pt x="944212" y="1758035"/>
                          </a:cubicBezTo>
                          <a:cubicBezTo>
                            <a:pt x="946645" y="1763301"/>
                            <a:pt x="949499" y="1773333"/>
                            <a:pt x="953185" y="1779183"/>
                          </a:cubicBezTo>
                          <a:cubicBezTo>
                            <a:pt x="962197" y="1794846"/>
                            <a:pt x="963642" y="1814329"/>
                            <a:pt x="966772" y="1823234"/>
                          </a:cubicBezTo>
                          <a:cubicBezTo>
                            <a:pt x="975939" y="1818266"/>
                            <a:pt x="986485" y="1815977"/>
                            <a:pt x="994877" y="1808058"/>
                          </a:cubicBezTo>
                          <a:cubicBezTo>
                            <a:pt x="1026540" y="1799719"/>
                            <a:pt x="1031331" y="1807981"/>
                            <a:pt x="1063032" y="1797848"/>
                          </a:cubicBezTo>
                          <a:cubicBezTo>
                            <a:pt x="1070801" y="1793487"/>
                            <a:pt x="1081007" y="1788904"/>
                            <a:pt x="1085610" y="1785904"/>
                          </a:cubicBezTo>
                          <a:cubicBezTo>
                            <a:pt x="1088789" y="1795238"/>
                            <a:pt x="1089140" y="1804446"/>
                            <a:pt x="1092522" y="1810048"/>
                          </a:cubicBezTo>
                          <a:cubicBezTo>
                            <a:pt x="1089865" y="1822422"/>
                            <a:pt x="1076968" y="1851804"/>
                            <a:pt x="1077312" y="1859814"/>
                          </a:cubicBezTo>
                          <a:cubicBezTo>
                            <a:pt x="1073059" y="1864073"/>
                            <a:pt x="1066842" y="1889592"/>
                            <a:pt x="1051980" y="1915572"/>
                          </a:cubicBezTo>
                          <a:cubicBezTo>
                            <a:pt x="1039043" y="1932482"/>
                            <a:pt x="1008943" y="1940191"/>
                            <a:pt x="993728" y="1954143"/>
                          </a:cubicBezTo>
                          <a:cubicBezTo>
                            <a:pt x="974683" y="1977676"/>
                            <a:pt x="961231" y="1984042"/>
                            <a:pt x="944431" y="2012877"/>
                          </a:cubicBezTo>
                          <a:cubicBezTo>
                            <a:pt x="934803" y="2030734"/>
                            <a:pt x="908664" y="2042304"/>
                            <a:pt x="891012" y="2065383"/>
                          </a:cubicBezTo>
                          <a:cubicBezTo>
                            <a:pt x="896478" y="2075401"/>
                            <a:pt x="898492" y="2090566"/>
                            <a:pt x="902301" y="2097233"/>
                          </a:cubicBezTo>
                          <a:cubicBezTo>
                            <a:pt x="900945" y="2115250"/>
                            <a:pt x="901832" y="2128489"/>
                            <a:pt x="901152" y="2142782"/>
                          </a:cubicBezTo>
                          <a:cubicBezTo>
                            <a:pt x="905941" y="2154083"/>
                            <a:pt x="910176" y="2169974"/>
                            <a:pt x="916581" y="2182358"/>
                          </a:cubicBezTo>
                          <a:cubicBezTo>
                            <a:pt x="921686" y="2197346"/>
                            <a:pt x="911184" y="2219400"/>
                            <a:pt x="916581" y="2230883"/>
                          </a:cubicBezTo>
                          <a:cubicBezTo>
                            <a:pt x="908626" y="2252119"/>
                            <a:pt x="896278" y="2261891"/>
                            <a:pt x="889407" y="2276175"/>
                          </a:cubicBezTo>
                          <a:cubicBezTo>
                            <a:pt x="860329" y="2313917"/>
                            <a:pt x="840260" y="2305299"/>
                            <a:pt x="813173" y="2339383"/>
                          </a:cubicBezTo>
                          <a:cubicBezTo>
                            <a:pt x="815751" y="2349601"/>
                            <a:pt x="810296" y="2358058"/>
                            <a:pt x="813173" y="2367015"/>
                          </a:cubicBezTo>
                          <a:cubicBezTo>
                            <a:pt x="812371" y="2386660"/>
                            <a:pt x="810218" y="2418895"/>
                            <a:pt x="807884" y="2441931"/>
                          </a:cubicBezTo>
                          <a:cubicBezTo>
                            <a:pt x="801087" y="2444742"/>
                            <a:pt x="792535" y="2441599"/>
                            <a:pt x="781402" y="2441931"/>
                          </a:cubicBezTo>
                          <a:cubicBezTo>
                            <a:pt x="782620" y="2459847"/>
                            <a:pt x="766234" y="2486098"/>
                            <a:pt x="769183" y="2501650"/>
                          </a:cubicBezTo>
                          <a:cubicBezTo>
                            <a:pt x="756180" y="2527581"/>
                            <a:pt x="733814" y="2532849"/>
                            <a:pt x="724281" y="2556895"/>
                          </a:cubicBezTo>
                          <a:cubicBezTo>
                            <a:pt x="718327" y="2564384"/>
                            <a:pt x="696556" y="2582024"/>
                            <a:pt x="694572" y="2592490"/>
                          </a:cubicBezTo>
                          <a:cubicBezTo>
                            <a:pt x="676227" y="2608238"/>
                            <a:pt x="665534" y="2611351"/>
                            <a:pt x="650126" y="2628578"/>
                          </a:cubicBezTo>
                          <a:cubicBezTo>
                            <a:pt x="615164" y="2637597"/>
                            <a:pt x="607742" y="2619658"/>
                            <a:pt x="572742" y="2628578"/>
                          </a:cubicBezTo>
                          <a:cubicBezTo>
                            <a:pt x="565650" y="2617589"/>
                            <a:pt x="554648" y="2591565"/>
                            <a:pt x="543051" y="2578812"/>
                          </a:cubicBezTo>
                          <a:cubicBezTo>
                            <a:pt x="537981" y="2561321"/>
                            <a:pt x="538930" y="2552801"/>
                            <a:pt x="535665" y="2534249"/>
                          </a:cubicBezTo>
                          <a:cubicBezTo>
                            <a:pt x="522680" y="2515414"/>
                            <a:pt x="525148" y="2504116"/>
                            <a:pt x="514491" y="2489962"/>
                          </a:cubicBezTo>
                          <a:cubicBezTo>
                            <a:pt x="499382" y="2475394"/>
                            <a:pt x="491342" y="2448970"/>
                            <a:pt x="479255" y="2439940"/>
                          </a:cubicBezTo>
                          <a:cubicBezTo>
                            <a:pt x="476838" y="2411123"/>
                            <a:pt x="482148" y="2395796"/>
                            <a:pt x="479255" y="2369499"/>
                          </a:cubicBezTo>
                          <a:cubicBezTo>
                            <a:pt x="468748" y="2359317"/>
                            <a:pt x="462244" y="2339384"/>
                            <a:pt x="444712" y="2315751"/>
                          </a:cubicBezTo>
                          <a:cubicBezTo>
                            <a:pt x="442785" y="2294785"/>
                            <a:pt x="449467" y="2292442"/>
                            <a:pt x="444712" y="2272193"/>
                          </a:cubicBezTo>
                          <a:cubicBezTo>
                            <a:pt x="455284" y="2250381"/>
                            <a:pt x="470817" y="2243439"/>
                            <a:pt x="479255" y="2220437"/>
                          </a:cubicBezTo>
                          <a:cubicBezTo>
                            <a:pt x="472253" y="2200612"/>
                            <a:pt x="482085" y="2175197"/>
                            <a:pt x="479255" y="2161210"/>
                          </a:cubicBezTo>
                          <a:cubicBezTo>
                            <a:pt x="470580" y="2141555"/>
                            <a:pt x="476325" y="2121230"/>
                            <a:pt x="468203" y="2099224"/>
                          </a:cubicBezTo>
                          <a:cubicBezTo>
                            <a:pt x="451764" y="2087903"/>
                            <a:pt x="444504" y="2054592"/>
                            <a:pt x="429739" y="2036765"/>
                          </a:cubicBezTo>
                          <a:cubicBezTo>
                            <a:pt x="431260" y="1999707"/>
                            <a:pt x="439440" y="1985409"/>
                            <a:pt x="437563" y="1956390"/>
                          </a:cubicBezTo>
                          <a:cubicBezTo>
                            <a:pt x="427710" y="1941971"/>
                            <a:pt x="429068" y="1932313"/>
                            <a:pt x="413617" y="1914567"/>
                          </a:cubicBezTo>
                          <a:cubicBezTo>
                            <a:pt x="400028" y="1917000"/>
                            <a:pt x="380235" y="1916061"/>
                            <a:pt x="361803" y="1917307"/>
                          </a:cubicBezTo>
                          <a:cubicBezTo>
                            <a:pt x="354289" y="1909393"/>
                            <a:pt x="355913" y="1897971"/>
                            <a:pt x="344988" y="1886205"/>
                          </a:cubicBezTo>
                          <a:cubicBezTo>
                            <a:pt x="322865" y="1886176"/>
                            <a:pt x="309289" y="1877403"/>
                            <a:pt x="298244" y="1880470"/>
                          </a:cubicBezTo>
                          <a:cubicBezTo>
                            <a:pt x="278117" y="1896775"/>
                            <a:pt x="262723" y="1895626"/>
                            <a:pt x="248035" y="1907610"/>
                          </a:cubicBezTo>
                          <a:cubicBezTo>
                            <a:pt x="233837" y="1911079"/>
                            <a:pt x="218035" y="1905944"/>
                            <a:pt x="202677" y="1907610"/>
                          </a:cubicBezTo>
                          <a:cubicBezTo>
                            <a:pt x="179334" y="1910909"/>
                            <a:pt x="177451" y="1906699"/>
                            <a:pt x="154766" y="1913582"/>
                          </a:cubicBezTo>
                          <a:cubicBezTo>
                            <a:pt x="138879" y="1908543"/>
                            <a:pt x="116684" y="1882879"/>
                            <a:pt x="101585" y="1879977"/>
                          </a:cubicBezTo>
                          <a:cubicBezTo>
                            <a:pt x="73059" y="1867286"/>
                            <a:pt x="59133" y="1816819"/>
                            <a:pt x="26499" y="1794872"/>
                          </a:cubicBezTo>
                          <a:cubicBezTo>
                            <a:pt x="18891" y="1776615"/>
                            <a:pt x="20683" y="1751347"/>
                            <a:pt x="11763" y="1729417"/>
                          </a:cubicBezTo>
                          <a:cubicBezTo>
                            <a:pt x="15391" y="1710900"/>
                            <a:pt x="17810" y="1690741"/>
                            <a:pt x="21429" y="1673423"/>
                          </a:cubicBezTo>
                          <a:cubicBezTo>
                            <a:pt x="15056" y="1655261"/>
                            <a:pt x="19121" y="1639493"/>
                            <a:pt x="12000" y="1626377"/>
                          </a:cubicBezTo>
                          <a:cubicBezTo>
                            <a:pt x="15207" y="1606621"/>
                            <a:pt x="26859" y="1595370"/>
                            <a:pt x="29946" y="1579350"/>
                          </a:cubicBezTo>
                          <a:cubicBezTo>
                            <a:pt x="36671" y="1555623"/>
                            <a:pt x="65978" y="1532448"/>
                            <a:pt x="73480" y="1503942"/>
                          </a:cubicBezTo>
                          <a:cubicBezTo>
                            <a:pt x="93845" y="1481829"/>
                            <a:pt x="112515" y="1476255"/>
                            <a:pt x="121847" y="1466100"/>
                          </a:cubicBezTo>
                          <a:cubicBezTo>
                            <a:pt x="125559" y="1446281"/>
                            <a:pt x="133508" y="1436241"/>
                            <a:pt x="133592" y="1426031"/>
                          </a:cubicBezTo>
                          <a:cubicBezTo>
                            <a:pt x="145377" y="1411251"/>
                            <a:pt x="161705" y="1401457"/>
                            <a:pt x="165144" y="1389963"/>
                          </a:cubicBezTo>
                          <a:cubicBezTo>
                            <a:pt x="177863" y="1375809"/>
                            <a:pt x="184664" y="1373224"/>
                            <a:pt x="194835" y="1357856"/>
                          </a:cubicBezTo>
                          <a:cubicBezTo>
                            <a:pt x="204119" y="1361460"/>
                            <a:pt x="210954" y="1367541"/>
                            <a:pt x="216483" y="1369544"/>
                          </a:cubicBezTo>
                          <a:cubicBezTo>
                            <a:pt x="251453" y="1353752"/>
                            <a:pt x="268564" y="1354040"/>
                            <a:pt x="297788" y="1337437"/>
                          </a:cubicBezTo>
                          <a:cubicBezTo>
                            <a:pt x="334982" y="1335756"/>
                            <a:pt x="337487" y="1343216"/>
                            <a:pt x="373092" y="1337694"/>
                          </a:cubicBezTo>
                          <a:cubicBezTo>
                            <a:pt x="390690" y="1331773"/>
                            <a:pt x="402963" y="1335522"/>
                            <a:pt x="410170" y="1331229"/>
                          </a:cubicBezTo>
                          <a:cubicBezTo>
                            <a:pt x="419072" y="1332953"/>
                            <a:pt x="426090" y="1337323"/>
                            <a:pt x="431125" y="1336196"/>
                          </a:cubicBezTo>
                          <a:cubicBezTo>
                            <a:pt x="433980" y="1353346"/>
                            <a:pt x="430152" y="1375824"/>
                            <a:pt x="437800" y="1390692"/>
                          </a:cubicBezTo>
                          <a:cubicBezTo>
                            <a:pt x="458009" y="1393242"/>
                            <a:pt x="465751" y="1401478"/>
                            <a:pt x="485474" y="1401651"/>
                          </a:cubicBezTo>
                          <a:cubicBezTo>
                            <a:pt x="507000" y="1415557"/>
                            <a:pt x="519520" y="1431829"/>
                            <a:pt x="534990" y="1445445"/>
                          </a:cubicBezTo>
                          <a:cubicBezTo>
                            <a:pt x="547499" y="1430697"/>
                            <a:pt x="557878" y="1426256"/>
                            <a:pt x="568146" y="1414087"/>
                          </a:cubicBezTo>
                          <a:cubicBezTo>
                            <a:pt x="577148" y="1409845"/>
                            <a:pt x="585288" y="1411912"/>
                            <a:pt x="599917" y="1408371"/>
                          </a:cubicBezTo>
                          <a:cubicBezTo>
                            <a:pt x="631934" y="1414104"/>
                            <a:pt x="665055" y="1435226"/>
                            <a:pt x="699405" y="1439473"/>
                          </a:cubicBezTo>
                          <a:cubicBezTo>
                            <a:pt x="724992" y="1430714"/>
                            <a:pt x="737872" y="1438100"/>
                            <a:pt x="762052" y="1429027"/>
                          </a:cubicBezTo>
                          <a:cubicBezTo>
                            <a:pt x="772916" y="1420955"/>
                            <a:pt x="796583" y="1414265"/>
                            <a:pt x="815945" y="1402400"/>
                          </a:cubicBezTo>
                          <a:cubicBezTo>
                            <a:pt x="820115" y="1371815"/>
                            <a:pt x="827550" y="1367843"/>
                            <a:pt x="832523" y="1334698"/>
                          </a:cubicBezTo>
                          <a:cubicBezTo>
                            <a:pt x="824057" y="1330229"/>
                            <a:pt x="819957" y="1310527"/>
                            <a:pt x="810875" y="1300601"/>
                          </a:cubicBezTo>
                          <a:cubicBezTo>
                            <a:pt x="799312" y="1314249"/>
                            <a:pt x="785264" y="1311789"/>
                            <a:pt x="764350" y="1329238"/>
                          </a:cubicBezTo>
                          <a:cubicBezTo>
                            <a:pt x="744504" y="1329587"/>
                            <a:pt x="739954" y="1319356"/>
                            <a:pt x="717606" y="1316289"/>
                          </a:cubicBezTo>
                          <a:cubicBezTo>
                            <a:pt x="707787" y="1312710"/>
                            <a:pt x="701894" y="1303038"/>
                            <a:pt x="689738" y="1296127"/>
                          </a:cubicBezTo>
                          <a:cubicBezTo>
                            <a:pt x="691290" y="1280074"/>
                            <a:pt x="705836" y="1268028"/>
                            <a:pt x="706080" y="1253318"/>
                          </a:cubicBezTo>
                          <a:cubicBezTo>
                            <a:pt x="717742" y="1245577"/>
                            <a:pt x="720144" y="1246325"/>
                            <a:pt x="730737" y="1238142"/>
                          </a:cubicBezTo>
                          <a:cubicBezTo>
                            <a:pt x="752010" y="1231483"/>
                            <a:pt x="753459" y="1232561"/>
                            <a:pt x="774490" y="1226454"/>
                          </a:cubicBezTo>
                          <a:cubicBezTo>
                            <a:pt x="799897" y="1232128"/>
                            <a:pt x="816367" y="1242919"/>
                            <a:pt x="831830" y="1243128"/>
                          </a:cubicBezTo>
                          <a:cubicBezTo>
                            <a:pt x="849719" y="1237524"/>
                            <a:pt x="896086" y="1236161"/>
                            <a:pt x="916344" y="1223458"/>
                          </a:cubicBezTo>
                          <a:cubicBezTo>
                            <a:pt x="901114" y="1217215"/>
                            <a:pt x="887359" y="1192510"/>
                            <a:pt x="874434" y="1189361"/>
                          </a:cubicBezTo>
                          <a:cubicBezTo>
                            <a:pt x="852833" y="1175424"/>
                            <a:pt x="848149" y="1159489"/>
                            <a:pt x="829058" y="1138846"/>
                          </a:cubicBezTo>
                          <a:cubicBezTo>
                            <a:pt x="832014" y="1123177"/>
                            <a:pt x="842109" y="1099727"/>
                            <a:pt x="844487" y="1088075"/>
                          </a:cubicBezTo>
                          <a:cubicBezTo>
                            <a:pt x="828955" y="1105210"/>
                            <a:pt x="813948" y="1104176"/>
                            <a:pt x="793366" y="1123414"/>
                          </a:cubicBezTo>
                          <a:cubicBezTo>
                            <a:pt x="794250" y="1132015"/>
                            <a:pt x="793828" y="1139235"/>
                            <a:pt x="795208" y="1149292"/>
                          </a:cubicBezTo>
                          <a:cubicBezTo>
                            <a:pt x="783995" y="1149433"/>
                            <a:pt x="781340" y="1146665"/>
                            <a:pt x="771262" y="1149292"/>
                          </a:cubicBezTo>
                          <a:cubicBezTo>
                            <a:pt x="765489" y="1132035"/>
                            <a:pt x="764355" y="1113951"/>
                            <a:pt x="759280" y="1102502"/>
                          </a:cubicBezTo>
                          <a:cubicBezTo>
                            <a:pt x="745992" y="1106497"/>
                            <a:pt x="736863" y="1105212"/>
                            <a:pt x="720597" y="1112968"/>
                          </a:cubicBezTo>
                          <a:cubicBezTo>
                            <a:pt x="712667" y="1150686"/>
                            <a:pt x="691404" y="1166289"/>
                            <a:pt x="689976" y="1183389"/>
                          </a:cubicBezTo>
                          <a:cubicBezTo>
                            <a:pt x="692044" y="1200770"/>
                            <a:pt x="691694" y="1213150"/>
                            <a:pt x="691818" y="1227203"/>
                          </a:cubicBezTo>
                          <a:cubicBezTo>
                            <a:pt x="680498" y="1231637"/>
                            <a:pt x="674964" y="1228339"/>
                            <a:pt x="668090" y="1232426"/>
                          </a:cubicBezTo>
                          <a:cubicBezTo>
                            <a:pt x="659083" y="1234275"/>
                            <a:pt x="652097" y="1232387"/>
                            <a:pt x="641372" y="1236900"/>
                          </a:cubicBezTo>
                          <a:cubicBezTo>
                            <a:pt x="635806" y="1249279"/>
                            <a:pt x="622912" y="1257769"/>
                            <a:pt x="613504" y="1269243"/>
                          </a:cubicBezTo>
                          <a:cubicBezTo>
                            <a:pt x="626593" y="1279723"/>
                            <a:pt x="623742" y="1288394"/>
                            <a:pt x="634241" y="1295890"/>
                          </a:cubicBezTo>
                          <a:cubicBezTo>
                            <a:pt x="629924" y="1304313"/>
                            <a:pt x="622874" y="1304911"/>
                            <a:pt x="616969" y="1313806"/>
                          </a:cubicBezTo>
                          <a:cubicBezTo>
                            <a:pt x="608354" y="1311469"/>
                            <a:pt x="598432" y="1295535"/>
                            <a:pt x="591400" y="1292638"/>
                          </a:cubicBezTo>
                          <a:cubicBezTo>
                            <a:pt x="577391" y="1273458"/>
                            <a:pt x="582285" y="1244818"/>
                            <a:pt x="565155" y="1219733"/>
                          </a:cubicBezTo>
                          <a:cubicBezTo>
                            <a:pt x="533110" y="1195143"/>
                            <a:pt x="535554" y="1184390"/>
                            <a:pt x="511262" y="1160743"/>
                          </a:cubicBezTo>
                          <a:cubicBezTo>
                            <a:pt x="498187" y="1151589"/>
                            <a:pt x="481976" y="1135046"/>
                            <a:pt x="460360" y="1122921"/>
                          </a:cubicBezTo>
                          <a:cubicBezTo>
                            <a:pt x="461708" y="1134308"/>
                            <a:pt x="447727" y="1155739"/>
                            <a:pt x="449308" y="1165730"/>
                          </a:cubicBezTo>
                          <a:cubicBezTo>
                            <a:pt x="474355" y="1181329"/>
                            <a:pt x="471631" y="1196717"/>
                            <a:pt x="494903" y="1213998"/>
                          </a:cubicBezTo>
                          <a:cubicBezTo>
                            <a:pt x="512760" y="1221299"/>
                            <a:pt x="527046" y="1240992"/>
                            <a:pt x="541884" y="1243365"/>
                          </a:cubicBezTo>
                          <a:cubicBezTo>
                            <a:pt x="541241" y="1245979"/>
                            <a:pt x="540523" y="1246478"/>
                            <a:pt x="539367" y="1249593"/>
                          </a:cubicBezTo>
                          <a:cubicBezTo>
                            <a:pt x="528992" y="1246971"/>
                            <a:pt x="520938" y="1239445"/>
                            <a:pt x="513798" y="1240132"/>
                          </a:cubicBezTo>
                          <a:cubicBezTo>
                            <a:pt x="515610" y="1255249"/>
                            <a:pt x="513346" y="1266511"/>
                            <a:pt x="513798" y="1280458"/>
                          </a:cubicBezTo>
                          <a:cubicBezTo>
                            <a:pt x="509285" y="1285163"/>
                            <a:pt x="505752" y="1283881"/>
                            <a:pt x="502289" y="1287671"/>
                          </a:cubicBezTo>
                          <a:cubicBezTo>
                            <a:pt x="501238" y="1283660"/>
                            <a:pt x="503910" y="1279317"/>
                            <a:pt x="502289" y="1271983"/>
                          </a:cubicBezTo>
                          <a:cubicBezTo>
                            <a:pt x="495428" y="1263445"/>
                            <a:pt x="496195" y="1257429"/>
                            <a:pt x="487316" y="1244606"/>
                          </a:cubicBezTo>
                          <a:cubicBezTo>
                            <a:pt x="479865" y="1238001"/>
                            <a:pt x="467162" y="1224303"/>
                            <a:pt x="460598" y="1217743"/>
                          </a:cubicBezTo>
                          <a:cubicBezTo>
                            <a:pt x="442022" y="1200109"/>
                            <a:pt x="436735" y="1182693"/>
                            <a:pt x="424450" y="1174185"/>
                          </a:cubicBezTo>
                          <a:cubicBezTo>
                            <a:pt x="413400" y="1175889"/>
                            <a:pt x="400070" y="1170903"/>
                            <a:pt x="391512" y="1174185"/>
                          </a:cubicBezTo>
                          <a:cubicBezTo>
                            <a:pt x="381697" y="1180775"/>
                            <a:pt x="372855" y="1184756"/>
                            <a:pt x="367329" y="1188376"/>
                          </a:cubicBezTo>
                          <a:cubicBezTo>
                            <a:pt x="351254" y="1184581"/>
                            <a:pt x="330624" y="1172475"/>
                            <a:pt x="319436" y="1174678"/>
                          </a:cubicBezTo>
                          <a:cubicBezTo>
                            <a:pt x="316624" y="1188860"/>
                            <a:pt x="315028" y="1198846"/>
                            <a:pt x="313217" y="1213249"/>
                          </a:cubicBezTo>
                          <a:cubicBezTo>
                            <a:pt x="305451" y="1217465"/>
                            <a:pt x="301215" y="1218273"/>
                            <a:pt x="296858" y="1220975"/>
                          </a:cubicBezTo>
                          <a:cubicBezTo>
                            <a:pt x="290444" y="1238874"/>
                            <a:pt x="280625" y="1251468"/>
                            <a:pt x="276833" y="1259802"/>
                          </a:cubicBezTo>
                          <a:cubicBezTo>
                            <a:pt x="265002" y="1283005"/>
                            <a:pt x="249865" y="1291632"/>
                            <a:pt x="244132" y="1310810"/>
                          </a:cubicBezTo>
                          <a:cubicBezTo>
                            <a:pt x="234999" y="1311440"/>
                            <a:pt x="219040" y="1306989"/>
                            <a:pt x="207747" y="1308819"/>
                          </a:cubicBezTo>
                          <a:cubicBezTo>
                            <a:pt x="197993" y="1315357"/>
                            <a:pt x="194241" y="1315631"/>
                            <a:pt x="183564" y="1323996"/>
                          </a:cubicBezTo>
                          <a:cubicBezTo>
                            <a:pt x="177806" y="1321830"/>
                            <a:pt x="171703" y="1311725"/>
                            <a:pt x="166749" y="1308327"/>
                          </a:cubicBezTo>
                          <a:cubicBezTo>
                            <a:pt x="150951" y="1303526"/>
                            <a:pt x="133442" y="1294517"/>
                            <a:pt x="122540" y="1293900"/>
                          </a:cubicBezTo>
                          <a:cubicBezTo>
                            <a:pt x="113311" y="1256085"/>
                            <a:pt x="130566" y="1243926"/>
                            <a:pt x="122540" y="1194584"/>
                          </a:cubicBezTo>
                          <a:cubicBezTo>
                            <a:pt x="132459" y="1183655"/>
                            <a:pt x="148206" y="1185329"/>
                            <a:pt x="160985" y="1172687"/>
                          </a:cubicBezTo>
                          <a:cubicBezTo>
                            <a:pt x="179645" y="1170143"/>
                            <a:pt x="196249" y="1177620"/>
                            <a:pt x="226387" y="1181655"/>
                          </a:cubicBezTo>
                          <a:cubicBezTo>
                            <a:pt x="232965" y="1169130"/>
                            <a:pt x="243752" y="1163014"/>
                            <a:pt x="258175" y="1146060"/>
                          </a:cubicBezTo>
                          <a:cubicBezTo>
                            <a:pt x="246857" y="1127568"/>
                            <a:pt x="247462" y="1110387"/>
                            <a:pt x="238369" y="1100275"/>
                          </a:cubicBezTo>
                          <a:cubicBezTo>
                            <a:pt x="229165" y="1097120"/>
                            <a:pt x="228676" y="1094056"/>
                            <a:pt x="220860" y="1090321"/>
                          </a:cubicBezTo>
                          <a:cubicBezTo>
                            <a:pt x="224276" y="1089481"/>
                            <a:pt x="233264" y="1089595"/>
                            <a:pt x="237913" y="1087326"/>
                          </a:cubicBezTo>
                          <a:cubicBezTo>
                            <a:pt x="250933" y="1087130"/>
                            <a:pt x="261530" y="1088793"/>
                            <a:pt x="268990" y="1087326"/>
                          </a:cubicBezTo>
                          <a:cubicBezTo>
                            <a:pt x="278710" y="1068172"/>
                            <a:pt x="292457" y="1067645"/>
                            <a:pt x="304463" y="1048262"/>
                          </a:cubicBezTo>
                          <a:cubicBezTo>
                            <a:pt x="304985" y="1013403"/>
                            <a:pt x="318161" y="1008191"/>
                            <a:pt x="321278" y="982314"/>
                          </a:cubicBezTo>
                          <a:cubicBezTo>
                            <a:pt x="332607" y="976704"/>
                            <a:pt x="354017" y="968045"/>
                            <a:pt x="371706" y="959668"/>
                          </a:cubicBezTo>
                          <a:cubicBezTo>
                            <a:pt x="374097" y="938914"/>
                            <a:pt x="375950" y="924233"/>
                            <a:pt x="375846" y="904916"/>
                          </a:cubicBezTo>
                          <a:cubicBezTo>
                            <a:pt x="379067" y="897643"/>
                            <a:pt x="389707" y="892352"/>
                            <a:pt x="393354" y="882269"/>
                          </a:cubicBezTo>
                          <a:cubicBezTo>
                            <a:pt x="398100" y="886420"/>
                            <a:pt x="400101" y="890913"/>
                            <a:pt x="405793" y="897938"/>
                          </a:cubicBezTo>
                          <a:cubicBezTo>
                            <a:pt x="402775" y="913264"/>
                            <a:pt x="391944" y="929808"/>
                            <a:pt x="391056" y="950208"/>
                          </a:cubicBezTo>
                          <a:cubicBezTo>
                            <a:pt x="415777" y="949595"/>
                            <a:pt x="436754" y="955038"/>
                            <a:pt x="472799" y="950208"/>
                          </a:cubicBezTo>
                          <a:cubicBezTo>
                            <a:pt x="489611" y="941875"/>
                            <a:pt x="528620" y="943212"/>
                            <a:pt x="543270" y="936273"/>
                          </a:cubicBezTo>
                          <a:cubicBezTo>
                            <a:pt x="546961" y="910706"/>
                            <a:pt x="555044" y="902379"/>
                            <a:pt x="557313" y="885246"/>
                          </a:cubicBezTo>
                          <a:cubicBezTo>
                            <a:pt x="563199" y="871208"/>
                            <a:pt x="573902" y="868052"/>
                            <a:pt x="578743" y="858125"/>
                          </a:cubicBezTo>
                          <a:cubicBezTo>
                            <a:pt x="577765" y="846402"/>
                            <a:pt x="581019" y="835691"/>
                            <a:pt x="584032" y="826019"/>
                          </a:cubicBezTo>
                          <a:cubicBezTo>
                            <a:pt x="600791" y="823139"/>
                            <a:pt x="621525" y="829410"/>
                            <a:pt x="632617" y="824265"/>
                          </a:cubicBezTo>
                          <a:cubicBezTo>
                            <a:pt x="642317" y="812051"/>
                            <a:pt x="666863" y="804328"/>
                            <a:pt x="681914" y="790917"/>
                          </a:cubicBezTo>
                          <a:cubicBezTo>
                            <a:pt x="661618" y="783446"/>
                            <a:pt x="661238" y="773001"/>
                            <a:pt x="645056" y="765531"/>
                          </a:cubicBezTo>
                          <a:cubicBezTo>
                            <a:pt x="634876" y="772570"/>
                            <a:pt x="614947" y="773862"/>
                            <a:pt x="597619" y="780471"/>
                          </a:cubicBezTo>
                          <a:cubicBezTo>
                            <a:pt x="584189" y="779901"/>
                            <a:pt x="576077" y="776588"/>
                            <a:pt x="569988" y="776982"/>
                          </a:cubicBezTo>
                          <a:cubicBezTo>
                            <a:pt x="554950" y="754158"/>
                            <a:pt x="565216" y="738713"/>
                            <a:pt x="550875" y="715509"/>
                          </a:cubicBezTo>
                          <a:cubicBezTo>
                            <a:pt x="562644" y="692231"/>
                            <a:pt x="579237" y="679441"/>
                            <a:pt x="604531" y="642604"/>
                          </a:cubicBezTo>
                          <a:cubicBezTo>
                            <a:pt x="589077" y="631788"/>
                            <a:pt x="583969" y="620285"/>
                            <a:pt x="569058" y="615227"/>
                          </a:cubicBezTo>
                          <a:cubicBezTo>
                            <a:pt x="557226" y="628547"/>
                            <a:pt x="547766" y="629629"/>
                            <a:pt x="539586" y="642347"/>
                          </a:cubicBezTo>
                          <a:cubicBezTo>
                            <a:pt x="540539" y="651345"/>
                            <a:pt x="528739" y="669373"/>
                            <a:pt x="528078" y="677450"/>
                          </a:cubicBezTo>
                          <a:cubicBezTo>
                            <a:pt x="513344" y="691451"/>
                            <a:pt x="506472" y="694705"/>
                            <a:pt x="494903" y="707053"/>
                          </a:cubicBezTo>
                          <a:cubicBezTo>
                            <a:pt x="493424" y="723160"/>
                            <a:pt x="492424" y="740557"/>
                            <a:pt x="490544" y="757332"/>
                          </a:cubicBezTo>
                          <a:cubicBezTo>
                            <a:pt x="498230" y="765325"/>
                            <a:pt x="506840" y="791229"/>
                            <a:pt x="519086" y="802624"/>
                          </a:cubicBezTo>
                          <a:cubicBezTo>
                            <a:pt x="516429" y="813369"/>
                            <a:pt x="511603" y="841661"/>
                            <a:pt x="511955" y="846182"/>
                          </a:cubicBezTo>
                          <a:cubicBezTo>
                            <a:pt x="508562" y="849078"/>
                            <a:pt x="496140" y="866860"/>
                            <a:pt x="485474" y="889976"/>
                          </a:cubicBezTo>
                          <a:cubicBezTo>
                            <a:pt x="462678" y="892089"/>
                            <a:pt x="460637" y="882590"/>
                            <a:pt x="440098" y="884989"/>
                          </a:cubicBezTo>
                          <a:cubicBezTo>
                            <a:pt x="439895" y="875660"/>
                            <a:pt x="443264" y="868358"/>
                            <a:pt x="443326" y="860116"/>
                          </a:cubicBezTo>
                          <a:cubicBezTo>
                            <a:pt x="422876" y="835558"/>
                            <a:pt x="425489" y="824021"/>
                            <a:pt x="411319" y="800633"/>
                          </a:cubicBezTo>
                          <a:cubicBezTo>
                            <a:pt x="405675" y="815713"/>
                            <a:pt x="392212" y="821751"/>
                            <a:pt x="384381" y="836958"/>
                          </a:cubicBezTo>
                          <a:cubicBezTo>
                            <a:pt x="377682" y="839883"/>
                            <a:pt x="367733" y="837441"/>
                            <a:pt x="359049" y="841944"/>
                          </a:cubicBezTo>
                          <a:cubicBezTo>
                            <a:pt x="344670" y="811038"/>
                            <a:pt x="353371" y="803809"/>
                            <a:pt x="341778" y="774991"/>
                          </a:cubicBezTo>
                          <a:cubicBezTo>
                            <a:pt x="345562" y="760508"/>
                            <a:pt x="353894" y="753251"/>
                            <a:pt x="355821" y="742648"/>
                          </a:cubicBezTo>
                          <a:cubicBezTo>
                            <a:pt x="370838" y="719328"/>
                            <a:pt x="392154" y="706075"/>
                            <a:pt x="400960" y="693868"/>
                          </a:cubicBezTo>
                          <a:cubicBezTo>
                            <a:pt x="405563" y="677328"/>
                            <a:pt x="419776" y="666802"/>
                            <a:pt x="426511" y="637124"/>
                          </a:cubicBezTo>
                          <a:cubicBezTo>
                            <a:pt x="444375" y="599228"/>
                            <a:pt x="450149" y="602217"/>
                            <a:pt x="471887" y="567432"/>
                          </a:cubicBezTo>
                          <a:cubicBezTo>
                            <a:pt x="487112" y="538151"/>
                            <a:pt x="521365" y="519794"/>
                            <a:pt x="541884" y="487806"/>
                          </a:cubicBezTo>
                          <a:cubicBezTo>
                            <a:pt x="559599" y="481228"/>
                            <a:pt x="592564" y="477143"/>
                            <a:pt x="602233" y="465909"/>
                          </a:cubicBezTo>
                          <a:cubicBezTo>
                            <a:pt x="619956" y="470561"/>
                            <a:pt x="628096" y="476438"/>
                            <a:pt x="643688" y="477597"/>
                          </a:cubicBezTo>
                          <a:cubicBezTo>
                            <a:pt x="664666" y="486831"/>
                            <a:pt x="678385" y="495926"/>
                            <a:pt x="693185" y="500243"/>
                          </a:cubicBezTo>
                          <a:cubicBezTo>
                            <a:pt x="723250" y="511020"/>
                            <a:pt x="741069" y="532232"/>
                            <a:pt x="756526" y="536331"/>
                          </a:cubicBezTo>
                          <a:cubicBezTo>
                            <a:pt x="765308" y="548616"/>
                            <a:pt x="765068" y="561678"/>
                            <a:pt x="769420" y="572911"/>
                          </a:cubicBezTo>
                          <a:cubicBezTo>
                            <a:pt x="761577" y="579279"/>
                            <a:pt x="752651" y="584485"/>
                            <a:pt x="748465" y="587595"/>
                          </a:cubicBezTo>
                          <a:cubicBezTo>
                            <a:pt x="712738" y="589588"/>
                            <a:pt x="694055" y="574578"/>
                            <a:pt x="666704" y="570428"/>
                          </a:cubicBezTo>
                          <a:cubicBezTo>
                            <a:pt x="689447" y="580072"/>
                            <a:pt x="692856" y="597900"/>
                            <a:pt x="716457" y="610497"/>
                          </a:cubicBezTo>
                          <a:cubicBezTo>
                            <a:pt x="735899" y="634182"/>
                            <a:pt x="731883" y="644857"/>
                            <a:pt x="747316" y="674947"/>
                          </a:cubicBezTo>
                          <a:cubicBezTo>
                            <a:pt x="753809" y="659468"/>
                            <a:pt x="759438" y="661737"/>
                            <a:pt x="764350" y="646092"/>
                          </a:cubicBezTo>
                          <a:cubicBezTo>
                            <a:pt x="786535" y="643319"/>
                            <a:pt x="788240" y="648464"/>
                            <a:pt x="810419" y="648576"/>
                          </a:cubicBezTo>
                          <a:cubicBezTo>
                            <a:pt x="797190" y="633322"/>
                            <a:pt x="795497" y="619867"/>
                            <a:pt x="786691" y="608743"/>
                          </a:cubicBezTo>
                          <a:cubicBezTo>
                            <a:pt x="802168" y="597566"/>
                            <a:pt x="810299" y="598926"/>
                            <a:pt x="824006" y="585604"/>
                          </a:cubicBezTo>
                          <a:cubicBezTo>
                            <a:pt x="826394" y="565062"/>
                            <a:pt x="828641" y="553626"/>
                            <a:pt x="829295" y="536823"/>
                          </a:cubicBezTo>
                          <a:cubicBezTo>
                            <a:pt x="832396" y="537381"/>
                            <a:pt x="837979" y="540905"/>
                            <a:pt x="842426" y="542559"/>
                          </a:cubicBezTo>
                          <a:cubicBezTo>
                            <a:pt x="849260" y="569991"/>
                            <a:pt x="849984" y="590001"/>
                            <a:pt x="853697" y="603776"/>
                          </a:cubicBezTo>
                          <a:cubicBezTo>
                            <a:pt x="865599" y="577113"/>
                            <a:pt x="881736" y="573737"/>
                            <a:pt x="895152" y="551507"/>
                          </a:cubicBezTo>
                          <a:cubicBezTo>
                            <a:pt x="920987" y="535173"/>
                            <a:pt x="947547" y="523722"/>
                            <a:pt x="966079" y="510945"/>
                          </a:cubicBezTo>
                          <a:cubicBezTo>
                            <a:pt x="989116" y="500754"/>
                            <a:pt x="1006371" y="505608"/>
                            <a:pt x="1027340" y="497011"/>
                          </a:cubicBezTo>
                          <a:cubicBezTo>
                            <a:pt x="1024447" y="491496"/>
                            <a:pt x="1018306" y="476145"/>
                            <a:pt x="1014902" y="469378"/>
                          </a:cubicBezTo>
                          <a:cubicBezTo>
                            <a:pt x="1015617" y="464318"/>
                            <a:pt x="1018503" y="463046"/>
                            <a:pt x="1018823" y="456449"/>
                          </a:cubicBezTo>
                          <a:cubicBezTo>
                            <a:pt x="1035045" y="460354"/>
                            <a:pt x="1047536" y="466523"/>
                            <a:pt x="1061883" y="467387"/>
                          </a:cubicBezTo>
                          <a:cubicBezTo>
                            <a:pt x="1090165" y="479385"/>
                            <a:pt x="1102561" y="497930"/>
                            <a:pt x="1123381" y="500736"/>
                          </a:cubicBezTo>
                          <a:cubicBezTo>
                            <a:pt x="1122632" y="483668"/>
                            <a:pt x="1127256" y="469576"/>
                            <a:pt x="1123381" y="456685"/>
                          </a:cubicBezTo>
                          <a:cubicBezTo>
                            <a:pt x="1102299" y="441259"/>
                            <a:pt x="1098289" y="427646"/>
                            <a:pt x="1084224" y="419356"/>
                          </a:cubicBezTo>
                          <a:cubicBezTo>
                            <a:pt x="1082734" y="403161"/>
                            <a:pt x="1081718" y="390309"/>
                            <a:pt x="1085154" y="371087"/>
                          </a:cubicBezTo>
                          <a:cubicBezTo>
                            <a:pt x="1083056" y="353964"/>
                            <a:pt x="1102169" y="322251"/>
                            <a:pt x="1098742" y="306125"/>
                          </a:cubicBezTo>
                          <a:cubicBezTo>
                            <a:pt x="1106976" y="308490"/>
                            <a:pt x="1114221" y="314966"/>
                            <a:pt x="1120846" y="315093"/>
                          </a:cubicBezTo>
                          <a:cubicBezTo>
                            <a:pt x="1127815" y="327507"/>
                            <a:pt x="1126153" y="336509"/>
                            <a:pt x="1135345" y="353664"/>
                          </a:cubicBezTo>
                          <a:cubicBezTo>
                            <a:pt x="1146029" y="370187"/>
                            <a:pt x="1147369" y="395322"/>
                            <a:pt x="1154458" y="411905"/>
                          </a:cubicBezTo>
                          <a:cubicBezTo>
                            <a:pt x="1167355" y="430224"/>
                            <a:pt x="1168286" y="455298"/>
                            <a:pt x="1178423" y="479587"/>
                          </a:cubicBezTo>
                          <a:cubicBezTo>
                            <a:pt x="1171000" y="498664"/>
                            <a:pt x="1165199" y="501009"/>
                            <a:pt x="1157449" y="522889"/>
                          </a:cubicBezTo>
                          <a:cubicBezTo>
                            <a:pt x="1178831" y="529784"/>
                            <a:pt x="1190433" y="536357"/>
                            <a:pt x="1200290" y="539327"/>
                          </a:cubicBezTo>
                          <a:cubicBezTo>
                            <a:pt x="1205024" y="528269"/>
                            <a:pt x="1219749" y="519527"/>
                            <a:pt x="1224018" y="505722"/>
                          </a:cubicBezTo>
                          <a:cubicBezTo>
                            <a:pt x="1215094" y="493436"/>
                            <a:pt x="1216198" y="487228"/>
                            <a:pt x="1212272" y="478346"/>
                          </a:cubicBezTo>
                          <a:cubicBezTo>
                            <a:pt x="1225082" y="474158"/>
                            <a:pt x="1238860" y="470691"/>
                            <a:pt x="1252341" y="465160"/>
                          </a:cubicBezTo>
                          <a:cubicBezTo>
                            <a:pt x="1255725" y="462715"/>
                            <a:pt x="1259407" y="462324"/>
                            <a:pt x="1260858" y="460923"/>
                          </a:cubicBezTo>
                          <a:cubicBezTo>
                            <a:pt x="1245811" y="451983"/>
                            <a:pt x="1242445" y="440731"/>
                            <a:pt x="1231605" y="434788"/>
                          </a:cubicBezTo>
                          <a:cubicBezTo>
                            <a:pt x="1221474" y="436092"/>
                            <a:pt x="1214896" y="430798"/>
                            <a:pt x="1202825" y="429072"/>
                          </a:cubicBezTo>
                          <a:cubicBezTo>
                            <a:pt x="1187589" y="395126"/>
                            <a:pt x="1189595" y="375780"/>
                            <a:pt x="1180265" y="354413"/>
                          </a:cubicBezTo>
                          <a:cubicBezTo>
                            <a:pt x="1190136" y="346806"/>
                            <a:pt x="1192375" y="347695"/>
                            <a:pt x="1201220" y="339217"/>
                          </a:cubicBezTo>
                          <a:cubicBezTo>
                            <a:pt x="1203665" y="329216"/>
                            <a:pt x="1207931" y="319216"/>
                            <a:pt x="1211123" y="309358"/>
                          </a:cubicBezTo>
                          <a:cubicBezTo>
                            <a:pt x="1226683" y="311236"/>
                            <a:pt x="1233622" y="330409"/>
                            <a:pt x="1259709" y="340479"/>
                          </a:cubicBezTo>
                          <a:cubicBezTo>
                            <a:pt x="1268839" y="331805"/>
                            <a:pt x="1279398" y="330530"/>
                            <a:pt x="1290331" y="320316"/>
                          </a:cubicBezTo>
                          <a:cubicBezTo>
                            <a:pt x="1265811" y="311701"/>
                            <a:pt x="1263055" y="299202"/>
                            <a:pt x="1245885" y="294930"/>
                          </a:cubicBezTo>
                          <a:cubicBezTo>
                            <a:pt x="1237103" y="286956"/>
                            <a:pt x="1237538" y="279762"/>
                            <a:pt x="1224711" y="270530"/>
                          </a:cubicBezTo>
                          <a:cubicBezTo>
                            <a:pt x="1248606" y="252004"/>
                            <a:pt x="1263334" y="253074"/>
                            <a:pt x="1282507" y="235448"/>
                          </a:cubicBezTo>
                          <a:cubicBezTo>
                            <a:pt x="1273395" y="226530"/>
                            <a:pt x="1268562" y="215426"/>
                            <a:pt x="1259016" y="210555"/>
                          </a:cubicBezTo>
                          <a:cubicBezTo>
                            <a:pt x="1263541" y="190533"/>
                            <a:pt x="1284527" y="173346"/>
                            <a:pt x="1285042" y="156551"/>
                          </a:cubicBezTo>
                          <a:cubicBezTo>
                            <a:pt x="1298218" y="145091"/>
                            <a:pt x="1331050" y="129132"/>
                            <a:pt x="1344917" y="108027"/>
                          </a:cubicBezTo>
                          <a:cubicBezTo>
                            <a:pt x="1342684" y="95051"/>
                            <a:pt x="1358711" y="73711"/>
                            <a:pt x="1358741" y="58497"/>
                          </a:cubicBezTo>
                          <a:cubicBezTo>
                            <a:pt x="1361592" y="50628"/>
                            <a:pt x="1372634" y="44902"/>
                            <a:pt x="1379222" y="30628"/>
                          </a:cubicBezTo>
                          <a:cubicBezTo>
                            <a:pt x="1388267" y="29677"/>
                            <a:pt x="1405518" y="32623"/>
                            <a:pt x="1412853" y="30628"/>
                          </a:cubicBezTo>
                          <a:cubicBezTo>
                            <a:pt x="1426413" y="49157"/>
                            <a:pt x="1425509" y="67092"/>
                            <a:pt x="1432659" y="82897"/>
                          </a:cubicBezTo>
                          <a:cubicBezTo>
                            <a:pt x="1442708" y="60594"/>
                            <a:pt x="1456554" y="55796"/>
                            <a:pt x="1459378" y="41330"/>
                          </a:cubicBezTo>
                          <a:cubicBezTo>
                            <a:pt x="1467554" y="31731"/>
                            <a:pt x="1483216" y="23704"/>
                            <a:pt x="1491604" y="15452"/>
                          </a:cubicBezTo>
                          <a:close/>
                          <a:moveTo>
                            <a:pt x="1491604" y="19"/>
                          </a:moveTo>
                          <a:cubicBezTo>
                            <a:pt x="1478000" y="16000"/>
                            <a:pt x="1457143" y="19840"/>
                            <a:pt x="1451991" y="31633"/>
                          </a:cubicBezTo>
                          <a:cubicBezTo>
                            <a:pt x="1446695" y="41464"/>
                            <a:pt x="1437248" y="50205"/>
                            <a:pt x="1435413" y="56762"/>
                          </a:cubicBezTo>
                          <a:cubicBezTo>
                            <a:pt x="1428876" y="41422"/>
                            <a:pt x="1425650" y="29946"/>
                            <a:pt x="1420914" y="17935"/>
                          </a:cubicBezTo>
                          <a:cubicBezTo>
                            <a:pt x="1411231" y="20004"/>
                            <a:pt x="1384477" y="12502"/>
                            <a:pt x="1373933" y="17935"/>
                          </a:cubicBezTo>
                          <a:cubicBezTo>
                            <a:pt x="1366154" y="29901"/>
                            <a:pt x="1353885" y="37612"/>
                            <a:pt x="1349294" y="51539"/>
                          </a:cubicBezTo>
                          <a:cubicBezTo>
                            <a:pt x="1345542" y="73415"/>
                            <a:pt x="1339279" y="75768"/>
                            <a:pt x="1335251" y="100320"/>
                          </a:cubicBezTo>
                          <a:cubicBezTo>
                            <a:pt x="1312088" y="124142"/>
                            <a:pt x="1286769" y="131636"/>
                            <a:pt x="1277436" y="147347"/>
                          </a:cubicBezTo>
                          <a:cubicBezTo>
                            <a:pt x="1267553" y="171397"/>
                            <a:pt x="1251560" y="180584"/>
                            <a:pt x="1244973" y="212545"/>
                          </a:cubicBezTo>
                          <a:cubicBezTo>
                            <a:pt x="1250824" y="218316"/>
                            <a:pt x="1256515" y="228415"/>
                            <a:pt x="1263630" y="232452"/>
                          </a:cubicBezTo>
                          <a:cubicBezTo>
                            <a:pt x="1247807" y="243380"/>
                            <a:pt x="1231568" y="247567"/>
                            <a:pt x="1206509" y="267298"/>
                          </a:cubicBezTo>
                          <a:cubicBezTo>
                            <a:pt x="1215119" y="275909"/>
                            <a:pt x="1226198" y="290248"/>
                            <a:pt x="1238298" y="304135"/>
                          </a:cubicBezTo>
                          <a:cubicBezTo>
                            <a:pt x="1250102" y="307876"/>
                            <a:pt x="1258274" y="316903"/>
                            <a:pt x="1267077" y="320809"/>
                          </a:cubicBezTo>
                          <a:cubicBezTo>
                            <a:pt x="1265429" y="322222"/>
                            <a:pt x="1261998" y="323711"/>
                            <a:pt x="1259709" y="325539"/>
                          </a:cubicBezTo>
                          <a:cubicBezTo>
                            <a:pt x="1231253" y="310992"/>
                            <a:pt x="1232848" y="301868"/>
                            <a:pt x="1204904" y="290456"/>
                          </a:cubicBezTo>
                          <a:cubicBezTo>
                            <a:pt x="1202987" y="307045"/>
                            <a:pt x="1194734" y="310671"/>
                            <a:pt x="1191773" y="331018"/>
                          </a:cubicBezTo>
                          <a:cubicBezTo>
                            <a:pt x="1187301" y="336034"/>
                            <a:pt x="1171730" y="341729"/>
                            <a:pt x="1166678" y="348934"/>
                          </a:cubicBezTo>
                          <a:cubicBezTo>
                            <a:pt x="1176276" y="379696"/>
                            <a:pt x="1172246" y="404376"/>
                            <a:pt x="1194071" y="439775"/>
                          </a:cubicBezTo>
                          <a:cubicBezTo>
                            <a:pt x="1204505" y="438128"/>
                            <a:pt x="1213058" y="446013"/>
                            <a:pt x="1226553" y="446495"/>
                          </a:cubicBezTo>
                          <a:cubicBezTo>
                            <a:pt x="1231800" y="449083"/>
                            <a:pt x="1234805" y="456054"/>
                            <a:pt x="1238973" y="457434"/>
                          </a:cubicBezTo>
                          <a:cubicBezTo>
                            <a:pt x="1230569" y="461988"/>
                            <a:pt x="1217533" y="464427"/>
                            <a:pt x="1203062" y="467644"/>
                          </a:cubicBezTo>
                          <a:cubicBezTo>
                            <a:pt x="1199829" y="469109"/>
                            <a:pt x="1198563" y="467711"/>
                            <a:pt x="1195913" y="469141"/>
                          </a:cubicBezTo>
                          <a:cubicBezTo>
                            <a:pt x="1202693" y="479240"/>
                            <a:pt x="1203909" y="493478"/>
                            <a:pt x="1210886" y="503988"/>
                          </a:cubicBezTo>
                          <a:cubicBezTo>
                            <a:pt x="1207059" y="514446"/>
                            <a:pt x="1202629" y="514428"/>
                            <a:pt x="1196606" y="524387"/>
                          </a:cubicBezTo>
                          <a:cubicBezTo>
                            <a:pt x="1187302" y="522124"/>
                            <a:pt x="1180741" y="518315"/>
                            <a:pt x="1174265" y="515932"/>
                          </a:cubicBezTo>
                          <a:cubicBezTo>
                            <a:pt x="1179223" y="498095"/>
                            <a:pt x="1188229" y="490030"/>
                            <a:pt x="1191536" y="480336"/>
                          </a:cubicBezTo>
                          <a:cubicBezTo>
                            <a:pt x="1177151" y="446437"/>
                            <a:pt x="1176664" y="421780"/>
                            <a:pt x="1165510" y="407412"/>
                          </a:cubicBezTo>
                          <a:cubicBezTo>
                            <a:pt x="1158400" y="389401"/>
                            <a:pt x="1153109" y="366513"/>
                            <a:pt x="1146397" y="349190"/>
                          </a:cubicBezTo>
                          <a:cubicBezTo>
                            <a:pt x="1140638" y="339586"/>
                            <a:pt x="1135149" y="315003"/>
                            <a:pt x="1130056" y="305140"/>
                          </a:cubicBezTo>
                          <a:cubicBezTo>
                            <a:pt x="1118132" y="301909"/>
                            <a:pt x="1099867" y="292252"/>
                            <a:pt x="1090899" y="289451"/>
                          </a:cubicBezTo>
                          <a:cubicBezTo>
                            <a:pt x="1090528" y="318232"/>
                            <a:pt x="1075646" y="347663"/>
                            <a:pt x="1074102" y="368841"/>
                          </a:cubicBezTo>
                          <a:cubicBezTo>
                            <a:pt x="1074228" y="387937"/>
                            <a:pt x="1072694" y="406270"/>
                            <a:pt x="1072935" y="424835"/>
                          </a:cubicBezTo>
                          <a:cubicBezTo>
                            <a:pt x="1084641" y="432325"/>
                            <a:pt x="1097914" y="452889"/>
                            <a:pt x="1112329" y="462164"/>
                          </a:cubicBezTo>
                          <a:cubicBezTo>
                            <a:pt x="1113632" y="468424"/>
                            <a:pt x="1111385" y="474554"/>
                            <a:pt x="1112329" y="480336"/>
                          </a:cubicBezTo>
                          <a:cubicBezTo>
                            <a:pt x="1096007" y="476541"/>
                            <a:pt x="1088435" y="461643"/>
                            <a:pt x="1066953" y="455700"/>
                          </a:cubicBezTo>
                          <a:cubicBezTo>
                            <a:pt x="1043850" y="455093"/>
                            <a:pt x="1032665" y="440990"/>
                            <a:pt x="1011455" y="441509"/>
                          </a:cubicBezTo>
                          <a:cubicBezTo>
                            <a:pt x="1011984" y="450273"/>
                            <a:pt x="1004652" y="461176"/>
                            <a:pt x="1002938" y="470127"/>
                          </a:cubicBezTo>
                          <a:cubicBezTo>
                            <a:pt x="1006861" y="476606"/>
                            <a:pt x="1006407" y="482224"/>
                            <a:pt x="1010999" y="488043"/>
                          </a:cubicBezTo>
                          <a:cubicBezTo>
                            <a:pt x="992478" y="497827"/>
                            <a:pt x="975186" y="495294"/>
                            <a:pt x="963088" y="498745"/>
                          </a:cubicBezTo>
                          <a:cubicBezTo>
                            <a:pt x="949676" y="513456"/>
                            <a:pt x="913567" y="526396"/>
                            <a:pt x="888714" y="540805"/>
                          </a:cubicBezTo>
                          <a:cubicBezTo>
                            <a:pt x="875502" y="557698"/>
                            <a:pt x="869102" y="561492"/>
                            <a:pt x="860390" y="576144"/>
                          </a:cubicBezTo>
                          <a:cubicBezTo>
                            <a:pt x="854222" y="560036"/>
                            <a:pt x="854589" y="546074"/>
                            <a:pt x="852548" y="533591"/>
                          </a:cubicBezTo>
                          <a:cubicBezTo>
                            <a:pt x="839116" y="530294"/>
                            <a:pt x="834156" y="522793"/>
                            <a:pt x="819629" y="518671"/>
                          </a:cubicBezTo>
                          <a:cubicBezTo>
                            <a:pt x="817312" y="534297"/>
                            <a:pt x="818389" y="554479"/>
                            <a:pt x="813410" y="577898"/>
                          </a:cubicBezTo>
                          <a:cubicBezTo>
                            <a:pt x="795078" y="591487"/>
                            <a:pt x="787293" y="589793"/>
                            <a:pt x="770332" y="604525"/>
                          </a:cubicBezTo>
                          <a:cubicBezTo>
                            <a:pt x="778811" y="615180"/>
                            <a:pt x="782460" y="625200"/>
                            <a:pt x="788770" y="634878"/>
                          </a:cubicBezTo>
                          <a:cubicBezTo>
                            <a:pt x="778097" y="634956"/>
                            <a:pt x="767669" y="632678"/>
                            <a:pt x="758368" y="633399"/>
                          </a:cubicBezTo>
                          <a:cubicBezTo>
                            <a:pt x="754429" y="641841"/>
                            <a:pt x="749138" y="645833"/>
                            <a:pt x="748465" y="650073"/>
                          </a:cubicBezTo>
                          <a:cubicBezTo>
                            <a:pt x="739114" y="640514"/>
                            <a:pt x="738151" y="621303"/>
                            <a:pt x="726123" y="603776"/>
                          </a:cubicBezTo>
                          <a:cubicBezTo>
                            <a:pt x="723494" y="601790"/>
                            <a:pt x="718330" y="596628"/>
                            <a:pt x="713922" y="592818"/>
                          </a:cubicBezTo>
                          <a:cubicBezTo>
                            <a:pt x="728372" y="594059"/>
                            <a:pt x="737208" y="598144"/>
                            <a:pt x="751000" y="600780"/>
                          </a:cubicBezTo>
                          <a:cubicBezTo>
                            <a:pt x="760653" y="592792"/>
                            <a:pt x="769566" y="591314"/>
                            <a:pt x="783700" y="577898"/>
                          </a:cubicBezTo>
                          <a:cubicBezTo>
                            <a:pt x="778819" y="564951"/>
                            <a:pt x="774607" y="539361"/>
                            <a:pt x="765973" y="527619"/>
                          </a:cubicBezTo>
                          <a:cubicBezTo>
                            <a:pt x="745055" y="516452"/>
                            <a:pt x="734143" y="502024"/>
                            <a:pt x="698493" y="489048"/>
                          </a:cubicBezTo>
                          <a:cubicBezTo>
                            <a:pt x="675969" y="479859"/>
                            <a:pt x="672528" y="475282"/>
                            <a:pt x="647372" y="465909"/>
                          </a:cubicBezTo>
                          <a:cubicBezTo>
                            <a:pt x="633293" y="465682"/>
                            <a:pt x="623941" y="453404"/>
                            <a:pt x="601540" y="452960"/>
                          </a:cubicBezTo>
                          <a:cubicBezTo>
                            <a:pt x="579554" y="467461"/>
                            <a:pt x="548394" y="469598"/>
                            <a:pt x="535446" y="476848"/>
                          </a:cubicBezTo>
                          <a:cubicBezTo>
                            <a:pt x="519814" y="507377"/>
                            <a:pt x="469329" y="533184"/>
                            <a:pt x="462896" y="559469"/>
                          </a:cubicBezTo>
                          <a:cubicBezTo>
                            <a:pt x="458518" y="582122"/>
                            <a:pt x="426720" y="610443"/>
                            <a:pt x="416389" y="630896"/>
                          </a:cubicBezTo>
                          <a:cubicBezTo>
                            <a:pt x="409371" y="656460"/>
                            <a:pt x="398467" y="663284"/>
                            <a:pt x="391968" y="685905"/>
                          </a:cubicBezTo>
                          <a:cubicBezTo>
                            <a:pt x="381237" y="708022"/>
                            <a:pt x="364609" y="712194"/>
                            <a:pt x="346611" y="734686"/>
                          </a:cubicBezTo>
                          <a:cubicBezTo>
                            <a:pt x="343597" y="751783"/>
                            <a:pt x="332673" y="765206"/>
                            <a:pt x="329339" y="773750"/>
                          </a:cubicBezTo>
                          <a:cubicBezTo>
                            <a:pt x="339325" y="809259"/>
                            <a:pt x="339488" y="831604"/>
                            <a:pt x="350514" y="856135"/>
                          </a:cubicBezTo>
                          <a:cubicBezTo>
                            <a:pt x="364813" y="851674"/>
                            <a:pt x="381716" y="852329"/>
                            <a:pt x="390363" y="848409"/>
                          </a:cubicBezTo>
                          <a:cubicBezTo>
                            <a:pt x="395436" y="835541"/>
                            <a:pt x="402582" y="835938"/>
                            <a:pt x="409477" y="822530"/>
                          </a:cubicBezTo>
                          <a:cubicBezTo>
                            <a:pt x="414891" y="830097"/>
                            <a:pt x="421156" y="846641"/>
                            <a:pt x="431125" y="862600"/>
                          </a:cubicBezTo>
                          <a:cubicBezTo>
                            <a:pt x="432549" y="875341"/>
                            <a:pt x="423990" y="887323"/>
                            <a:pt x="426748" y="895948"/>
                          </a:cubicBezTo>
                          <a:cubicBezTo>
                            <a:pt x="456339" y="896076"/>
                            <a:pt x="471337" y="906378"/>
                            <a:pt x="490763" y="903161"/>
                          </a:cubicBezTo>
                          <a:cubicBezTo>
                            <a:pt x="491433" y="902162"/>
                            <a:pt x="491955" y="901352"/>
                            <a:pt x="492605" y="900185"/>
                          </a:cubicBezTo>
                          <a:cubicBezTo>
                            <a:pt x="523358" y="855159"/>
                            <a:pt x="523459" y="848839"/>
                            <a:pt x="523464" y="846911"/>
                          </a:cubicBezTo>
                          <a:cubicBezTo>
                            <a:pt x="524342" y="843759"/>
                            <a:pt x="526889" y="826442"/>
                            <a:pt x="530832" y="802624"/>
                          </a:cubicBezTo>
                          <a:cubicBezTo>
                            <a:pt x="530855" y="801744"/>
                            <a:pt x="531357" y="800853"/>
                            <a:pt x="531525" y="800141"/>
                          </a:cubicBezTo>
                          <a:cubicBezTo>
                            <a:pt x="524470" y="789462"/>
                            <a:pt x="513859" y="770841"/>
                            <a:pt x="502745" y="754099"/>
                          </a:cubicBezTo>
                          <a:cubicBezTo>
                            <a:pt x="500834" y="742169"/>
                            <a:pt x="507263" y="724352"/>
                            <a:pt x="505973" y="713281"/>
                          </a:cubicBezTo>
                          <a:cubicBezTo>
                            <a:pt x="517499" y="697734"/>
                            <a:pt x="527930" y="698331"/>
                            <a:pt x="537981" y="684900"/>
                          </a:cubicBezTo>
                          <a:cubicBezTo>
                            <a:pt x="539338" y="676963"/>
                            <a:pt x="546591" y="662315"/>
                            <a:pt x="549489" y="649561"/>
                          </a:cubicBezTo>
                          <a:cubicBezTo>
                            <a:pt x="556283" y="641345"/>
                            <a:pt x="562638" y="637955"/>
                            <a:pt x="569751" y="630896"/>
                          </a:cubicBezTo>
                          <a:cubicBezTo>
                            <a:pt x="576893" y="634165"/>
                            <a:pt x="582709" y="643597"/>
                            <a:pt x="587953" y="645087"/>
                          </a:cubicBezTo>
                          <a:cubicBezTo>
                            <a:pt x="580063" y="667650"/>
                            <a:pt x="552099" y="692134"/>
                            <a:pt x="538200" y="713025"/>
                          </a:cubicBezTo>
                          <a:cubicBezTo>
                            <a:pt x="548156" y="727448"/>
                            <a:pt x="550548" y="771525"/>
                            <a:pt x="561234" y="788197"/>
                          </a:cubicBezTo>
                          <a:cubicBezTo>
                            <a:pt x="579221" y="790213"/>
                            <a:pt x="582257" y="794796"/>
                            <a:pt x="598768" y="793163"/>
                          </a:cubicBezTo>
                          <a:cubicBezTo>
                            <a:pt x="607970" y="787869"/>
                            <a:pt x="631399" y="784985"/>
                            <a:pt x="643451" y="778973"/>
                          </a:cubicBezTo>
                          <a:cubicBezTo>
                            <a:pt x="651305" y="783470"/>
                            <a:pt x="655113" y="789352"/>
                            <a:pt x="660266" y="790917"/>
                          </a:cubicBezTo>
                          <a:cubicBezTo>
                            <a:pt x="651247" y="800361"/>
                            <a:pt x="634093" y="805042"/>
                            <a:pt x="629170" y="811828"/>
                          </a:cubicBezTo>
                          <a:cubicBezTo>
                            <a:pt x="617601" y="814506"/>
                            <a:pt x="593176" y="811637"/>
                            <a:pt x="574366" y="813819"/>
                          </a:cubicBezTo>
                          <a:cubicBezTo>
                            <a:pt x="572411" y="826279"/>
                            <a:pt x="568368" y="841827"/>
                            <a:pt x="567909" y="852390"/>
                          </a:cubicBezTo>
                          <a:cubicBezTo>
                            <a:pt x="563144" y="860146"/>
                            <a:pt x="556379" y="865594"/>
                            <a:pt x="547884" y="878032"/>
                          </a:cubicBezTo>
                          <a:cubicBezTo>
                            <a:pt x="543752" y="898554"/>
                            <a:pt x="536471" y="911517"/>
                            <a:pt x="534297" y="925315"/>
                          </a:cubicBezTo>
                          <a:cubicBezTo>
                            <a:pt x="515138" y="932239"/>
                            <a:pt x="496040" y="932285"/>
                            <a:pt x="471650" y="938008"/>
                          </a:cubicBezTo>
                          <a:cubicBezTo>
                            <a:pt x="451806" y="942825"/>
                            <a:pt x="420902" y="933282"/>
                            <a:pt x="406486" y="938008"/>
                          </a:cubicBezTo>
                          <a:cubicBezTo>
                            <a:pt x="412421" y="916982"/>
                            <a:pt x="414292" y="914799"/>
                            <a:pt x="418687" y="895199"/>
                          </a:cubicBezTo>
                          <a:cubicBezTo>
                            <a:pt x="406475" y="880692"/>
                            <a:pt x="402661" y="871038"/>
                            <a:pt x="392898" y="863348"/>
                          </a:cubicBezTo>
                          <a:cubicBezTo>
                            <a:pt x="385148" y="877942"/>
                            <a:pt x="373719" y="879202"/>
                            <a:pt x="364575" y="899929"/>
                          </a:cubicBezTo>
                          <a:cubicBezTo>
                            <a:pt x="363276" y="917513"/>
                            <a:pt x="366647" y="932195"/>
                            <a:pt x="360654" y="951193"/>
                          </a:cubicBezTo>
                          <a:cubicBezTo>
                            <a:pt x="339788" y="964943"/>
                            <a:pt x="322427" y="962790"/>
                            <a:pt x="311594" y="973346"/>
                          </a:cubicBezTo>
                          <a:cubicBezTo>
                            <a:pt x="308961" y="1004962"/>
                            <a:pt x="298764" y="1011510"/>
                            <a:pt x="293867" y="1041777"/>
                          </a:cubicBezTo>
                          <a:cubicBezTo>
                            <a:pt x="286026" y="1052222"/>
                            <a:pt x="270488" y="1060899"/>
                            <a:pt x="264157" y="1074633"/>
                          </a:cubicBezTo>
                          <a:cubicBezTo>
                            <a:pt x="253409" y="1077407"/>
                            <a:pt x="247230" y="1071481"/>
                            <a:pt x="236764" y="1074633"/>
                          </a:cubicBezTo>
                          <a:cubicBezTo>
                            <a:pt x="216343" y="1083721"/>
                            <a:pt x="203243" y="1075486"/>
                            <a:pt x="185625" y="1084093"/>
                          </a:cubicBezTo>
                          <a:cubicBezTo>
                            <a:pt x="209312" y="1092526"/>
                            <a:pt x="208728" y="1103643"/>
                            <a:pt x="229615" y="1109223"/>
                          </a:cubicBezTo>
                          <a:cubicBezTo>
                            <a:pt x="235274" y="1119398"/>
                            <a:pt x="235336" y="1129463"/>
                            <a:pt x="244351" y="1143576"/>
                          </a:cubicBezTo>
                          <a:cubicBezTo>
                            <a:pt x="235036" y="1155754"/>
                            <a:pt x="230069" y="1155466"/>
                            <a:pt x="222247" y="1168469"/>
                          </a:cubicBezTo>
                          <a:cubicBezTo>
                            <a:pt x="194510" y="1171498"/>
                            <a:pt x="185598" y="1161516"/>
                            <a:pt x="158925" y="1159994"/>
                          </a:cubicBezTo>
                          <a:cubicBezTo>
                            <a:pt x="148296" y="1169043"/>
                            <a:pt x="126213" y="1172209"/>
                            <a:pt x="111251" y="1187134"/>
                          </a:cubicBezTo>
                          <a:cubicBezTo>
                            <a:pt x="119364" y="1237347"/>
                            <a:pt x="103428" y="1268293"/>
                            <a:pt x="111251" y="1303104"/>
                          </a:cubicBezTo>
                          <a:cubicBezTo>
                            <a:pt x="128259" y="1308365"/>
                            <a:pt x="146314" y="1318790"/>
                            <a:pt x="160074" y="1318536"/>
                          </a:cubicBezTo>
                          <a:cubicBezTo>
                            <a:pt x="168373" y="1323775"/>
                            <a:pt x="174060" y="1335404"/>
                            <a:pt x="182415" y="1339192"/>
                          </a:cubicBezTo>
                          <a:cubicBezTo>
                            <a:pt x="193174" y="1330567"/>
                            <a:pt x="204447" y="1327328"/>
                            <a:pt x="210738" y="1321276"/>
                          </a:cubicBezTo>
                          <a:cubicBezTo>
                            <a:pt x="219542" y="1320894"/>
                            <a:pt x="236697" y="1324459"/>
                            <a:pt x="250114" y="1323503"/>
                          </a:cubicBezTo>
                          <a:cubicBezTo>
                            <a:pt x="258840" y="1298571"/>
                            <a:pt x="279840" y="1285701"/>
                            <a:pt x="286499" y="1266267"/>
                          </a:cubicBezTo>
                          <a:cubicBezTo>
                            <a:pt x="288232" y="1252716"/>
                            <a:pt x="301760" y="1240062"/>
                            <a:pt x="304919" y="1230672"/>
                          </a:cubicBezTo>
                          <a:cubicBezTo>
                            <a:pt x="310587" y="1225513"/>
                            <a:pt x="315170" y="1228069"/>
                            <a:pt x="323339" y="1221960"/>
                          </a:cubicBezTo>
                          <a:cubicBezTo>
                            <a:pt x="322036" y="1206694"/>
                            <a:pt x="330121" y="1200068"/>
                            <a:pt x="328646" y="1190110"/>
                          </a:cubicBezTo>
                          <a:cubicBezTo>
                            <a:pt x="345471" y="1190842"/>
                            <a:pt x="353642" y="1199237"/>
                            <a:pt x="368934" y="1201561"/>
                          </a:cubicBezTo>
                          <a:cubicBezTo>
                            <a:pt x="379276" y="1191588"/>
                            <a:pt x="390144" y="1192631"/>
                            <a:pt x="394503" y="1186385"/>
                          </a:cubicBezTo>
                          <a:cubicBezTo>
                            <a:pt x="399919" y="1183628"/>
                            <a:pt x="410439" y="1187976"/>
                            <a:pt x="419143" y="1186385"/>
                          </a:cubicBezTo>
                          <a:cubicBezTo>
                            <a:pt x="435318" y="1197840"/>
                            <a:pt x="445031" y="1218603"/>
                            <a:pt x="452299" y="1226454"/>
                          </a:cubicBezTo>
                          <a:cubicBezTo>
                            <a:pt x="464711" y="1236212"/>
                            <a:pt x="469883" y="1246289"/>
                            <a:pt x="477869" y="1251584"/>
                          </a:cubicBezTo>
                          <a:cubicBezTo>
                            <a:pt x="484307" y="1258067"/>
                            <a:pt x="487355" y="1269079"/>
                            <a:pt x="490763" y="1275235"/>
                          </a:cubicBezTo>
                          <a:cubicBezTo>
                            <a:pt x="492299" y="1284482"/>
                            <a:pt x="487496" y="1300894"/>
                            <a:pt x="490763" y="1309568"/>
                          </a:cubicBezTo>
                          <a:cubicBezTo>
                            <a:pt x="498362" y="1299722"/>
                            <a:pt x="518680" y="1294922"/>
                            <a:pt x="525306" y="1287671"/>
                          </a:cubicBezTo>
                          <a:cubicBezTo>
                            <a:pt x="522039" y="1272706"/>
                            <a:pt x="528796" y="1271706"/>
                            <a:pt x="525306" y="1257555"/>
                          </a:cubicBezTo>
                          <a:cubicBezTo>
                            <a:pt x="534809" y="1260538"/>
                            <a:pt x="540818" y="1264288"/>
                            <a:pt x="545805" y="1264769"/>
                          </a:cubicBezTo>
                          <a:cubicBezTo>
                            <a:pt x="547942" y="1251581"/>
                            <a:pt x="554260" y="1248512"/>
                            <a:pt x="556638" y="1237885"/>
                          </a:cubicBezTo>
                          <a:cubicBezTo>
                            <a:pt x="530660" y="1228494"/>
                            <a:pt x="530921" y="1214125"/>
                            <a:pt x="502508" y="1204537"/>
                          </a:cubicBezTo>
                          <a:cubicBezTo>
                            <a:pt x="487085" y="1191226"/>
                            <a:pt x="484963" y="1176005"/>
                            <a:pt x="462202" y="1161985"/>
                          </a:cubicBezTo>
                          <a:cubicBezTo>
                            <a:pt x="462801" y="1154553"/>
                            <a:pt x="467896" y="1149039"/>
                            <a:pt x="467054" y="1143083"/>
                          </a:cubicBezTo>
                          <a:cubicBezTo>
                            <a:pt x="478372" y="1147927"/>
                            <a:pt x="486332" y="1159120"/>
                            <a:pt x="503894" y="1170460"/>
                          </a:cubicBezTo>
                          <a:cubicBezTo>
                            <a:pt x="529756" y="1190314"/>
                            <a:pt x="542859" y="1214977"/>
                            <a:pt x="555015" y="1225449"/>
                          </a:cubicBezTo>
                          <a:cubicBezTo>
                            <a:pt x="563087" y="1247580"/>
                            <a:pt x="559905" y="1267182"/>
                            <a:pt x="581971" y="1300364"/>
                          </a:cubicBezTo>
                          <a:cubicBezTo>
                            <a:pt x="594039" y="1306715"/>
                            <a:pt x="606280" y="1322848"/>
                            <a:pt x="617881" y="1330224"/>
                          </a:cubicBezTo>
                          <a:cubicBezTo>
                            <a:pt x="632206" y="1315019"/>
                            <a:pt x="642399" y="1307160"/>
                            <a:pt x="650363" y="1296876"/>
                          </a:cubicBezTo>
                          <a:cubicBezTo>
                            <a:pt x="642308" y="1292427"/>
                            <a:pt x="642835" y="1280887"/>
                            <a:pt x="629170" y="1269756"/>
                          </a:cubicBezTo>
                          <a:cubicBezTo>
                            <a:pt x="635232" y="1262447"/>
                            <a:pt x="639833" y="1257222"/>
                            <a:pt x="647372" y="1248351"/>
                          </a:cubicBezTo>
                          <a:cubicBezTo>
                            <a:pt x="655168" y="1244790"/>
                            <a:pt x="662226" y="1248127"/>
                            <a:pt x="670388" y="1244606"/>
                          </a:cubicBezTo>
                          <a:cubicBezTo>
                            <a:pt x="676857" y="1239905"/>
                            <a:pt x="696119" y="1242489"/>
                            <a:pt x="704019" y="1237393"/>
                          </a:cubicBezTo>
                          <a:cubicBezTo>
                            <a:pt x="698481" y="1219678"/>
                            <a:pt x="706397" y="1204703"/>
                            <a:pt x="701940" y="1185872"/>
                          </a:cubicBezTo>
                          <a:cubicBezTo>
                            <a:pt x="703280" y="1169395"/>
                            <a:pt x="722239" y="1151385"/>
                            <a:pt x="728895" y="1123670"/>
                          </a:cubicBezTo>
                          <a:cubicBezTo>
                            <a:pt x="737688" y="1120944"/>
                            <a:pt x="744538" y="1119632"/>
                            <a:pt x="751456" y="1117442"/>
                          </a:cubicBezTo>
                          <a:cubicBezTo>
                            <a:pt x="757226" y="1128330"/>
                            <a:pt x="754021" y="1145899"/>
                            <a:pt x="762508" y="1161748"/>
                          </a:cubicBezTo>
                          <a:cubicBezTo>
                            <a:pt x="772376" y="1159995"/>
                            <a:pt x="793444" y="1162795"/>
                            <a:pt x="807646" y="1161748"/>
                          </a:cubicBezTo>
                          <a:cubicBezTo>
                            <a:pt x="806393" y="1150603"/>
                            <a:pt x="809983" y="1141241"/>
                            <a:pt x="805349" y="1129642"/>
                          </a:cubicBezTo>
                          <a:cubicBezTo>
                            <a:pt x="813017" y="1122598"/>
                            <a:pt x="817794" y="1123222"/>
                            <a:pt x="823532" y="1117185"/>
                          </a:cubicBezTo>
                          <a:cubicBezTo>
                            <a:pt x="823854" y="1123574"/>
                            <a:pt x="816650" y="1130497"/>
                            <a:pt x="815945" y="1142078"/>
                          </a:cubicBezTo>
                          <a:cubicBezTo>
                            <a:pt x="844929" y="1166579"/>
                            <a:pt x="848498" y="1189936"/>
                            <a:pt x="866828" y="1198565"/>
                          </a:cubicBezTo>
                          <a:cubicBezTo>
                            <a:pt x="873045" y="1201901"/>
                            <a:pt x="883535" y="1213564"/>
                            <a:pt x="889407" y="1216994"/>
                          </a:cubicBezTo>
                          <a:cubicBezTo>
                            <a:pt x="878217" y="1223167"/>
                            <a:pt x="858914" y="1223236"/>
                            <a:pt x="832286" y="1230179"/>
                          </a:cubicBezTo>
                          <a:cubicBezTo>
                            <a:pt x="814780" y="1231887"/>
                            <a:pt x="789131" y="1213247"/>
                            <a:pt x="774709" y="1213505"/>
                          </a:cubicBezTo>
                          <a:cubicBezTo>
                            <a:pt x="753813" y="1220443"/>
                            <a:pt x="749182" y="1214500"/>
                            <a:pt x="727272" y="1226198"/>
                          </a:cubicBezTo>
                          <a:cubicBezTo>
                            <a:pt x="714392" y="1236992"/>
                            <a:pt x="706572" y="1234404"/>
                            <a:pt x="697107" y="1244370"/>
                          </a:cubicBezTo>
                          <a:cubicBezTo>
                            <a:pt x="687486" y="1270020"/>
                            <a:pt x="676871" y="1283770"/>
                            <a:pt x="675458" y="1300857"/>
                          </a:cubicBezTo>
                          <a:cubicBezTo>
                            <a:pt x="692974" y="1308183"/>
                            <a:pt x="697579" y="1319843"/>
                            <a:pt x="712080" y="1327248"/>
                          </a:cubicBezTo>
                          <a:cubicBezTo>
                            <a:pt x="738768" y="1329618"/>
                            <a:pt x="746680" y="1337533"/>
                            <a:pt x="765973" y="1342424"/>
                          </a:cubicBezTo>
                          <a:cubicBezTo>
                            <a:pt x="773364" y="1335134"/>
                            <a:pt x="795950" y="1330766"/>
                            <a:pt x="807646" y="1317038"/>
                          </a:cubicBezTo>
                          <a:cubicBezTo>
                            <a:pt x="814431" y="1324619"/>
                            <a:pt x="813158" y="1328116"/>
                            <a:pt x="820322" y="1336945"/>
                          </a:cubicBezTo>
                          <a:cubicBezTo>
                            <a:pt x="820413" y="1358116"/>
                            <a:pt x="806220" y="1368690"/>
                            <a:pt x="806260" y="1393688"/>
                          </a:cubicBezTo>
                          <a:cubicBezTo>
                            <a:pt x="789944" y="1405035"/>
                            <a:pt x="773087" y="1409977"/>
                            <a:pt x="759754" y="1416827"/>
                          </a:cubicBezTo>
                          <a:cubicBezTo>
                            <a:pt x="748043" y="1423740"/>
                            <a:pt x="712307" y="1420774"/>
                            <a:pt x="700335" y="1426780"/>
                          </a:cubicBezTo>
                          <a:cubicBezTo>
                            <a:pt x="672475" y="1421646"/>
                            <a:pt x="635857" y="1399400"/>
                            <a:pt x="600610" y="1395679"/>
                          </a:cubicBezTo>
                          <a:cubicBezTo>
                            <a:pt x="583014" y="1402505"/>
                            <a:pt x="578982" y="1399304"/>
                            <a:pt x="563313" y="1402400"/>
                          </a:cubicBezTo>
                          <a:cubicBezTo>
                            <a:pt x="557429" y="1411527"/>
                            <a:pt x="540551" y="1421484"/>
                            <a:pt x="534990" y="1429283"/>
                          </a:cubicBezTo>
                          <a:cubicBezTo>
                            <a:pt x="509804" y="1414871"/>
                            <a:pt x="507191" y="1402983"/>
                            <a:pt x="491000" y="1390199"/>
                          </a:cubicBezTo>
                          <a:cubicBezTo>
                            <a:pt x="470104" y="1386841"/>
                            <a:pt x="459664" y="1381454"/>
                            <a:pt x="448396" y="1380246"/>
                          </a:cubicBezTo>
                          <a:cubicBezTo>
                            <a:pt x="447942" y="1362496"/>
                            <a:pt x="439590" y="1346727"/>
                            <a:pt x="441484" y="1325986"/>
                          </a:cubicBezTo>
                          <a:cubicBezTo>
                            <a:pt x="428677" y="1325101"/>
                            <a:pt x="418183" y="1317259"/>
                            <a:pt x="410626" y="1318536"/>
                          </a:cubicBezTo>
                          <a:cubicBezTo>
                            <a:pt x="392402" y="1322665"/>
                            <a:pt x="382192" y="1322071"/>
                            <a:pt x="372162" y="1325494"/>
                          </a:cubicBezTo>
                          <a:cubicBezTo>
                            <a:pt x="341888" y="1325701"/>
                            <a:pt x="324082" y="1318273"/>
                            <a:pt x="295946" y="1325001"/>
                          </a:cubicBezTo>
                          <a:cubicBezTo>
                            <a:pt x="258526" y="1342958"/>
                            <a:pt x="248181" y="1334946"/>
                            <a:pt x="217176" y="1356102"/>
                          </a:cubicBezTo>
                          <a:cubicBezTo>
                            <a:pt x="204888" y="1349702"/>
                            <a:pt x="202081" y="1346148"/>
                            <a:pt x="192774" y="1342917"/>
                          </a:cubicBezTo>
                          <a:cubicBezTo>
                            <a:pt x="183442" y="1356926"/>
                            <a:pt x="165146" y="1370029"/>
                            <a:pt x="157082" y="1381251"/>
                          </a:cubicBezTo>
                          <a:cubicBezTo>
                            <a:pt x="144689" y="1398265"/>
                            <a:pt x="133298" y="1408481"/>
                            <a:pt x="123689" y="1419566"/>
                          </a:cubicBezTo>
                          <a:cubicBezTo>
                            <a:pt x="122896" y="1431501"/>
                            <a:pt x="115190" y="1439620"/>
                            <a:pt x="112400" y="1458394"/>
                          </a:cubicBezTo>
                          <a:cubicBezTo>
                            <a:pt x="95668" y="1478861"/>
                            <a:pt x="79861" y="1476232"/>
                            <a:pt x="65875" y="1494482"/>
                          </a:cubicBezTo>
                          <a:cubicBezTo>
                            <a:pt x="53493" y="1537664"/>
                            <a:pt x="28346" y="1551946"/>
                            <a:pt x="19824" y="1573871"/>
                          </a:cubicBezTo>
                          <a:cubicBezTo>
                            <a:pt x="11616" y="1597112"/>
                            <a:pt x="2520" y="1612294"/>
                            <a:pt x="18" y="1625391"/>
                          </a:cubicBezTo>
                          <a:cubicBezTo>
                            <a:pt x="2343" y="1644807"/>
                            <a:pt x="8078" y="1656001"/>
                            <a:pt x="9684" y="1673660"/>
                          </a:cubicBezTo>
                          <a:cubicBezTo>
                            <a:pt x="5840" y="1691666"/>
                            <a:pt x="1419" y="1707102"/>
                            <a:pt x="255" y="1729654"/>
                          </a:cubicBezTo>
                          <a:cubicBezTo>
                            <a:pt x="10166" y="1753627"/>
                            <a:pt x="1158" y="1769590"/>
                            <a:pt x="16140" y="1801081"/>
                          </a:cubicBezTo>
                          <a:cubicBezTo>
                            <a:pt x="36395" y="1820114"/>
                            <a:pt x="51513" y="1856180"/>
                            <a:pt x="93742" y="1889181"/>
                          </a:cubicBezTo>
                          <a:cubicBezTo>
                            <a:pt x="111137" y="1894231"/>
                            <a:pt x="134578" y="1918262"/>
                            <a:pt x="152231" y="1926511"/>
                          </a:cubicBezTo>
                          <a:cubicBezTo>
                            <a:pt x="172165" y="1918789"/>
                            <a:pt x="188613" y="1925329"/>
                            <a:pt x="203370" y="1920046"/>
                          </a:cubicBezTo>
                          <a:cubicBezTo>
                            <a:pt x="222507" y="1915977"/>
                            <a:pt x="238565" y="1921972"/>
                            <a:pt x="250807" y="1920046"/>
                          </a:cubicBezTo>
                          <a:cubicBezTo>
                            <a:pt x="262062" y="1908540"/>
                            <a:pt x="290311" y="1904633"/>
                            <a:pt x="300323" y="1893163"/>
                          </a:cubicBezTo>
                          <a:cubicBezTo>
                            <a:pt x="309758" y="1890508"/>
                            <a:pt x="325027" y="1897712"/>
                            <a:pt x="337857" y="1897893"/>
                          </a:cubicBezTo>
                          <a:cubicBezTo>
                            <a:pt x="343323" y="1906209"/>
                            <a:pt x="350068" y="1923102"/>
                            <a:pt x="355584" y="1930000"/>
                          </a:cubicBezTo>
                          <a:cubicBezTo>
                            <a:pt x="371411" y="1927439"/>
                            <a:pt x="382047" y="1934779"/>
                            <a:pt x="407398" y="1927260"/>
                          </a:cubicBezTo>
                          <a:cubicBezTo>
                            <a:pt x="412548" y="1933020"/>
                            <a:pt x="420368" y="1950962"/>
                            <a:pt x="425599" y="1959110"/>
                          </a:cubicBezTo>
                          <a:cubicBezTo>
                            <a:pt x="423558" y="1986107"/>
                            <a:pt x="424328" y="2012645"/>
                            <a:pt x="417757" y="2039761"/>
                          </a:cubicBezTo>
                          <a:cubicBezTo>
                            <a:pt x="434719" y="2056129"/>
                            <a:pt x="446924" y="2090462"/>
                            <a:pt x="457151" y="2102713"/>
                          </a:cubicBezTo>
                          <a:cubicBezTo>
                            <a:pt x="461000" y="2119118"/>
                            <a:pt x="466805" y="2147746"/>
                            <a:pt x="467966" y="2162452"/>
                          </a:cubicBezTo>
                          <a:cubicBezTo>
                            <a:pt x="469427" y="2181140"/>
                            <a:pt x="465664" y="2195525"/>
                            <a:pt x="467966" y="2216455"/>
                          </a:cubicBezTo>
                          <a:cubicBezTo>
                            <a:pt x="452906" y="2240178"/>
                            <a:pt x="441979" y="2243296"/>
                            <a:pt x="433423" y="2268212"/>
                          </a:cubicBezTo>
                          <a:cubicBezTo>
                            <a:pt x="435830" y="2282185"/>
                            <a:pt x="433245" y="2304100"/>
                            <a:pt x="433423" y="2319732"/>
                          </a:cubicBezTo>
                          <a:cubicBezTo>
                            <a:pt x="446575" y="2328109"/>
                            <a:pt x="456192" y="2361428"/>
                            <a:pt x="467966" y="2373736"/>
                          </a:cubicBezTo>
                          <a:cubicBezTo>
                            <a:pt x="475870" y="2397395"/>
                            <a:pt x="459904" y="2422038"/>
                            <a:pt x="467966" y="2444158"/>
                          </a:cubicBezTo>
                          <a:cubicBezTo>
                            <a:pt x="481254" y="2456310"/>
                            <a:pt x="488457" y="2474150"/>
                            <a:pt x="505043" y="2496683"/>
                          </a:cubicBezTo>
                          <a:cubicBezTo>
                            <a:pt x="516352" y="2508081"/>
                            <a:pt x="515770" y="2519063"/>
                            <a:pt x="524850" y="2537245"/>
                          </a:cubicBezTo>
                          <a:cubicBezTo>
                            <a:pt x="531394" y="2553388"/>
                            <a:pt x="527539" y="2563204"/>
                            <a:pt x="531762" y="2581788"/>
                          </a:cubicBezTo>
                          <a:cubicBezTo>
                            <a:pt x="544298" y="2592133"/>
                            <a:pt x="552756" y="2621186"/>
                            <a:pt x="566304" y="2641015"/>
                          </a:cubicBezTo>
                          <a:cubicBezTo>
                            <a:pt x="600113" y="2638785"/>
                            <a:pt x="622370" y="2642165"/>
                            <a:pt x="653810" y="2641015"/>
                          </a:cubicBezTo>
                          <a:cubicBezTo>
                            <a:pt x="666702" y="2621043"/>
                            <a:pt x="691900" y="2612940"/>
                            <a:pt x="702177" y="2601695"/>
                          </a:cubicBezTo>
                          <a:cubicBezTo>
                            <a:pt x="707589" y="2592081"/>
                            <a:pt x="723328" y="2578600"/>
                            <a:pt x="733035" y="2565370"/>
                          </a:cubicBezTo>
                          <a:cubicBezTo>
                            <a:pt x="755363" y="2537971"/>
                            <a:pt x="773369" y="2524362"/>
                            <a:pt x="780016" y="2507878"/>
                          </a:cubicBezTo>
                          <a:cubicBezTo>
                            <a:pt x="780571" y="2492968"/>
                            <a:pt x="789271" y="2474291"/>
                            <a:pt x="790831" y="2454623"/>
                          </a:cubicBezTo>
                          <a:cubicBezTo>
                            <a:pt x="798831" y="2451997"/>
                            <a:pt x="805721" y="2456993"/>
                            <a:pt x="818243" y="2454623"/>
                          </a:cubicBezTo>
                          <a:cubicBezTo>
                            <a:pt x="816479" y="2429086"/>
                            <a:pt x="825598" y="2396866"/>
                            <a:pt x="824462" y="2367508"/>
                          </a:cubicBezTo>
                          <a:cubicBezTo>
                            <a:pt x="824095" y="2360400"/>
                            <a:pt x="826639" y="2352814"/>
                            <a:pt x="824462" y="2345611"/>
                          </a:cubicBezTo>
                          <a:cubicBezTo>
                            <a:pt x="854517" y="2311142"/>
                            <a:pt x="876068" y="2316994"/>
                            <a:pt x="896994" y="2285379"/>
                          </a:cubicBezTo>
                          <a:cubicBezTo>
                            <a:pt x="903030" y="2263030"/>
                            <a:pt x="916051" y="2260172"/>
                            <a:pt x="928090" y="2234627"/>
                          </a:cubicBezTo>
                          <a:cubicBezTo>
                            <a:pt x="923519" y="2222326"/>
                            <a:pt x="933967" y="2195463"/>
                            <a:pt x="928090" y="2180860"/>
                          </a:cubicBezTo>
                          <a:cubicBezTo>
                            <a:pt x="920470" y="2165999"/>
                            <a:pt x="921244" y="2153793"/>
                            <a:pt x="912660" y="2140555"/>
                          </a:cubicBezTo>
                          <a:cubicBezTo>
                            <a:pt x="909612" y="2125602"/>
                            <a:pt x="916696" y="2107851"/>
                            <a:pt x="913572" y="2095006"/>
                          </a:cubicBezTo>
                          <a:cubicBezTo>
                            <a:pt x="909200" y="2086492"/>
                            <a:pt x="908148" y="2075028"/>
                            <a:pt x="904599" y="2068872"/>
                          </a:cubicBezTo>
                          <a:cubicBezTo>
                            <a:pt x="919061" y="2047391"/>
                            <a:pt x="936397" y="2042857"/>
                            <a:pt x="952729" y="2021589"/>
                          </a:cubicBezTo>
                          <a:cubicBezTo>
                            <a:pt x="961824" y="2002348"/>
                            <a:pt x="985628" y="1985746"/>
                            <a:pt x="1000403" y="1964097"/>
                          </a:cubicBezTo>
                          <a:cubicBezTo>
                            <a:pt x="1012021" y="1951715"/>
                            <a:pt x="1042765" y="1943790"/>
                            <a:pt x="1060515" y="1924520"/>
                          </a:cubicBezTo>
                          <a:cubicBezTo>
                            <a:pt x="1060761" y="1924018"/>
                            <a:pt x="1061025" y="1923562"/>
                            <a:pt x="1061190" y="1923042"/>
                          </a:cubicBezTo>
                          <a:cubicBezTo>
                            <a:pt x="1071675" y="1906469"/>
                            <a:pt x="1087497" y="1867019"/>
                            <a:pt x="1088838" y="1859814"/>
                          </a:cubicBezTo>
                          <a:cubicBezTo>
                            <a:pt x="1091182" y="1855223"/>
                            <a:pt x="1097007" y="1828192"/>
                            <a:pt x="1103793" y="1812532"/>
                          </a:cubicBezTo>
                          <a:cubicBezTo>
                            <a:pt x="1103979" y="1811788"/>
                            <a:pt x="1104543" y="1811119"/>
                            <a:pt x="1104724" y="1810541"/>
                          </a:cubicBezTo>
                          <a:cubicBezTo>
                            <a:pt x="1099273" y="1793017"/>
                            <a:pt x="1101823" y="1785811"/>
                            <a:pt x="1092522" y="1768245"/>
                          </a:cubicBezTo>
                          <a:cubicBezTo>
                            <a:pt x="1080510" y="1776771"/>
                            <a:pt x="1067367" y="1780873"/>
                            <a:pt x="1060515" y="1785412"/>
                          </a:cubicBezTo>
                          <a:cubicBezTo>
                            <a:pt x="1035927" y="1796736"/>
                            <a:pt x="1008198" y="1787084"/>
                            <a:pt x="992342" y="1795858"/>
                          </a:cubicBezTo>
                          <a:cubicBezTo>
                            <a:pt x="984319" y="1800176"/>
                            <a:pt x="978756" y="1801840"/>
                            <a:pt x="973447" y="1805574"/>
                          </a:cubicBezTo>
                          <a:cubicBezTo>
                            <a:pt x="969141" y="1794615"/>
                            <a:pt x="970622" y="1783119"/>
                            <a:pt x="964018" y="1774453"/>
                          </a:cubicBezTo>
                          <a:cubicBezTo>
                            <a:pt x="959745" y="1765599"/>
                            <a:pt x="959278" y="1755943"/>
                            <a:pt x="954334" y="1751571"/>
                          </a:cubicBezTo>
                          <a:cubicBezTo>
                            <a:pt x="935102" y="1734963"/>
                            <a:pt x="930164" y="1720685"/>
                            <a:pt x="914046" y="1709747"/>
                          </a:cubicBezTo>
                          <a:cubicBezTo>
                            <a:pt x="903523" y="1704160"/>
                            <a:pt x="901095" y="1696845"/>
                            <a:pt x="890556" y="1692088"/>
                          </a:cubicBezTo>
                          <a:cubicBezTo>
                            <a:pt x="868878" y="1665898"/>
                            <a:pt x="865848" y="1617021"/>
                            <a:pt x="853022" y="1598508"/>
                          </a:cubicBezTo>
                          <a:cubicBezTo>
                            <a:pt x="844081" y="1587630"/>
                            <a:pt x="845352" y="1581095"/>
                            <a:pt x="837356" y="1575113"/>
                          </a:cubicBezTo>
                          <a:cubicBezTo>
                            <a:pt x="826630" y="1561912"/>
                            <a:pt x="829149" y="1539334"/>
                            <a:pt x="818006" y="1519118"/>
                          </a:cubicBezTo>
                          <a:cubicBezTo>
                            <a:pt x="814620" y="1515167"/>
                            <a:pt x="811221" y="1505597"/>
                            <a:pt x="808102" y="1500710"/>
                          </a:cubicBezTo>
                          <a:cubicBezTo>
                            <a:pt x="813083" y="1497849"/>
                            <a:pt x="815145" y="1498412"/>
                            <a:pt x="818699" y="1496472"/>
                          </a:cubicBezTo>
                          <a:cubicBezTo>
                            <a:pt x="836369" y="1508128"/>
                            <a:pt x="844493" y="1549976"/>
                            <a:pt x="861995" y="1560685"/>
                          </a:cubicBezTo>
                          <a:cubicBezTo>
                            <a:pt x="873721" y="1573721"/>
                            <a:pt x="874486" y="1585268"/>
                            <a:pt x="888477" y="1605721"/>
                          </a:cubicBezTo>
                          <a:cubicBezTo>
                            <a:pt x="896472" y="1627868"/>
                            <a:pt x="896194" y="1636183"/>
                            <a:pt x="903906" y="1654502"/>
                          </a:cubicBezTo>
                          <a:cubicBezTo>
                            <a:pt x="925244" y="1666073"/>
                            <a:pt x="926259" y="1675067"/>
                            <a:pt x="940528" y="1685603"/>
                          </a:cubicBezTo>
                          <a:cubicBezTo>
                            <a:pt x="950081" y="1704504"/>
                            <a:pt x="950372" y="1728268"/>
                            <a:pt x="962869" y="1743845"/>
                          </a:cubicBezTo>
                          <a:cubicBezTo>
                            <a:pt x="970315" y="1757770"/>
                            <a:pt x="964841" y="1763139"/>
                            <a:pt x="974614" y="1779183"/>
                          </a:cubicBezTo>
                          <a:cubicBezTo>
                            <a:pt x="1003846" y="1761243"/>
                            <a:pt x="1029516" y="1755815"/>
                            <a:pt x="1043007" y="1745835"/>
                          </a:cubicBezTo>
                          <a:cubicBezTo>
                            <a:pt x="1067723" y="1732196"/>
                            <a:pt x="1093963" y="1736288"/>
                            <a:pt x="1111399" y="1729417"/>
                          </a:cubicBezTo>
                          <a:cubicBezTo>
                            <a:pt x="1145249" y="1703179"/>
                            <a:pt x="1167051" y="1706280"/>
                            <a:pt x="1185554" y="1688599"/>
                          </a:cubicBezTo>
                          <a:cubicBezTo>
                            <a:pt x="1189112" y="1677641"/>
                            <a:pt x="1200408" y="1664871"/>
                            <a:pt x="1207895" y="1644805"/>
                          </a:cubicBezTo>
                          <a:cubicBezTo>
                            <a:pt x="1211242" y="1635199"/>
                            <a:pt x="1220314" y="1621358"/>
                            <a:pt x="1224474" y="1599493"/>
                          </a:cubicBezTo>
                          <a:cubicBezTo>
                            <a:pt x="1210729" y="1586494"/>
                            <a:pt x="1204160" y="1570645"/>
                            <a:pt x="1193159" y="1565652"/>
                          </a:cubicBezTo>
                          <a:cubicBezTo>
                            <a:pt x="1186005" y="1559597"/>
                            <a:pt x="1176011" y="1539365"/>
                            <a:pt x="1165985" y="1533802"/>
                          </a:cubicBezTo>
                          <a:cubicBezTo>
                            <a:pt x="1144602" y="1541497"/>
                            <a:pt x="1136244" y="1543219"/>
                            <a:pt x="1119004" y="1549471"/>
                          </a:cubicBezTo>
                          <a:cubicBezTo>
                            <a:pt x="1108784" y="1551585"/>
                            <a:pt x="1101817" y="1550263"/>
                            <a:pt x="1084917" y="1551225"/>
                          </a:cubicBezTo>
                          <a:cubicBezTo>
                            <a:pt x="1073788" y="1531932"/>
                            <a:pt x="1069246" y="1518778"/>
                            <a:pt x="1063725" y="1509165"/>
                          </a:cubicBezTo>
                          <a:cubicBezTo>
                            <a:pt x="1052220" y="1501469"/>
                            <a:pt x="1045695" y="1490695"/>
                            <a:pt x="1031717" y="1480054"/>
                          </a:cubicBezTo>
                          <a:cubicBezTo>
                            <a:pt x="1036121" y="1469621"/>
                            <a:pt x="1038380" y="1469664"/>
                            <a:pt x="1043007" y="1459379"/>
                          </a:cubicBezTo>
                          <a:cubicBezTo>
                            <a:pt x="1066352" y="1476853"/>
                            <a:pt x="1070239" y="1484060"/>
                            <a:pt x="1090443" y="1500946"/>
                          </a:cubicBezTo>
                          <a:cubicBezTo>
                            <a:pt x="1102599" y="1503276"/>
                            <a:pt x="1111593" y="1514637"/>
                            <a:pt x="1128670" y="1523592"/>
                          </a:cubicBezTo>
                          <a:cubicBezTo>
                            <a:pt x="1144431" y="1522485"/>
                            <a:pt x="1147197" y="1527019"/>
                            <a:pt x="1162519" y="1526332"/>
                          </a:cubicBezTo>
                          <a:cubicBezTo>
                            <a:pt x="1177137" y="1532242"/>
                            <a:pt x="1185307" y="1541756"/>
                            <a:pt x="1194071" y="1544504"/>
                          </a:cubicBezTo>
                          <a:cubicBezTo>
                            <a:pt x="1210346" y="1546060"/>
                            <a:pt x="1233897" y="1552336"/>
                            <a:pt x="1246578" y="1553452"/>
                          </a:cubicBezTo>
                          <a:cubicBezTo>
                            <a:pt x="1271145" y="1548370"/>
                            <a:pt x="1282520" y="1552683"/>
                            <a:pt x="1306453" y="1545490"/>
                          </a:cubicBezTo>
                          <a:cubicBezTo>
                            <a:pt x="1325145" y="1558895"/>
                            <a:pt x="1327922" y="1565329"/>
                            <a:pt x="1351592" y="1580592"/>
                          </a:cubicBezTo>
                          <a:cubicBezTo>
                            <a:pt x="1360473" y="1591859"/>
                            <a:pt x="1362053" y="1612666"/>
                            <a:pt x="1377161" y="1627382"/>
                          </a:cubicBezTo>
                          <a:cubicBezTo>
                            <a:pt x="1387745" y="1627830"/>
                            <a:pt x="1396742" y="1631893"/>
                            <a:pt x="1405941" y="1632605"/>
                          </a:cubicBezTo>
                          <a:cubicBezTo>
                            <a:pt x="1411258" y="1625861"/>
                            <a:pt x="1420378" y="1617811"/>
                            <a:pt x="1423905" y="1610195"/>
                          </a:cubicBezTo>
                          <a:cubicBezTo>
                            <a:pt x="1429288" y="1618574"/>
                            <a:pt x="1426116" y="1638031"/>
                            <a:pt x="1432422" y="1648037"/>
                          </a:cubicBezTo>
                          <a:cubicBezTo>
                            <a:pt x="1437952" y="1666412"/>
                            <a:pt x="1437446" y="1690014"/>
                            <a:pt x="1443948" y="1702041"/>
                          </a:cubicBezTo>
                          <a:cubicBezTo>
                            <a:pt x="1459204" y="1721835"/>
                            <a:pt x="1454773" y="1745860"/>
                            <a:pt x="1469281" y="1761011"/>
                          </a:cubicBezTo>
                          <a:cubicBezTo>
                            <a:pt x="1482147" y="1771646"/>
                            <a:pt x="1486772" y="1810952"/>
                            <a:pt x="1495762" y="1826466"/>
                          </a:cubicBezTo>
                          <a:cubicBezTo>
                            <a:pt x="1505013" y="1845871"/>
                            <a:pt x="1503863" y="1865135"/>
                            <a:pt x="1508656" y="1877238"/>
                          </a:cubicBezTo>
                          <a:cubicBezTo>
                            <a:pt x="1522319" y="1849469"/>
                            <a:pt x="1542990" y="1829304"/>
                            <a:pt x="1548944" y="1807801"/>
                          </a:cubicBezTo>
                          <a:cubicBezTo>
                            <a:pt x="1547784" y="1787594"/>
                            <a:pt x="1552312" y="1768870"/>
                            <a:pt x="1548944" y="1747589"/>
                          </a:cubicBezTo>
                          <a:cubicBezTo>
                            <a:pt x="1550551" y="1740819"/>
                            <a:pt x="1560211" y="1727600"/>
                            <a:pt x="1564847" y="1718952"/>
                          </a:cubicBezTo>
                          <a:cubicBezTo>
                            <a:pt x="1573386" y="1709120"/>
                            <a:pt x="1595411" y="1696877"/>
                            <a:pt x="1601688" y="1684362"/>
                          </a:cubicBezTo>
                          <a:cubicBezTo>
                            <a:pt x="1610828" y="1668215"/>
                            <a:pt x="1638050" y="1648912"/>
                            <a:pt x="1656730" y="1630358"/>
                          </a:cubicBezTo>
                          <a:cubicBezTo>
                            <a:pt x="1663906" y="1617489"/>
                            <a:pt x="1678049" y="1607115"/>
                            <a:pt x="1679983" y="1596261"/>
                          </a:cubicBezTo>
                          <a:cubicBezTo>
                            <a:pt x="1689696" y="1592901"/>
                            <a:pt x="1712871" y="1591151"/>
                            <a:pt x="1722587" y="1585559"/>
                          </a:cubicBezTo>
                          <a:cubicBezTo>
                            <a:pt x="1727873" y="1602985"/>
                            <a:pt x="1730302" y="1625759"/>
                            <a:pt x="1735481" y="1642558"/>
                          </a:cubicBezTo>
                          <a:cubicBezTo>
                            <a:pt x="1750729" y="1647507"/>
                            <a:pt x="1750972" y="1651992"/>
                            <a:pt x="1767507" y="1658740"/>
                          </a:cubicBezTo>
                          <a:cubicBezTo>
                            <a:pt x="1773347" y="1686212"/>
                            <a:pt x="1761089" y="1711746"/>
                            <a:pt x="1767507" y="1732157"/>
                          </a:cubicBezTo>
                          <a:cubicBezTo>
                            <a:pt x="1778306" y="1720075"/>
                            <a:pt x="1794468" y="1718646"/>
                            <a:pt x="1806190" y="1707264"/>
                          </a:cubicBezTo>
                          <a:cubicBezTo>
                            <a:pt x="1819165" y="1731442"/>
                            <a:pt x="1820495" y="1761936"/>
                            <a:pt x="1836592" y="1776444"/>
                          </a:cubicBezTo>
                          <a:cubicBezTo>
                            <a:pt x="1840022" y="1817040"/>
                            <a:pt x="1835025" y="1834600"/>
                            <a:pt x="1836592" y="1861569"/>
                          </a:cubicBezTo>
                          <a:cubicBezTo>
                            <a:pt x="1848149" y="1863328"/>
                            <a:pt x="1864985" y="1881422"/>
                            <a:pt x="1874345" y="1883209"/>
                          </a:cubicBezTo>
                          <a:cubicBezTo>
                            <a:pt x="1884792" y="1896490"/>
                            <a:pt x="1884848" y="1909870"/>
                            <a:pt x="1891634" y="1922786"/>
                          </a:cubicBezTo>
                          <a:cubicBezTo>
                            <a:pt x="1906790" y="1936083"/>
                            <a:pt x="1902610" y="1946952"/>
                            <a:pt x="1919483" y="1962362"/>
                          </a:cubicBezTo>
                          <a:cubicBezTo>
                            <a:pt x="1931706" y="1962958"/>
                            <a:pt x="1956480" y="1979286"/>
                            <a:pt x="1969236" y="1984752"/>
                          </a:cubicBezTo>
                          <a:cubicBezTo>
                            <a:pt x="1960782" y="1967246"/>
                            <a:pt x="1960108" y="1944172"/>
                            <a:pt x="1954956" y="1933488"/>
                          </a:cubicBezTo>
                          <a:cubicBezTo>
                            <a:pt x="1954934" y="1922832"/>
                            <a:pt x="1951478" y="1910996"/>
                            <a:pt x="1948974" y="1897893"/>
                          </a:cubicBezTo>
                          <a:cubicBezTo>
                            <a:pt x="1933612" y="1890839"/>
                            <a:pt x="1928658" y="1881288"/>
                            <a:pt x="1917185" y="1872271"/>
                          </a:cubicBezTo>
                          <a:cubicBezTo>
                            <a:pt x="1905995" y="1860644"/>
                            <a:pt x="1906849" y="1851476"/>
                            <a:pt x="1897160" y="1842391"/>
                          </a:cubicBezTo>
                          <a:cubicBezTo>
                            <a:pt x="1893423" y="1837308"/>
                            <a:pt x="1892569" y="1828690"/>
                            <a:pt x="1886564" y="1815764"/>
                          </a:cubicBezTo>
                          <a:cubicBezTo>
                            <a:pt x="1888327" y="1800097"/>
                            <a:pt x="1888995" y="1787747"/>
                            <a:pt x="1891853" y="1775458"/>
                          </a:cubicBezTo>
                          <a:cubicBezTo>
                            <a:pt x="1892755" y="1772041"/>
                            <a:pt x="1896837" y="1769193"/>
                            <a:pt x="1900607" y="1763515"/>
                          </a:cubicBezTo>
                          <a:cubicBezTo>
                            <a:pt x="1911539" y="1770775"/>
                            <a:pt x="1918146" y="1782577"/>
                            <a:pt x="1926396" y="1789629"/>
                          </a:cubicBezTo>
                          <a:cubicBezTo>
                            <a:pt x="1937074" y="1798888"/>
                            <a:pt x="1948715" y="1817220"/>
                            <a:pt x="1957035" y="1824988"/>
                          </a:cubicBezTo>
                          <a:cubicBezTo>
                            <a:pt x="1967717" y="1829095"/>
                            <a:pt x="1969594" y="1835017"/>
                            <a:pt x="1977297" y="1836183"/>
                          </a:cubicBezTo>
                          <a:cubicBezTo>
                            <a:pt x="1977781" y="1835326"/>
                            <a:pt x="1979563" y="1834767"/>
                            <a:pt x="1980051" y="1833936"/>
                          </a:cubicBezTo>
                          <a:cubicBezTo>
                            <a:pt x="2020976" y="1800910"/>
                            <a:pt x="2020784" y="1795094"/>
                            <a:pt x="2020813" y="1791620"/>
                          </a:cubicBezTo>
                          <a:cubicBezTo>
                            <a:pt x="2020507" y="1776288"/>
                            <a:pt x="2028081" y="1748382"/>
                            <a:pt x="2020813" y="1718715"/>
                          </a:cubicBezTo>
                          <a:cubicBezTo>
                            <a:pt x="2007008" y="1707547"/>
                            <a:pt x="1996557" y="1689695"/>
                            <a:pt x="1985122" y="1682371"/>
                          </a:cubicBezTo>
                          <a:cubicBezTo>
                            <a:pt x="1976854" y="1669709"/>
                            <a:pt x="1980596" y="1663739"/>
                            <a:pt x="1972227" y="1654246"/>
                          </a:cubicBezTo>
                          <a:cubicBezTo>
                            <a:pt x="1974755" y="1640394"/>
                            <a:pt x="1978887" y="1626807"/>
                            <a:pt x="1980288" y="1625135"/>
                          </a:cubicBezTo>
                          <a:cubicBezTo>
                            <a:pt x="1984814" y="1621233"/>
                            <a:pt x="1995969" y="1616951"/>
                            <a:pt x="2012989" y="1611201"/>
                          </a:cubicBezTo>
                          <a:cubicBezTo>
                            <a:pt x="2017961" y="1617594"/>
                            <a:pt x="2017539" y="1626001"/>
                            <a:pt x="2023804" y="1637828"/>
                          </a:cubicBezTo>
                          <a:cubicBezTo>
                            <a:pt x="2040608" y="1623315"/>
                            <a:pt x="2055869" y="1614527"/>
                            <a:pt x="2063417" y="1606727"/>
                          </a:cubicBezTo>
                          <a:cubicBezTo>
                            <a:pt x="2083534" y="1585907"/>
                            <a:pt x="2105751" y="1588024"/>
                            <a:pt x="2134125" y="1568648"/>
                          </a:cubicBezTo>
                          <a:cubicBezTo>
                            <a:pt x="2143377" y="1532546"/>
                            <a:pt x="2158379" y="1528624"/>
                            <a:pt x="2167045" y="1503686"/>
                          </a:cubicBezTo>
                          <a:cubicBezTo>
                            <a:pt x="2169779" y="1489661"/>
                            <a:pt x="2178670" y="1481989"/>
                            <a:pt x="2181325" y="1460128"/>
                          </a:cubicBezTo>
                          <a:cubicBezTo>
                            <a:pt x="2182096" y="1428709"/>
                            <a:pt x="2178926" y="1409904"/>
                            <a:pt x="2181799" y="1384228"/>
                          </a:cubicBezTo>
                          <a:cubicBezTo>
                            <a:pt x="2167641" y="1355052"/>
                            <a:pt x="2166890" y="1340258"/>
                            <a:pt x="2154625" y="1325001"/>
                          </a:cubicBezTo>
                          <a:cubicBezTo>
                            <a:pt x="2143823" y="1316936"/>
                            <a:pt x="2144295" y="1303379"/>
                            <a:pt x="2131827" y="1293900"/>
                          </a:cubicBezTo>
                          <a:cubicBezTo>
                            <a:pt x="2142909" y="1282211"/>
                            <a:pt x="2159775" y="1276755"/>
                            <a:pt x="2166826" y="1268258"/>
                          </a:cubicBezTo>
                          <a:cubicBezTo>
                            <a:pt x="2170678" y="1261474"/>
                            <a:pt x="2182535" y="1257060"/>
                            <a:pt x="2187781" y="1250578"/>
                          </a:cubicBezTo>
                          <a:cubicBezTo>
                            <a:pt x="2165667" y="1248601"/>
                            <a:pt x="2159504" y="1235322"/>
                            <a:pt x="2145177" y="1236151"/>
                          </a:cubicBezTo>
                          <a:cubicBezTo>
                            <a:pt x="2139121" y="1240278"/>
                            <a:pt x="2125287" y="1242565"/>
                            <a:pt x="2120301" y="1245868"/>
                          </a:cubicBezTo>
                          <a:cubicBezTo>
                            <a:pt x="2114851" y="1241286"/>
                            <a:pt x="2111982" y="1235242"/>
                            <a:pt x="2106021" y="1228681"/>
                          </a:cubicBezTo>
                          <a:cubicBezTo>
                            <a:pt x="2101342" y="1223691"/>
                            <a:pt x="2101932" y="1220879"/>
                            <a:pt x="2098434" y="1217486"/>
                          </a:cubicBezTo>
                          <a:cubicBezTo>
                            <a:pt x="2106316" y="1210131"/>
                            <a:pt x="2118136" y="1206851"/>
                            <a:pt x="2126976" y="1199570"/>
                          </a:cubicBezTo>
                          <a:cubicBezTo>
                            <a:pt x="2128576" y="1191659"/>
                            <a:pt x="2137105" y="1181655"/>
                            <a:pt x="2140563" y="1170204"/>
                          </a:cubicBezTo>
                          <a:cubicBezTo>
                            <a:pt x="2143455" y="1171011"/>
                            <a:pt x="2147936" y="1174871"/>
                            <a:pt x="2150247" y="1175427"/>
                          </a:cubicBezTo>
                          <a:cubicBezTo>
                            <a:pt x="2148143" y="1190543"/>
                            <a:pt x="2141136" y="1201727"/>
                            <a:pt x="2138502" y="1221468"/>
                          </a:cubicBezTo>
                          <a:cubicBezTo>
                            <a:pt x="2147644" y="1215610"/>
                            <a:pt x="2159514" y="1211193"/>
                            <a:pt x="2177422" y="1200319"/>
                          </a:cubicBezTo>
                          <a:cubicBezTo>
                            <a:pt x="2185334" y="1204113"/>
                            <a:pt x="2187702" y="1209949"/>
                            <a:pt x="2194693" y="1215752"/>
                          </a:cubicBezTo>
                          <a:cubicBezTo>
                            <a:pt x="2200501" y="1222320"/>
                            <a:pt x="2202277" y="1234231"/>
                            <a:pt x="2211964" y="1248588"/>
                          </a:cubicBezTo>
                          <a:cubicBezTo>
                            <a:pt x="2215980" y="1252628"/>
                            <a:pt x="2218125" y="1261049"/>
                            <a:pt x="2228087" y="1269756"/>
                          </a:cubicBezTo>
                          <a:cubicBezTo>
                            <a:pt x="2229986" y="1281638"/>
                            <a:pt x="2224437" y="1291398"/>
                            <a:pt x="2228087" y="1301113"/>
                          </a:cubicBezTo>
                          <a:cubicBezTo>
                            <a:pt x="2233943" y="1305964"/>
                            <a:pt x="2238208" y="1313279"/>
                            <a:pt x="2248568" y="1323503"/>
                          </a:cubicBezTo>
                          <a:cubicBezTo>
                            <a:pt x="2260301" y="1308618"/>
                            <a:pt x="2277603" y="1305103"/>
                            <a:pt x="2288874" y="1288657"/>
                          </a:cubicBezTo>
                          <a:cubicBezTo>
                            <a:pt x="2281824" y="1273379"/>
                            <a:pt x="2284956" y="1252495"/>
                            <a:pt x="2277584" y="1237393"/>
                          </a:cubicBezTo>
                          <a:cubicBezTo>
                            <a:pt x="2264476" y="1226318"/>
                            <a:pt x="2259013" y="1211621"/>
                            <a:pt x="2247200" y="1203808"/>
                          </a:cubicBezTo>
                          <a:cubicBezTo>
                            <a:pt x="2243568" y="1198936"/>
                            <a:pt x="2243353" y="1191374"/>
                            <a:pt x="2240288" y="1188376"/>
                          </a:cubicBezTo>
                          <a:cubicBezTo>
                            <a:pt x="2244814" y="1178896"/>
                            <a:pt x="2256535" y="1176945"/>
                            <a:pt x="2265839" y="1164724"/>
                          </a:cubicBezTo>
                          <a:cubicBezTo>
                            <a:pt x="2266185" y="1148427"/>
                            <a:pt x="2271525" y="1120216"/>
                            <a:pt x="2267918" y="1108730"/>
                          </a:cubicBezTo>
                          <a:cubicBezTo>
                            <a:pt x="2275352" y="1101070"/>
                            <a:pt x="2283111" y="1098089"/>
                            <a:pt x="2285883" y="1092549"/>
                          </a:cubicBezTo>
                          <a:cubicBezTo>
                            <a:pt x="2293628" y="1095158"/>
                            <a:pt x="2299745" y="1102171"/>
                            <a:pt x="2310522" y="1108237"/>
                          </a:cubicBezTo>
                          <a:cubicBezTo>
                            <a:pt x="2321520" y="1080522"/>
                            <a:pt x="2330765" y="1071775"/>
                            <a:pt x="2347837" y="1038545"/>
                          </a:cubicBezTo>
                          <a:cubicBezTo>
                            <a:pt x="2349994" y="993577"/>
                            <a:pt x="2372494" y="969167"/>
                            <a:pt x="2377546" y="939998"/>
                          </a:cubicBezTo>
                          <a:cubicBezTo>
                            <a:pt x="2366984" y="927809"/>
                            <a:pt x="2363399" y="891866"/>
                            <a:pt x="2355898" y="874287"/>
                          </a:cubicBezTo>
                          <a:cubicBezTo>
                            <a:pt x="2348353" y="849744"/>
                            <a:pt x="2352539" y="833137"/>
                            <a:pt x="2342074" y="814568"/>
                          </a:cubicBezTo>
                          <a:cubicBezTo>
                            <a:pt x="2332314" y="807667"/>
                            <a:pt x="2325061" y="793262"/>
                            <a:pt x="2309373" y="781476"/>
                          </a:cubicBezTo>
                          <a:cubicBezTo>
                            <a:pt x="2291556" y="777401"/>
                            <a:pt x="2276856" y="770117"/>
                            <a:pt x="2268155" y="768783"/>
                          </a:cubicBezTo>
                          <a:cubicBezTo>
                            <a:pt x="2258536" y="764897"/>
                            <a:pt x="2250898" y="758976"/>
                            <a:pt x="2243972" y="758830"/>
                          </a:cubicBezTo>
                          <a:cubicBezTo>
                            <a:pt x="2238145" y="755402"/>
                            <a:pt x="2233416" y="749202"/>
                            <a:pt x="2229236" y="745881"/>
                          </a:cubicBezTo>
                          <a:cubicBezTo>
                            <a:pt x="2232164" y="715610"/>
                            <a:pt x="2256481" y="698950"/>
                            <a:pt x="2265839" y="666491"/>
                          </a:cubicBezTo>
                          <a:cubicBezTo>
                            <a:pt x="2265112" y="651480"/>
                            <a:pt x="2277661" y="625770"/>
                            <a:pt x="2280594" y="613986"/>
                          </a:cubicBezTo>
                          <a:cubicBezTo>
                            <a:pt x="2287131" y="605961"/>
                            <a:pt x="2299845" y="601865"/>
                            <a:pt x="2317434" y="590078"/>
                          </a:cubicBezTo>
                          <a:cubicBezTo>
                            <a:pt x="2335570" y="588157"/>
                            <a:pt x="2359454" y="592929"/>
                            <a:pt x="2377309" y="590078"/>
                          </a:cubicBezTo>
                          <a:cubicBezTo>
                            <a:pt x="2416848" y="572161"/>
                            <a:pt x="2442285" y="580067"/>
                            <a:pt x="2462280" y="565205"/>
                          </a:cubicBezTo>
                          <a:cubicBezTo>
                            <a:pt x="2442996" y="569654"/>
                            <a:pt x="2433126" y="564034"/>
                            <a:pt x="2423360" y="565205"/>
                          </a:cubicBezTo>
                          <a:cubicBezTo>
                            <a:pt x="2422315" y="522778"/>
                            <a:pt x="2424380" y="492658"/>
                            <a:pt x="2423360" y="469890"/>
                          </a:cubicBezTo>
                          <a:cubicBezTo>
                            <a:pt x="2430319" y="460640"/>
                            <a:pt x="2445985" y="461417"/>
                            <a:pt x="2466201" y="449235"/>
                          </a:cubicBezTo>
                          <a:cubicBezTo>
                            <a:pt x="2474914" y="457429"/>
                            <a:pt x="2471653" y="474839"/>
                            <a:pt x="2482323" y="494527"/>
                          </a:cubicBezTo>
                          <a:cubicBezTo>
                            <a:pt x="2488651" y="467904"/>
                            <a:pt x="2495585" y="463669"/>
                            <a:pt x="2503278" y="443263"/>
                          </a:cubicBezTo>
                          <a:cubicBezTo>
                            <a:pt x="2501703" y="432086"/>
                            <a:pt x="2505819" y="424101"/>
                            <a:pt x="2503734" y="414389"/>
                          </a:cubicBezTo>
                          <a:cubicBezTo>
                            <a:pt x="2507963" y="416531"/>
                            <a:pt x="2512779" y="420195"/>
                            <a:pt x="2518471" y="423337"/>
                          </a:cubicBezTo>
                          <a:cubicBezTo>
                            <a:pt x="2521094" y="445775"/>
                            <a:pt x="2509102" y="459255"/>
                            <a:pt x="2506725" y="495276"/>
                          </a:cubicBezTo>
                          <a:cubicBezTo>
                            <a:pt x="2507329" y="522970"/>
                            <a:pt x="2479358" y="569167"/>
                            <a:pt x="2480937" y="609255"/>
                          </a:cubicBezTo>
                          <a:cubicBezTo>
                            <a:pt x="2475717" y="632282"/>
                            <a:pt x="2477771" y="654933"/>
                            <a:pt x="2480700" y="678928"/>
                          </a:cubicBezTo>
                          <a:cubicBezTo>
                            <a:pt x="2519305" y="720562"/>
                            <a:pt x="2518157" y="753010"/>
                            <a:pt x="2543584" y="773001"/>
                          </a:cubicBezTo>
                          <a:cubicBezTo>
                            <a:pt x="2555455" y="794030"/>
                            <a:pt x="2552369" y="808842"/>
                            <a:pt x="2561548" y="837470"/>
                          </a:cubicBezTo>
                          <a:cubicBezTo>
                            <a:pt x="2566189" y="852753"/>
                            <a:pt x="2559442" y="866948"/>
                            <a:pt x="2561548" y="876790"/>
                          </a:cubicBezTo>
                          <a:cubicBezTo>
                            <a:pt x="2569177" y="866957"/>
                            <a:pt x="2581129" y="860021"/>
                            <a:pt x="2596091" y="845669"/>
                          </a:cubicBezTo>
                          <a:cubicBezTo>
                            <a:pt x="2595642" y="826802"/>
                            <a:pt x="2601465" y="795188"/>
                            <a:pt x="2596091" y="777731"/>
                          </a:cubicBezTo>
                          <a:cubicBezTo>
                            <a:pt x="2601689" y="745802"/>
                            <a:pt x="2621562" y="730874"/>
                            <a:pt x="2623266" y="710542"/>
                          </a:cubicBezTo>
                          <a:cubicBezTo>
                            <a:pt x="2617168" y="699961"/>
                            <a:pt x="2618714" y="680075"/>
                            <a:pt x="2608529" y="655789"/>
                          </a:cubicBezTo>
                          <a:cubicBezTo>
                            <a:pt x="2605229" y="643960"/>
                            <a:pt x="2604151" y="635678"/>
                            <a:pt x="2606213" y="624432"/>
                          </a:cubicBezTo>
                          <a:cubicBezTo>
                            <a:pt x="2600864" y="614419"/>
                            <a:pt x="2604658" y="594946"/>
                            <a:pt x="2600687" y="580381"/>
                          </a:cubicBezTo>
                          <a:cubicBezTo>
                            <a:pt x="2589028" y="573190"/>
                            <a:pt x="2579203" y="557855"/>
                            <a:pt x="2566837" y="551507"/>
                          </a:cubicBezTo>
                          <a:cubicBezTo>
                            <a:pt x="2566033" y="536456"/>
                            <a:pt x="2562690" y="521957"/>
                            <a:pt x="2561767" y="499750"/>
                          </a:cubicBezTo>
                          <a:cubicBezTo>
                            <a:pt x="2579785" y="480947"/>
                            <a:pt x="2586889" y="485830"/>
                            <a:pt x="2606906" y="467900"/>
                          </a:cubicBezTo>
                          <a:cubicBezTo>
                            <a:pt x="2619728" y="464568"/>
                            <a:pt x="2640783" y="474295"/>
                            <a:pt x="2653650" y="474857"/>
                          </a:cubicBezTo>
                          <a:cubicBezTo>
                            <a:pt x="2650346" y="448798"/>
                            <a:pt x="2656828" y="441057"/>
                            <a:pt x="2653650" y="417621"/>
                          </a:cubicBezTo>
                          <a:cubicBezTo>
                            <a:pt x="2655774" y="405308"/>
                            <a:pt x="2665170" y="398056"/>
                            <a:pt x="2671158" y="386520"/>
                          </a:cubicBezTo>
                          <a:cubicBezTo>
                            <a:pt x="2685727" y="373650"/>
                            <a:pt x="2696541" y="377805"/>
                            <a:pt x="2708473" y="366357"/>
                          </a:cubicBezTo>
                          <a:cubicBezTo>
                            <a:pt x="2719140" y="365797"/>
                            <a:pt x="2720970" y="368494"/>
                            <a:pt x="2730796" y="366357"/>
                          </a:cubicBezTo>
                          <a:cubicBezTo>
                            <a:pt x="2713433" y="325055"/>
                            <a:pt x="2722045" y="310276"/>
                            <a:pt x="2701780" y="280483"/>
                          </a:cubicBezTo>
                          <a:cubicBezTo>
                            <a:pt x="2676251" y="277000"/>
                            <a:pt x="2658856" y="262328"/>
                            <a:pt x="2644677" y="257601"/>
                          </a:cubicBezTo>
                          <a:cubicBezTo>
                            <a:pt x="2642751" y="249164"/>
                            <a:pt x="2651278" y="232275"/>
                            <a:pt x="2653431" y="221020"/>
                          </a:cubicBezTo>
                          <a:cubicBezTo>
                            <a:pt x="2653055" y="203807"/>
                            <a:pt x="2649329" y="190647"/>
                            <a:pt x="2647431" y="179453"/>
                          </a:cubicBezTo>
                          <a:cubicBezTo>
                            <a:pt x="2646731" y="176129"/>
                            <a:pt x="2646941" y="172106"/>
                            <a:pt x="2645589" y="168751"/>
                          </a:cubicBezTo>
                          <a:cubicBezTo>
                            <a:pt x="2660276" y="172739"/>
                            <a:pt x="2661581" y="181194"/>
                            <a:pt x="2674842" y="185169"/>
                          </a:cubicBezTo>
                          <a:cubicBezTo>
                            <a:pt x="2679956" y="179011"/>
                            <a:pt x="2694742" y="172322"/>
                            <a:pt x="2699482" y="164770"/>
                          </a:cubicBezTo>
                          <a:cubicBezTo>
                            <a:pt x="2711195" y="170838"/>
                            <a:pt x="2714038" y="178901"/>
                            <a:pt x="2725507" y="183435"/>
                          </a:cubicBezTo>
                          <a:cubicBezTo>
                            <a:pt x="2728943" y="171344"/>
                            <a:pt x="2740423" y="151879"/>
                            <a:pt x="2742323" y="128938"/>
                          </a:cubicBezTo>
                          <a:cubicBezTo>
                            <a:pt x="2732228" y="120097"/>
                            <a:pt x="2727144" y="105883"/>
                            <a:pt x="2718139" y="94092"/>
                          </a:cubicBezTo>
                          <a:cubicBezTo>
                            <a:pt x="2712521" y="78322"/>
                            <a:pt x="2711697" y="65422"/>
                            <a:pt x="2705938" y="43813"/>
                          </a:cubicBezTo>
                          <a:cubicBezTo>
                            <a:pt x="2671392" y="38930"/>
                            <a:pt x="2664798" y="35039"/>
                            <a:pt x="2630397" y="31633"/>
                          </a:cubicBezTo>
                          <a:cubicBezTo>
                            <a:pt x="2632794" y="38871"/>
                            <a:pt x="2629762" y="48379"/>
                            <a:pt x="2630397" y="61493"/>
                          </a:cubicBezTo>
                          <a:cubicBezTo>
                            <a:pt x="2625379" y="62014"/>
                            <a:pt x="2618655" y="59853"/>
                            <a:pt x="2610134" y="60744"/>
                          </a:cubicBezTo>
                          <a:cubicBezTo>
                            <a:pt x="2601808" y="53467"/>
                            <a:pt x="2600762" y="46964"/>
                            <a:pt x="2596784" y="43064"/>
                          </a:cubicBezTo>
                          <a:cubicBezTo>
                            <a:pt x="2553815" y="57390"/>
                            <a:pt x="2489092" y="37573"/>
                            <a:pt x="2457447" y="43064"/>
                          </a:cubicBezTo>
                          <a:cubicBezTo>
                            <a:pt x="2432954" y="49563"/>
                            <a:pt x="2416211" y="46922"/>
                            <a:pt x="2383765" y="50534"/>
                          </a:cubicBezTo>
                          <a:cubicBezTo>
                            <a:pt x="2404826" y="66744"/>
                            <a:pt x="2402015" y="77073"/>
                            <a:pt x="2426825" y="96083"/>
                          </a:cubicBezTo>
                          <a:cubicBezTo>
                            <a:pt x="2418600" y="97904"/>
                            <a:pt x="2410871" y="95893"/>
                            <a:pt x="2396660" y="96339"/>
                          </a:cubicBezTo>
                          <a:cubicBezTo>
                            <a:pt x="2392187" y="86826"/>
                            <a:pt x="2389935" y="76445"/>
                            <a:pt x="2386282" y="68706"/>
                          </a:cubicBezTo>
                          <a:cubicBezTo>
                            <a:pt x="2370844" y="78204"/>
                            <a:pt x="2354119" y="83553"/>
                            <a:pt x="2324565" y="98330"/>
                          </a:cubicBezTo>
                          <a:cubicBezTo>
                            <a:pt x="2308668" y="110361"/>
                            <a:pt x="2286113" y="117584"/>
                            <a:pt x="2278059" y="130180"/>
                          </a:cubicBezTo>
                          <a:cubicBezTo>
                            <a:pt x="2270002" y="131902"/>
                            <a:pt x="2262523" y="129328"/>
                            <a:pt x="2254568" y="130180"/>
                          </a:cubicBezTo>
                          <a:cubicBezTo>
                            <a:pt x="2246270" y="120925"/>
                            <a:pt x="2244204" y="97025"/>
                            <a:pt x="2235674" y="87115"/>
                          </a:cubicBezTo>
                          <a:cubicBezTo>
                            <a:pt x="2221123" y="90182"/>
                            <a:pt x="2206246" y="80325"/>
                            <a:pt x="2184553" y="79152"/>
                          </a:cubicBezTo>
                          <a:cubicBezTo>
                            <a:pt x="2178313" y="86567"/>
                            <a:pt x="2164423" y="90491"/>
                            <a:pt x="2146782" y="102055"/>
                          </a:cubicBezTo>
                          <a:cubicBezTo>
                            <a:pt x="2125623" y="96772"/>
                            <a:pt x="2111000" y="83217"/>
                            <a:pt x="2090135" y="81655"/>
                          </a:cubicBezTo>
                          <a:cubicBezTo>
                            <a:pt x="2076432" y="77240"/>
                            <a:pt x="2062349" y="66873"/>
                            <a:pt x="2050523" y="64232"/>
                          </a:cubicBezTo>
                          <a:cubicBezTo>
                            <a:pt x="2034277" y="69527"/>
                            <a:pt x="2007363" y="61571"/>
                            <a:pt x="1971078" y="70441"/>
                          </a:cubicBezTo>
                          <a:cubicBezTo>
                            <a:pt x="1957545" y="84545"/>
                            <a:pt x="1941541" y="89026"/>
                            <a:pt x="1933308" y="96575"/>
                          </a:cubicBezTo>
                          <a:cubicBezTo>
                            <a:pt x="1945997" y="123951"/>
                            <a:pt x="1941016" y="131267"/>
                            <a:pt x="1953114" y="154560"/>
                          </a:cubicBezTo>
                          <a:cubicBezTo>
                            <a:pt x="1936684" y="156679"/>
                            <a:pt x="1925575" y="152674"/>
                            <a:pt x="1917641" y="154560"/>
                          </a:cubicBezTo>
                          <a:cubicBezTo>
                            <a:pt x="1909698" y="156580"/>
                            <a:pt x="1898288" y="151069"/>
                            <a:pt x="1893002" y="152333"/>
                          </a:cubicBezTo>
                          <a:cubicBezTo>
                            <a:pt x="1880068" y="163809"/>
                            <a:pt x="1867679" y="163965"/>
                            <a:pt x="1857547" y="171747"/>
                          </a:cubicBezTo>
                          <a:cubicBezTo>
                            <a:pt x="1865552" y="183567"/>
                            <a:pt x="1863694" y="189478"/>
                            <a:pt x="1870898" y="197862"/>
                          </a:cubicBezTo>
                          <a:lnTo>
                            <a:pt x="1870898" y="197862"/>
                          </a:lnTo>
                          <a:cubicBezTo>
                            <a:pt x="1864049" y="198175"/>
                            <a:pt x="1855558" y="189898"/>
                            <a:pt x="1845109" y="189663"/>
                          </a:cubicBezTo>
                          <a:cubicBezTo>
                            <a:pt x="1838506" y="165343"/>
                            <a:pt x="1840554" y="148297"/>
                            <a:pt x="1830136" y="132919"/>
                          </a:cubicBezTo>
                          <a:cubicBezTo>
                            <a:pt x="1801333" y="117720"/>
                            <a:pt x="1793456" y="96165"/>
                            <a:pt x="1779015" y="86129"/>
                          </a:cubicBezTo>
                          <a:cubicBezTo>
                            <a:pt x="1743497" y="94573"/>
                            <a:pt x="1721359" y="85433"/>
                            <a:pt x="1700720" y="97817"/>
                          </a:cubicBezTo>
                          <a:cubicBezTo>
                            <a:pt x="1710516" y="117528"/>
                            <a:pt x="1711571" y="136407"/>
                            <a:pt x="1715675" y="150343"/>
                          </a:cubicBezTo>
                          <a:cubicBezTo>
                            <a:pt x="1705622" y="154811"/>
                            <a:pt x="1680363" y="143826"/>
                            <a:pt x="1668931" y="148588"/>
                          </a:cubicBezTo>
                          <a:cubicBezTo>
                            <a:pt x="1661406" y="143729"/>
                            <a:pt x="1658205" y="128594"/>
                            <a:pt x="1648432" y="119714"/>
                          </a:cubicBezTo>
                          <a:cubicBezTo>
                            <a:pt x="1636324" y="128822"/>
                            <a:pt x="1619566" y="130071"/>
                            <a:pt x="1604916" y="144607"/>
                          </a:cubicBezTo>
                          <a:cubicBezTo>
                            <a:pt x="1596572" y="148041"/>
                            <a:pt x="1587275" y="150360"/>
                            <a:pt x="1572672" y="155566"/>
                          </a:cubicBezTo>
                          <a:cubicBezTo>
                            <a:pt x="1567312" y="173851"/>
                            <a:pt x="1548865" y="186069"/>
                            <a:pt x="1532603" y="207815"/>
                          </a:cubicBezTo>
                          <a:cubicBezTo>
                            <a:pt x="1532079" y="200130"/>
                            <a:pt x="1527222" y="191103"/>
                            <a:pt x="1526621" y="182942"/>
                          </a:cubicBezTo>
                          <a:cubicBezTo>
                            <a:pt x="1535302" y="164391"/>
                            <a:pt x="1559014" y="138442"/>
                            <a:pt x="1566908" y="116738"/>
                          </a:cubicBezTo>
                          <a:cubicBezTo>
                            <a:pt x="1555789" y="96704"/>
                            <a:pt x="1566305" y="78969"/>
                            <a:pt x="1554488" y="49785"/>
                          </a:cubicBezTo>
                          <a:cubicBezTo>
                            <a:pt x="1534467" y="36381"/>
                            <a:pt x="1516917" y="18949"/>
                            <a:pt x="1491604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440;p76">
              <a:extLst>
                <a:ext uri="{FF2B5EF4-FFF2-40B4-BE49-F238E27FC236}">
                  <a16:creationId xmlns:a16="http://schemas.microsoft.com/office/drawing/2014/main" id="{AEDD0DFB-EF82-C50D-9FEA-EACEB073DC71}"/>
                </a:ext>
              </a:extLst>
            </p:cNvPr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275997077">
                    <a:custGeom>
                      <a:avLst/>
                      <a:gdLst>
                        <a:gd name="connsiteX0" fmla="*/ 103650 w 129434"/>
                        <a:gd name="connsiteY0" fmla="*/ 0 h 228471"/>
                        <a:gd name="connsiteX1" fmla="*/ 83381 w 129434"/>
                        <a:gd name="connsiteY1" fmla="*/ 26388 h 228471"/>
                        <a:gd name="connsiteX2" fmla="*/ 47450 w 129434"/>
                        <a:gd name="connsiteY2" fmla="*/ 49532 h 228471"/>
                        <a:gd name="connsiteX3" fmla="*/ 18651 w 129434"/>
                        <a:gd name="connsiteY3" fmla="*/ 64474 h 228471"/>
                        <a:gd name="connsiteX4" fmla="*/ 25809 w 129434"/>
                        <a:gd name="connsiteY4" fmla="*/ 114486 h 228471"/>
                        <a:gd name="connsiteX5" fmla="*/ 18651 w 129434"/>
                        <a:gd name="connsiteY5" fmla="*/ 145101 h 228471"/>
                        <a:gd name="connsiteX6" fmla="*/ 12 w 129434"/>
                        <a:gd name="connsiteY6" fmla="*/ 167994 h 228471"/>
                        <a:gd name="connsiteX7" fmla="*/ 10134 w 129434"/>
                        <a:gd name="connsiteY7" fmla="*/ 213049 h 228471"/>
                        <a:gd name="connsiteX8" fmla="*/ 38920 w 129434"/>
                        <a:gd name="connsiteY8" fmla="*/ 228471 h 228471"/>
                        <a:gd name="connsiteX9" fmla="*/ 70476 w 129434"/>
                        <a:gd name="connsiteY9" fmla="*/ 194108 h 228471"/>
                        <a:gd name="connsiteX10" fmla="*/ 94888 w 129434"/>
                        <a:gd name="connsiteY10" fmla="*/ 128926 h 228471"/>
                        <a:gd name="connsiteX11" fmla="*/ 113552 w 129434"/>
                        <a:gd name="connsiteY11" fmla="*/ 66690 h 228471"/>
                        <a:gd name="connsiteX12" fmla="*/ 129434 w 129434"/>
                        <a:gd name="connsiteY12" fmla="*/ 32625 h 228471"/>
                        <a:gd name="connsiteX13" fmla="*/ 112167 w 129434"/>
                        <a:gd name="connsiteY13" fmla="*/ 0 h 228471"/>
                        <a:gd name="connsiteX14" fmla="*/ 103650 w 129434"/>
                        <a:gd name="connsiteY14" fmla="*/ 0 h 228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29434" h="228471" fill="none" extrusionOk="0">
                          <a:moveTo>
                            <a:pt x="103650" y="0"/>
                          </a:moveTo>
                          <a:cubicBezTo>
                            <a:pt x="97793" y="9244"/>
                            <a:pt x="88952" y="16233"/>
                            <a:pt x="83381" y="26388"/>
                          </a:cubicBezTo>
                          <a:cubicBezTo>
                            <a:pt x="67265" y="40065"/>
                            <a:pt x="61726" y="38821"/>
                            <a:pt x="47450" y="49532"/>
                          </a:cubicBezTo>
                          <a:cubicBezTo>
                            <a:pt x="35215" y="58863"/>
                            <a:pt x="26164" y="58021"/>
                            <a:pt x="18651" y="64474"/>
                          </a:cubicBezTo>
                          <a:cubicBezTo>
                            <a:pt x="22693" y="89352"/>
                            <a:pt x="22742" y="93634"/>
                            <a:pt x="25809" y="114486"/>
                          </a:cubicBezTo>
                          <a:cubicBezTo>
                            <a:pt x="24150" y="121994"/>
                            <a:pt x="21110" y="133203"/>
                            <a:pt x="18651" y="145101"/>
                          </a:cubicBezTo>
                          <a:cubicBezTo>
                            <a:pt x="16492" y="152533"/>
                            <a:pt x="3638" y="160201"/>
                            <a:pt x="12" y="167994"/>
                          </a:cubicBezTo>
                          <a:cubicBezTo>
                            <a:pt x="7023" y="184253"/>
                            <a:pt x="4611" y="195501"/>
                            <a:pt x="10134" y="213049"/>
                          </a:cubicBezTo>
                          <a:cubicBezTo>
                            <a:pt x="24420" y="217332"/>
                            <a:pt x="27186" y="223133"/>
                            <a:pt x="38920" y="228471"/>
                          </a:cubicBezTo>
                          <a:cubicBezTo>
                            <a:pt x="44352" y="217789"/>
                            <a:pt x="63538" y="208762"/>
                            <a:pt x="70476" y="194108"/>
                          </a:cubicBezTo>
                          <a:cubicBezTo>
                            <a:pt x="75532" y="175475"/>
                            <a:pt x="90074" y="155376"/>
                            <a:pt x="94888" y="128926"/>
                          </a:cubicBezTo>
                          <a:cubicBezTo>
                            <a:pt x="100182" y="98096"/>
                            <a:pt x="108239" y="98824"/>
                            <a:pt x="113552" y="66690"/>
                          </a:cubicBezTo>
                          <a:cubicBezTo>
                            <a:pt x="117759" y="54401"/>
                            <a:pt x="124831" y="47300"/>
                            <a:pt x="129434" y="32625"/>
                          </a:cubicBezTo>
                          <a:cubicBezTo>
                            <a:pt x="122517" y="23957"/>
                            <a:pt x="122021" y="13811"/>
                            <a:pt x="112167" y="0"/>
                          </a:cubicBezTo>
                          <a:cubicBezTo>
                            <a:pt x="109591" y="728"/>
                            <a:pt x="105949" y="-54"/>
                            <a:pt x="103650" y="0"/>
                          </a:cubicBezTo>
                          <a:close/>
                        </a:path>
                        <a:path w="129434" h="228471" stroke="0" extrusionOk="0">
                          <a:moveTo>
                            <a:pt x="103650" y="0"/>
                          </a:moveTo>
                          <a:cubicBezTo>
                            <a:pt x="95695" y="13447"/>
                            <a:pt x="90217" y="17262"/>
                            <a:pt x="83381" y="26388"/>
                          </a:cubicBezTo>
                          <a:cubicBezTo>
                            <a:pt x="67417" y="39103"/>
                            <a:pt x="56531" y="43607"/>
                            <a:pt x="47450" y="49532"/>
                          </a:cubicBezTo>
                          <a:cubicBezTo>
                            <a:pt x="40498" y="56567"/>
                            <a:pt x="27421" y="58891"/>
                            <a:pt x="18651" y="64474"/>
                          </a:cubicBezTo>
                          <a:cubicBezTo>
                            <a:pt x="26038" y="83271"/>
                            <a:pt x="17779" y="98993"/>
                            <a:pt x="25809" y="114486"/>
                          </a:cubicBezTo>
                          <a:cubicBezTo>
                            <a:pt x="25106" y="127773"/>
                            <a:pt x="20100" y="131338"/>
                            <a:pt x="18651" y="145101"/>
                          </a:cubicBezTo>
                          <a:cubicBezTo>
                            <a:pt x="15254" y="150015"/>
                            <a:pt x="5834" y="155980"/>
                            <a:pt x="12" y="167994"/>
                          </a:cubicBezTo>
                          <a:cubicBezTo>
                            <a:pt x="3691" y="178954"/>
                            <a:pt x="3409" y="198028"/>
                            <a:pt x="10134" y="213049"/>
                          </a:cubicBezTo>
                          <a:cubicBezTo>
                            <a:pt x="25189" y="218496"/>
                            <a:pt x="28887" y="225542"/>
                            <a:pt x="38920" y="228471"/>
                          </a:cubicBezTo>
                          <a:cubicBezTo>
                            <a:pt x="45971" y="220191"/>
                            <a:pt x="62811" y="204561"/>
                            <a:pt x="70476" y="194108"/>
                          </a:cubicBezTo>
                          <a:cubicBezTo>
                            <a:pt x="71076" y="179265"/>
                            <a:pt x="89979" y="160978"/>
                            <a:pt x="94888" y="128926"/>
                          </a:cubicBezTo>
                          <a:cubicBezTo>
                            <a:pt x="101443" y="100643"/>
                            <a:pt x="112356" y="95874"/>
                            <a:pt x="113552" y="66690"/>
                          </a:cubicBezTo>
                          <a:cubicBezTo>
                            <a:pt x="117335" y="52954"/>
                            <a:pt x="127996" y="41282"/>
                            <a:pt x="129434" y="32625"/>
                          </a:cubicBezTo>
                          <a:cubicBezTo>
                            <a:pt x="121775" y="19772"/>
                            <a:pt x="121997" y="12523"/>
                            <a:pt x="112167" y="0"/>
                          </a:cubicBezTo>
                          <a:cubicBezTo>
                            <a:pt x="108561" y="592"/>
                            <a:pt x="107897" y="-204"/>
                            <a:pt x="10365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441;p76">
              <a:extLst>
                <a:ext uri="{FF2B5EF4-FFF2-40B4-BE49-F238E27FC236}">
                  <a16:creationId xmlns:a16="http://schemas.microsoft.com/office/drawing/2014/main" id="{4080E032-F2E9-BAC0-3A31-F4C61AC0978B}"/>
                </a:ext>
              </a:extLst>
            </p:cNvPr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704193334">
                    <a:custGeom>
                      <a:avLst/>
                      <a:gdLst>
                        <a:gd name="connsiteX0" fmla="*/ 115393 w 142110"/>
                        <a:gd name="connsiteY0" fmla="*/ 12702 h 242405"/>
                        <a:gd name="connsiteX1" fmla="*/ 129433 w 142110"/>
                        <a:gd name="connsiteY1" fmla="*/ 39318 h 242405"/>
                        <a:gd name="connsiteX2" fmla="*/ 114483 w 142110"/>
                        <a:gd name="connsiteY2" fmla="*/ 71170 h 242405"/>
                        <a:gd name="connsiteX3" fmla="*/ 96037 w 142110"/>
                        <a:gd name="connsiteY3" fmla="*/ 133153 h 242405"/>
                        <a:gd name="connsiteX4" fmla="*/ 72092 w 142110"/>
                        <a:gd name="connsiteY4" fmla="*/ 197123 h 242405"/>
                        <a:gd name="connsiteX5" fmla="*/ 44011 w 142110"/>
                        <a:gd name="connsiteY5" fmla="*/ 227230 h 242405"/>
                        <a:gd name="connsiteX6" fmla="*/ 21430 w 142110"/>
                        <a:gd name="connsiteY6" fmla="*/ 215037 h 242405"/>
                        <a:gd name="connsiteX7" fmla="*/ 12676 w 142110"/>
                        <a:gd name="connsiteY7" fmla="*/ 176204 h 242405"/>
                        <a:gd name="connsiteX8" fmla="*/ 30425 w 142110"/>
                        <a:gd name="connsiteY8" fmla="*/ 154315 h 242405"/>
                        <a:gd name="connsiteX9" fmla="*/ 38241 w 142110"/>
                        <a:gd name="connsiteY9" fmla="*/ 121202 h 242405"/>
                        <a:gd name="connsiteX10" fmla="*/ 31576 w 142110"/>
                        <a:gd name="connsiteY10" fmla="*/ 74418 h 242405"/>
                        <a:gd name="connsiteX11" fmla="*/ 56900 w 142110"/>
                        <a:gd name="connsiteY11" fmla="*/ 61473 h 242405"/>
                        <a:gd name="connsiteX12" fmla="*/ 92826 w 142110"/>
                        <a:gd name="connsiteY12" fmla="*/ 38081 h 242405"/>
                        <a:gd name="connsiteX13" fmla="*/ 112636 w 142110"/>
                        <a:gd name="connsiteY13" fmla="*/ 12702 h 242405"/>
                        <a:gd name="connsiteX14" fmla="*/ 115393 w 142110"/>
                        <a:gd name="connsiteY14" fmla="*/ 12702 h 242405"/>
                        <a:gd name="connsiteX15" fmla="*/ 107108 w 142110"/>
                        <a:gd name="connsiteY15" fmla="*/ 0 h 242405"/>
                        <a:gd name="connsiteX16" fmla="*/ 85919 w 142110"/>
                        <a:gd name="connsiteY16" fmla="*/ 28118 h 242405"/>
                        <a:gd name="connsiteX17" fmla="*/ 51372 w 142110"/>
                        <a:gd name="connsiteY17" fmla="*/ 50517 h 242405"/>
                        <a:gd name="connsiteX18" fmla="*/ 18673 w 142110"/>
                        <a:gd name="connsiteY18" fmla="*/ 67194 h 242405"/>
                        <a:gd name="connsiteX19" fmla="*/ 26261 w 142110"/>
                        <a:gd name="connsiteY19" fmla="*/ 120693 h 242405"/>
                        <a:gd name="connsiteX20" fmla="*/ 19824 w 142110"/>
                        <a:gd name="connsiteY20" fmla="*/ 148570 h 242405"/>
                        <a:gd name="connsiteX21" fmla="*/ 14 w 142110"/>
                        <a:gd name="connsiteY21" fmla="*/ 172980 h 242405"/>
                        <a:gd name="connsiteX22" fmla="*/ 11525 w 142110"/>
                        <a:gd name="connsiteY22" fmla="*/ 223739 h 242405"/>
                        <a:gd name="connsiteX23" fmla="*/ 46541 w 142110"/>
                        <a:gd name="connsiteY23" fmla="*/ 242405 h 242405"/>
                        <a:gd name="connsiteX24" fmla="*/ 80604 w 142110"/>
                        <a:gd name="connsiteY24" fmla="*/ 205074 h 242405"/>
                        <a:gd name="connsiteX25" fmla="*/ 106639 w 142110"/>
                        <a:gd name="connsiteY25" fmla="*/ 137128 h 242405"/>
                        <a:gd name="connsiteX26" fmla="*/ 124843 w 142110"/>
                        <a:gd name="connsiteY26" fmla="*/ 75897 h 242405"/>
                        <a:gd name="connsiteX27" fmla="*/ 142110 w 142110"/>
                        <a:gd name="connsiteY27" fmla="*/ 38833 h 242405"/>
                        <a:gd name="connsiteX28" fmla="*/ 121845 w 142110"/>
                        <a:gd name="connsiteY28" fmla="*/ 0 h 242405"/>
                        <a:gd name="connsiteX29" fmla="*/ 107108 w 142110"/>
                        <a:gd name="connsiteY29" fmla="*/ 0 h 242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142110" h="242405" fill="none" extrusionOk="0">
                          <a:moveTo>
                            <a:pt x="115393" y="12702"/>
                          </a:moveTo>
                          <a:cubicBezTo>
                            <a:pt x="119581" y="17574"/>
                            <a:pt x="124264" y="33632"/>
                            <a:pt x="129433" y="39318"/>
                          </a:cubicBezTo>
                          <a:cubicBezTo>
                            <a:pt x="125721" y="50411"/>
                            <a:pt x="118062" y="57719"/>
                            <a:pt x="114483" y="71170"/>
                          </a:cubicBezTo>
                          <a:cubicBezTo>
                            <a:pt x="109103" y="102960"/>
                            <a:pt x="98811" y="119989"/>
                            <a:pt x="96037" y="133153"/>
                          </a:cubicBezTo>
                          <a:cubicBezTo>
                            <a:pt x="90190" y="149719"/>
                            <a:pt x="80126" y="173804"/>
                            <a:pt x="72092" y="197123"/>
                          </a:cubicBezTo>
                          <a:cubicBezTo>
                            <a:pt x="69806" y="206366"/>
                            <a:pt x="57707" y="212416"/>
                            <a:pt x="44011" y="227230"/>
                          </a:cubicBezTo>
                          <a:cubicBezTo>
                            <a:pt x="38978" y="225656"/>
                            <a:pt x="26744" y="216270"/>
                            <a:pt x="21430" y="215037"/>
                          </a:cubicBezTo>
                          <a:cubicBezTo>
                            <a:pt x="15315" y="196657"/>
                            <a:pt x="18549" y="190598"/>
                            <a:pt x="12676" y="176204"/>
                          </a:cubicBezTo>
                          <a:cubicBezTo>
                            <a:pt x="17903" y="167820"/>
                            <a:pt x="24905" y="164654"/>
                            <a:pt x="30425" y="154315"/>
                          </a:cubicBezTo>
                          <a:cubicBezTo>
                            <a:pt x="32764" y="141786"/>
                            <a:pt x="36564" y="129237"/>
                            <a:pt x="38241" y="121202"/>
                          </a:cubicBezTo>
                          <a:cubicBezTo>
                            <a:pt x="34139" y="111832"/>
                            <a:pt x="39347" y="90862"/>
                            <a:pt x="31576" y="74418"/>
                          </a:cubicBezTo>
                          <a:cubicBezTo>
                            <a:pt x="38432" y="67572"/>
                            <a:pt x="48322" y="66651"/>
                            <a:pt x="56900" y="61473"/>
                          </a:cubicBezTo>
                          <a:cubicBezTo>
                            <a:pt x="71434" y="47609"/>
                            <a:pt x="76388" y="50504"/>
                            <a:pt x="92826" y="38081"/>
                          </a:cubicBezTo>
                          <a:cubicBezTo>
                            <a:pt x="94966" y="29576"/>
                            <a:pt x="104154" y="24234"/>
                            <a:pt x="112636" y="12702"/>
                          </a:cubicBezTo>
                          <a:cubicBezTo>
                            <a:pt x="113621" y="12637"/>
                            <a:pt x="114609" y="12950"/>
                            <a:pt x="115393" y="12702"/>
                          </a:cubicBezTo>
                          <a:close/>
                          <a:moveTo>
                            <a:pt x="107108" y="0"/>
                          </a:moveTo>
                          <a:cubicBezTo>
                            <a:pt x="103638" y="7885"/>
                            <a:pt x="91002" y="16190"/>
                            <a:pt x="85919" y="28118"/>
                          </a:cubicBezTo>
                          <a:cubicBezTo>
                            <a:pt x="78526" y="33475"/>
                            <a:pt x="60173" y="40331"/>
                            <a:pt x="51372" y="50517"/>
                          </a:cubicBezTo>
                          <a:cubicBezTo>
                            <a:pt x="45515" y="57063"/>
                            <a:pt x="31634" y="59358"/>
                            <a:pt x="18673" y="67194"/>
                          </a:cubicBezTo>
                          <a:cubicBezTo>
                            <a:pt x="23161" y="86967"/>
                            <a:pt x="18886" y="104080"/>
                            <a:pt x="26261" y="120693"/>
                          </a:cubicBezTo>
                          <a:cubicBezTo>
                            <a:pt x="25824" y="134660"/>
                            <a:pt x="19923" y="139820"/>
                            <a:pt x="19824" y="148570"/>
                          </a:cubicBezTo>
                          <a:cubicBezTo>
                            <a:pt x="17235" y="155933"/>
                            <a:pt x="4816" y="165977"/>
                            <a:pt x="14" y="172980"/>
                          </a:cubicBezTo>
                          <a:cubicBezTo>
                            <a:pt x="7182" y="188864"/>
                            <a:pt x="883" y="202621"/>
                            <a:pt x="11525" y="223739"/>
                          </a:cubicBezTo>
                          <a:cubicBezTo>
                            <a:pt x="20336" y="225905"/>
                            <a:pt x="36103" y="240428"/>
                            <a:pt x="46541" y="242405"/>
                          </a:cubicBezTo>
                          <a:cubicBezTo>
                            <a:pt x="50386" y="230979"/>
                            <a:pt x="68924" y="226640"/>
                            <a:pt x="80604" y="205074"/>
                          </a:cubicBezTo>
                          <a:cubicBezTo>
                            <a:pt x="84341" y="171737"/>
                            <a:pt x="105185" y="164348"/>
                            <a:pt x="106639" y="137128"/>
                          </a:cubicBezTo>
                          <a:cubicBezTo>
                            <a:pt x="108623" y="114929"/>
                            <a:pt x="122175" y="103029"/>
                            <a:pt x="124843" y="75897"/>
                          </a:cubicBezTo>
                          <a:cubicBezTo>
                            <a:pt x="128196" y="64907"/>
                            <a:pt x="136366" y="54081"/>
                            <a:pt x="142110" y="38833"/>
                          </a:cubicBezTo>
                          <a:cubicBezTo>
                            <a:pt x="134668" y="25147"/>
                            <a:pt x="128349" y="9431"/>
                            <a:pt x="121845" y="0"/>
                          </a:cubicBezTo>
                          <a:cubicBezTo>
                            <a:pt x="116019" y="1118"/>
                            <a:pt x="114045" y="-10"/>
                            <a:pt x="107108" y="0"/>
                          </a:cubicBezTo>
                          <a:close/>
                        </a:path>
                        <a:path w="142110" h="242405" stroke="0" extrusionOk="0">
                          <a:moveTo>
                            <a:pt x="115393" y="12702"/>
                          </a:moveTo>
                          <a:cubicBezTo>
                            <a:pt x="119166" y="18739"/>
                            <a:pt x="124625" y="31199"/>
                            <a:pt x="129433" y="39318"/>
                          </a:cubicBezTo>
                          <a:cubicBezTo>
                            <a:pt x="126483" y="54251"/>
                            <a:pt x="117670" y="55712"/>
                            <a:pt x="114483" y="71170"/>
                          </a:cubicBezTo>
                          <a:cubicBezTo>
                            <a:pt x="113014" y="94669"/>
                            <a:pt x="99210" y="107235"/>
                            <a:pt x="96037" y="133153"/>
                          </a:cubicBezTo>
                          <a:cubicBezTo>
                            <a:pt x="86879" y="159770"/>
                            <a:pt x="79394" y="174922"/>
                            <a:pt x="72092" y="197123"/>
                          </a:cubicBezTo>
                          <a:cubicBezTo>
                            <a:pt x="66449" y="204274"/>
                            <a:pt x="51201" y="216781"/>
                            <a:pt x="44011" y="227230"/>
                          </a:cubicBezTo>
                          <a:cubicBezTo>
                            <a:pt x="33370" y="224195"/>
                            <a:pt x="32954" y="219299"/>
                            <a:pt x="21430" y="215037"/>
                          </a:cubicBezTo>
                          <a:cubicBezTo>
                            <a:pt x="17602" y="199529"/>
                            <a:pt x="19863" y="190285"/>
                            <a:pt x="12676" y="176204"/>
                          </a:cubicBezTo>
                          <a:cubicBezTo>
                            <a:pt x="14040" y="169402"/>
                            <a:pt x="23876" y="163607"/>
                            <a:pt x="30425" y="154315"/>
                          </a:cubicBezTo>
                          <a:cubicBezTo>
                            <a:pt x="28609" y="144242"/>
                            <a:pt x="37838" y="128607"/>
                            <a:pt x="38241" y="121202"/>
                          </a:cubicBezTo>
                          <a:cubicBezTo>
                            <a:pt x="35096" y="111639"/>
                            <a:pt x="36139" y="95042"/>
                            <a:pt x="31576" y="74418"/>
                          </a:cubicBezTo>
                          <a:cubicBezTo>
                            <a:pt x="35632" y="69146"/>
                            <a:pt x="49939" y="66386"/>
                            <a:pt x="56900" y="61473"/>
                          </a:cubicBezTo>
                          <a:cubicBezTo>
                            <a:pt x="65212" y="52173"/>
                            <a:pt x="76348" y="49730"/>
                            <a:pt x="92826" y="38081"/>
                          </a:cubicBezTo>
                          <a:cubicBezTo>
                            <a:pt x="97515" y="26310"/>
                            <a:pt x="108531" y="22266"/>
                            <a:pt x="112636" y="12702"/>
                          </a:cubicBezTo>
                          <a:cubicBezTo>
                            <a:pt x="113207" y="12392"/>
                            <a:pt x="114093" y="12784"/>
                            <a:pt x="115393" y="12702"/>
                          </a:cubicBezTo>
                          <a:close/>
                          <a:moveTo>
                            <a:pt x="107108" y="0"/>
                          </a:moveTo>
                          <a:cubicBezTo>
                            <a:pt x="97087" y="13686"/>
                            <a:pt x="95535" y="14258"/>
                            <a:pt x="85919" y="28118"/>
                          </a:cubicBezTo>
                          <a:cubicBezTo>
                            <a:pt x="78383" y="33226"/>
                            <a:pt x="60362" y="43724"/>
                            <a:pt x="51372" y="50517"/>
                          </a:cubicBezTo>
                          <a:cubicBezTo>
                            <a:pt x="43084" y="57845"/>
                            <a:pt x="27924" y="59880"/>
                            <a:pt x="18673" y="67194"/>
                          </a:cubicBezTo>
                          <a:cubicBezTo>
                            <a:pt x="23432" y="89644"/>
                            <a:pt x="19308" y="96404"/>
                            <a:pt x="26261" y="120693"/>
                          </a:cubicBezTo>
                          <a:cubicBezTo>
                            <a:pt x="23822" y="131912"/>
                            <a:pt x="20111" y="142373"/>
                            <a:pt x="19824" y="148570"/>
                          </a:cubicBezTo>
                          <a:cubicBezTo>
                            <a:pt x="16171" y="158359"/>
                            <a:pt x="5294" y="162774"/>
                            <a:pt x="14" y="172980"/>
                          </a:cubicBezTo>
                          <a:cubicBezTo>
                            <a:pt x="5259" y="192406"/>
                            <a:pt x="6017" y="199486"/>
                            <a:pt x="11525" y="223739"/>
                          </a:cubicBezTo>
                          <a:cubicBezTo>
                            <a:pt x="21802" y="227344"/>
                            <a:pt x="28955" y="234106"/>
                            <a:pt x="46541" y="242405"/>
                          </a:cubicBezTo>
                          <a:cubicBezTo>
                            <a:pt x="59327" y="221659"/>
                            <a:pt x="70755" y="223987"/>
                            <a:pt x="80604" y="205074"/>
                          </a:cubicBezTo>
                          <a:cubicBezTo>
                            <a:pt x="91782" y="171782"/>
                            <a:pt x="100343" y="161410"/>
                            <a:pt x="106639" y="137128"/>
                          </a:cubicBezTo>
                          <a:cubicBezTo>
                            <a:pt x="106757" y="114145"/>
                            <a:pt x="126439" y="91074"/>
                            <a:pt x="124843" y="75897"/>
                          </a:cubicBezTo>
                          <a:cubicBezTo>
                            <a:pt x="129722" y="61427"/>
                            <a:pt x="138437" y="50372"/>
                            <a:pt x="142110" y="38833"/>
                          </a:cubicBezTo>
                          <a:cubicBezTo>
                            <a:pt x="135219" y="29270"/>
                            <a:pt x="132099" y="14969"/>
                            <a:pt x="121845" y="0"/>
                          </a:cubicBezTo>
                          <a:cubicBezTo>
                            <a:pt x="116275" y="1354"/>
                            <a:pt x="113217" y="-1056"/>
                            <a:pt x="107108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442;p76">
              <a:extLst>
                <a:ext uri="{FF2B5EF4-FFF2-40B4-BE49-F238E27FC236}">
                  <a16:creationId xmlns:a16="http://schemas.microsoft.com/office/drawing/2014/main" id="{B52E0F86-E58E-511A-4287-4893DA5C3CDB}"/>
                </a:ext>
              </a:extLst>
            </p:cNvPr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014170748">
                    <a:custGeom>
                      <a:avLst/>
                      <a:gdLst>
                        <a:gd name="connsiteX0" fmla="*/ 8754 w 33175"/>
                        <a:gd name="connsiteY0" fmla="*/ 0 h 61986"/>
                        <a:gd name="connsiteX1" fmla="*/ 0 w 33175"/>
                        <a:gd name="connsiteY1" fmla="*/ 32598 h 61986"/>
                        <a:gd name="connsiteX2" fmla="*/ 8754 w 33175"/>
                        <a:gd name="connsiteY2" fmla="*/ 61967 h 61986"/>
                        <a:gd name="connsiteX3" fmla="*/ 27412 w 33175"/>
                        <a:gd name="connsiteY3" fmla="*/ 54262 h 61986"/>
                        <a:gd name="connsiteX4" fmla="*/ 33158 w 33175"/>
                        <a:gd name="connsiteY4" fmla="*/ 30862 h 61986"/>
                        <a:gd name="connsiteX5" fmla="*/ 8754 w 33175"/>
                        <a:gd name="connsiteY5" fmla="*/ 0 h 61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3175" h="61986" fill="none" extrusionOk="0">
                          <a:moveTo>
                            <a:pt x="8754" y="0"/>
                          </a:moveTo>
                          <a:cubicBezTo>
                            <a:pt x="8699" y="13838"/>
                            <a:pt x="1745" y="25049"/>
                            <a:pt x="0" y="32598"/>
                          </a:cubicBezTo>
                          <a:cubicBezTo>
                            <a:pt x="7197" y="45885"/>
                            <a:pt x="1786" y="49007"/>
                            <a:pt x="8754" y="61967"/>
                          </a:cubicBezTo>
                          <a:cubicBezTo>
                            <a:pt x="16820" y="56385"/>
                            <a:pt x="20859" y="58294"/>
                            <a:pt x="27412" y="54262"/>
                          </a:cubicBezTo>
                          <a:cubicBezTo>
                            <a:pt x="28814" y="43141"/>
                            <a:pt x="33123" y="42047"/>
                            <a:pt x="33158" y="30862"/>
                          </a:cubicBezTo>
                          <a:cubicBezTo>
                            <a:pt x="23384" y="22408"/>
                            <a:pt x="20918" y="14863"/>
                            <a:pt x="8754" y="0"/>
                          </a:cubicBezTo>
                          <a:close/>
                        </a:path>
                        <a:path w="33175" h="61986" stroke="0" extrusionOk="0">
                          <a:moveTo>
                            <a:pt x="8754" y="0"/>
                          </a:moveTo>
                          <a:cubicBezTo>
                            <a:pt x="8548" y="12951"/>
                            <a:pt x="1440" y="25995"/>
                            <a:pt x="0" y="32598"/>
                          </a:cubicBezTo>
                          <a:cubicBezTo>
                            <a:pt x="5089" y="43539"/>
                            <a:pt x="1973" y="50120"/>
                            <a:pt x="8754" y="61967"/>
                          </a:cubicBezTo>
                          <a:cubicBezTo>
                            <a:pt x="17258" y="58304"/>
                            <a:pt x="22435" y="57118"/>
                            <a:pt x="27412" y="54262"/>
                          </a:cubicBezTo>
                          <a:cubicBezTo>
                            <a:pt x="28863" y="45777"/>
                            <a:pt x="33014" y="39384"/>
                            <a:pt x="33158" y="30862"/>
                          </a:cubicBezTo>
                          <a:cubicBezTo>
                            <a:pt x="18257" y="18349"/>
                            <a:pt x="15688" y="7557"/>
                            <a:pt x="875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443;p76">
              <a:extLst>
                <a:ext uri="{FF2B5EF4-FFF2-40B4-BE49-F238E27FC236}">
                  <a16:creationId xmlns:a16="http://schemas.microsoft.com/office/drawing/2014/main" id="{55572D0C-87AD-B6A1-8759-5A9BC222F370}"/>
                </a:ext>
              </a:extLst>
            </p:cNvPr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453764192">
                    <a:custGeom>
                      <a:avLst/>
                      <a:gdLst>
                        <a:gd name="connsiteX0" fmla="*/ 17287 w 45613"/>
                        <a:gd name="connsiteY0" fmla="*/ 25644 h 83154"/>
                        <a:gd name="connsiteX1" fmla="*/ 32937 w 45613"/>
                        <a:gd name="connsiteY1" fmla="*/ 45551 h 83154"/>
                        <a:gd name="connsiteX2" fmla="*/ 28576 w 45613"/>
                        <a:gd name="connsiteY2" fmla="*/ 62481 h 83154"/>
                        <a:gd name="connsiteX3" fmla="*/ 18436 w 45613"/>
                        <a:gd name="connsiteY3" fmla="*/ 66955 h 83154"/>
                        <a:gd name="connsiteX4" fmla="*/ 11982 w 45613"/>
                        <a:gd name="connsiteY4" fmla="*/ 45310 h 83154"/>
                        <a:gd name="connsiteX5" fmla="*/ 17287 w 45613"/>
                        <a:gd name="connsiteY5" fmla="*/ 25644 h 83154"/>
                        <a:gd name="connsiteX6" fmla="*/ 12219 w 45613"/>
                        <a:gd name="connsiteY6" fmla="*/ 16 h 83154"/>
                        <a:gd name="connsiteX7" fmla="*/ 18 w 45613"/>
                        <a:gd name="connsiteY7" fmla="*/ 45551 h 83154"/>
                        <a:gd name="connsiteX8" fmla="*/ 11070 w 45613"/>
                        <a:gd name="connsiteY8" fmla="*/ 83137 h 83154"/>
                        <a:gd name="connsiteX9" fmla="*/ 38246 w 45613"/>
                        <a:gd name="connsiteY9" fmla="*/ 71936 h 83154"/>
                        <a:gd name="connsiteX10" fmla="*/ 45613 w 45613"/>
                        <a:gd name="connsiteY10" fmla="*/ 42317 h 83154"/>
                        <a:gd name="connsiteX11" fmla="*/ 12219 w 45613"/>
                        <a:gd name="connsiteY11" fmla="*/ 16 h 831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45613" h="83154" fill="none" extrusionOk="0">
                          <a:moveTo>
                            <a:pt x="17287" y="25644"/>
                          </a:moveTo>
                          <a:cubicBezTo>
                            <a:pt x="24323" y="31630"/>
                            <a:pt x="25913" y="38359"/>
                            <a:pt x="32937" y="45551"/>
                          </a:cubicBezTo>
                          <a:cubicBezTo>
                            <a:pt x="31792" y="52155"/>
                            <a:pt x="29828" y="54922"/>
                            <a:pt x="28576" y="62481"/>
                          </a:cubicBezTo>
                          <a:cubicBezTo>
                            <a:pt x="26127" y="63583"/>
                            <a:pt x="22296" y="65187"/>
                            <a:pt x="18436" y="66955"/>
                          </a:cubicBezTo>
                          <a:cubicBezTo>
                            <a:pt x="13463" y="57745"/>
                            <a:pt x="15245" y="53442"/>
                            <a:pt x="11982" y="45310"/>
                          </a:cubicBezTo>
                          <a:cubicBezTo>
                            <a:pt x="11209" y="39034"/>
                            <a:pt x="18423" y="30562"/>
                            <a:pt x="17287" y="25644"/>
                          </a:cubicBezTo>
                          <a:close/>
                          <a:moveTo>
                            <a:pt x="12219" y="16"/>
                          </a:moveTo>
                          <a:cubicBezTo>
                            <a:pt x="11332" y="13798"/>
                            <a:pt x="-924" y="27555"/>
                            <a:pt x="18" y="45551"/>
                          </a:cubicBezTo>
                          <a:cubicBezTo>
                            <a:pt x="5725" y="63170"/>
                            <a:pt x="4667" y="76314"/>
                            <a:pt x="11070" y="83137"/>
                          </a:cubicBezTo>
                          <a:cubicBezTo>
                            <a:pt x="19202" y="78382"/>
                            <a:pt x="32547" y="77387"/>
                            <a:pt x="38246" y="71936"/>
                          </a:cubicBezTo>
                          <a:cubicBezTo>
                            <a:pt x="37989" y="62458"/>
                            <a:pt x="46330" y="49345"/>
                            <a:pt x="45613" y="42317"/>
                          </a:cubicBezTo>
                          <a:cubicBezTo>
                            <a:pt x="34111" y="29416"/>
                            <a:pt x="21582" y="9911"/>
                            <a:pt x="12219" y="16"/>
                          </a:cubicBezTo>
                          <a:close/>
                        </a:path>
                        <a:path w="45613" h="83154" stroke="0" extrusionOk="0">
                          <a:moveTo>
                            <a:pt x="17287" y="25644"/>
                          </a:moveTo>
                          <a:cubicBezTo>
                            <a:pt x="22974" y="30749"/>
                            <a:pt x="26516" y="42283"/>
                            <a:pt x="32937" y="45551"/>
                          </a:cubicBezTo>
                          <a:cubicBezTo>
                            <a:pt x="32627" y="54006"/>
                            <a:pt x="28566" y="56995"/>
                            <a:pt x="28576" y="62481"/>
                          </a:cubicBezTo>
                          <a:cubicBezTo>
                            <a:pt x="25019" y="64697"/>
                            <a:pt x="20349" y="64927"/>
                            <a:pt x="18436" y="66955"/>
                          </a:cubicBezTo>
                          <a:cubicBezTo>
                            <a:pt x="14953" y="62446"/>
                            <a:pt x="13970" y="50867"/>
                            <a:pt x="11982" y="45310"/>
                          </a:cubicBezTo>
                          <a:cubicBezTo>
                            <a:pt x="13650" y="37626"/>
                            <a:pt x="16606" y="35043"/>
                            <a:pt x="17287" y="25644"/>
                          </a:cubicBezTo>
                          <a:close/>
                          <a:moveTo>
                            <a:pt x="12219" y="16"/>
                          </a:moveTo>
                          <a:cubicBezTo>
                            <a:pt x="9348" y="14099"/>
                            <a:pt x="135" y="33558"/>
                            <a:pt x="18" y="45551"/>
                          </a:cubicBezTo>
                          <a:cubicBezTo>
                            <a:pt x="6070" y="59742"/>
                            <a:pt x="5715" y="74116"/>
                            <a:pt x="11070" y="83137"/>
                          </a:cubicBezTo>
                          <a:cubicBezTo>
                            <a:pt x="17465" y="77205"/>
                            <a:pt x="30731" y="76319"/>
                            <a:pt x="38246" y="71936"/>
                          </a:cubicBezTo>
                          <a:cubicBezTo>
                            <a:pt x="38459" y="59955"/>
                            <a:pt x="44329" y="56890"/>
                            <a:pt x="45613" y="42317"/>
                          </a:cubicBezTo>
                          <a:cubicBezTo>
                            <a:pt x="30049" y="32801"/>
                            <a:pt x="30355" y="19060"/>
                            <a:pt x="12219" y="16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444;p76">
              <a:extLst>
                <a:ext uri="{FF2B5EF4-FFF2-40B4-BE49-F238E27FC236}">
                  <a16:creationId xmlns:a16="http://schemas.microsoft.com/office/drawing/2014/main" id="{9AC28730-8AC4-B85A-5EA6-232938276D9C}"/>
                </a:ext>
              </a:extLst>
            </p:cNvPr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680782989">
                    <a:custGeom>
                      <a:avLst/>
                      <a:gdLst>
                        <a:gd name="connsiteX0" fmla="*/ 16 w 169740"/>
                        <a:gd name="connsiteY0" fmla="*/ 0 h 198867"/>
                        <a:gd name="connsiteX1" fmla="*/ 17296 w 169740"/>
                        <a:gd name="connsiteY1" fmla="*/ 25633 h 198867"/>
                        <a:gd name="connsiteX2" fmla="*/ 42621 w 169740"/>
                        <a:gd name="connsiteY2" fmla="*/ 30605 h 198867"/>
                        <a:gd name="connsiteX3" fmla="*/ 67267 w 169740"/>
                        <a:gd name="connsiteY3" fmla="*/ 80640 h 198867"/>
                        <a:gd name="connsiteX4" fmla="*/ 107547 w 169740"/>
                        <a:gd name="connsiteY4" fmla="*/ 162275 h 198867"/>
                        <a:gd name="connsiteX5" fmla="*/ 142326 w 169740"/>
                        <a:gd name="connsiteY5" fmla="*/ 198847 h 198867"/>
                        <a:gd name="connsiteX6" fmla="*/ 156602 w 169740"/>
                        <a:gd name="connsiteY6" fmla="*/ 198847 h 198867"/>
                        <a:gd name="connsiteX7" fmla="*/ 169740 w 169740"/>
                        <a:gd name="connsiteY7" fmla="*/ 160028 h 198867"/>
                        <a:gd name="connsiteX8" fmla="*/ 143718 w 169740"/>
                        <a:gd name="connsiteY8" fmla="*/ 99314 h 198867"/>
                        <a:gd name="connsiteX9" fmla="*/ 84751 w 169740"/>
                        <a:gd name="connsiteY9" fmla="*/ 37088 h 198867"/>
                        <a:gd name="connsiteX10" fmla="*/ 63346 w 169740"/>
                        <a:gd name="connsiteY10" fmla="*/ 20920 h 198867"/>
                        <a:gd name="connsiteX11" fmla="*/ 35933 w 169740"/>
                        <a:gd name="connsiteY11" fmla="*/ 0 h 198867"/>
                        <a:gd name="connsiteX12" fmla="*/ 16 w 169740"/>
                        <a:gd name="connsiteY12" fmla="*/ 0 h 198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69740" h="198867" fill="none" extrusionOk="0">
                          <a:moveTo>
                            <a:pt x="16" y="0"/>
                          </a:moveTo>
                          <a:cubicBezTo>
                            <a:pt x="7082" y="8878"/>
                            <a:pt x="10488" y="20255"/>
                            <a:pt x="17296" y="25633"/>
                          </a:cubicBezTo>
                          <a:cubicBezTo>
                            <a:pt x="25231" y="24642"/>
                            <a:pt x="30513" y="29367"/>
                            <a:pt x="42621" y="30605"/>
                          </a:cubicBezTo>
                          <a:cubicBezTo>
                            <a:pt x="43146" y="29200"/>
                            <a:pt x="65579" y="76297"/>
                            <a:pt x="67267" y="80640"/>
                          </a:cubicBezTo>
                          <a:cubicBezTo>
                            <a:pt x="70256" y="85353"/>
                            <a:pt x="107548" y="162274"/>
                            <a:pt x="107547" y="162275"/>
                          </a:cubicBezTo>
                          <a:cubicBezTo>
                            <a:pt x="122328" y="176331"/>
                            <a:pt x="126412" y="185976"/>
                            <a:pt x="142326" y="198847"/>
                          </a:cubicBezTo>
                          <a:cubicBezTo>
                            <a:pt x="149354" y="198320"/>
                            <a:pt x="152902" y="200422"/>
                            <a:pt x="156602" y="198847"/>
                          </a:cubicBezTo>
                          <a:cubicBezTo>
                            <a:pt x="159377" y="179817"/>
                            <a:pt x="163856" y="178639"/>
                            <a:pt x="169740" y="160028"/>
                          </a:cubicBezTo>
                          <a:cubicBezTo>
                            <a:pt x="152363" y="136003"/>
                            <a:pt x="152461" y="110540"/>
                            <a:pt x="143718" y="99314"/>
                          </a:cubicBezTo>
                          <a:cubicBezTo>
                            <a:pt x="128772" y="83682"/>
                            <a:pt x="108898" y="59291"/>
                            <a:pt x="84751" y="37088"/>
                          </a:cubicBezTo>
                          <a:cubicBezTo>
                            <a:pt x="79247" y="33386"/>
                            <a:pt x="69530" y="25248"/>
                            <a:pt x="63346" y="20920"/>
                          </a:cubicBezTo>
                          <a:cubicBezTo>
                            <a:pt x="51465" y="14388"/>
                            <a:pt x="44241" y="5895"/>
                            <a:pt x="35933" y="0"/>
                          </a:cubicBezTo>
                          <a:cubicBezTo>
                            <a:pt x="21794" y="3905"/>
                            <a:pt x="12610" y="-2649"/>
                            <a:pt x="16" y="0"/>
                          </a:cubicBezTo>
                          <a:close/>
                        </a:path>
                        <a:path w="169740" h="198867" stroke="0" extrusionOk="0">
                          <a:moveTo>
                            <a:pt x="16" y="0"/>
                          </a:moveTo>
                          <a:cubicBezTo>
                            <a:pt x="9096" y="12163"/>
                            <a:pt x="12116" y="20404"/>
                            <a:pt x="17296" y="25633"/>
                          </a:cubicBezTo>
                          <a:cubicBezTo>
                            <a:pt x="24604" y="25614"/>
                            <a:pt x="32201" y="31330"/>
                            <a:pt x="42621" y="30605"/>
                          </a:cubicBezTo>
                          <a:cubicBezTo>
                            <a:pt x="41093" y="30221"/>
                            <a:pt x="64785" y="76222"/>
                            <a:pt x="67267" y="80640"/>
                          </a:cubicBezTo>
                          <a:cubicBezTo>
                            <a:pt x="70255" y="85353"/>
                            <a:pt x="107547" y="162274"/>
                            <a:pt x="107547" y="162275"/>
                          </a:cubicBezTo>
                          <a:cubicBezTo>
                            <a:pt x="117864" y="172606"/>
                            <a:pt x="130101" y="189512"/>
                            <a:pt x="142326" y="198847"/>
                          </a:cubicBezTo>
                          <a:cubicBezTo>
                            <a:pt x="145547" y="197983"/>
                            <a:pt x="153249" y="199667"/>
                            <a:pt x="156602" y="198847"/>
                          </a:cubicBezTo>
                          <a:cubicBezTo>
                            <a:pt x="156200" y="186610"/>
                            <a:pt x="170320" y="170789"/>
                            <a:pt x="169740" y="160028"/>
                          </a:cubicBezTo>
                          <a:cubicBezTo>
                            <a:pt x="154169" y="142435"/>
                            <a:pt x="160216" y="128144"/>
                            <a:pt x="143718" y="99314"/>
                          </a:cubicBezTo>
                          <a:cubicBezTo>
                            <a:pt x="112539" y="80985"/>
                            <a:pt x="107833" y="50552"/>
                            <a:pt x="84751" y="37088"/>
                          </a:cubicBezTo>
                          <a:cubicBezTo>
                            <a:pt x="74287" y="32252"/>
                            <a:pt x="71849" y="24747"/>
                            <a:pt x="63346" y="20920"/>
                          </a:cubicBezTo>
                          <a:cubicBezTo>
                            <a:pt x="49679" y="11384"/>
                            <a:pt x="50025" y="6294"/>
                            <a:pt x="35933" y="0"/>
                          </a:cubicBezTo>
                          <a:cubicBezTo>
                            <a:pt x="27089" y="1791"/>
                            <a:pt x="11699" y="-70"/>
                            <a:pt x="1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445;p76">
              <a:extLst>
                <a:ext uri="{FF2B5EF4-FFF2-40B4-BE49-F238E27FC236}">
                  <a16:creationId xmlns:a16="http://schemas.microsoft.com/office/drawing/2014/main" id="{AE9686D7-CFED-FE4A-7DD7-A2BA3141F55A}"/>
                </a:ext>
              </a:extLst>
            </p:cNvPr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897015804">
                    <a:custGeom>
                      <a:avLst/>
                      <a:gdLst>
                        <a:gd name="connsiteX0" fmla="*/ 45375 w 187011"/>
                        <a:gd name="connsiteY0" fmla="*/ 12456 h 211304"/>
                        <a:gd name="connsiteX1" fmla="*/ 92137 w 187011"/>
                        <a:gd name="connsiteY1" fmla="*/ 48051 h 211304"/>
                        <a:gd name="connsiteX2" fmla="*/ 150389 w 187011"/>
                        <a:gd name="connsiteY2" fmla="*/ 109268 h 211304"/>
                        <a:gd name="connsiteX3" fmla="*/ 174809 w 187011"/>
                        <a:gd name="connsiteY3" fmla="*/ 166504 h 211304"/>
                        <a:gd name="connsiteX4" fmla="*/ 164213 w 187011"/>
                        <a:gd name="connsiteY4" fmla="*/ 198867 h 211304"/>
                        <a:gd name="connsiteX5" fmla="*/ 156152 w 187011"/>
                        <a:gd name="connsiteY5" fmla="*/ 198867 h 211304"/>
                        <a:gd name="connsiteX6" fmla="*/ 123689 w 187011"/>
                        <a:gd name="connsiteY6" fmla="*/ 164770 h 211304"/>
                        <a:gd name="connsiteX7" fmla="*/ 83383 w 187011"/>
                        <a:gd name="connsiteY7" fmla="*/ 83390 h 211304"/>
                        <a:gd name="connsiteX8" fmla="*/ 58962 w 187011"/>
                        <a:gd name="connsiteY8" fmla="*/ 34116 h 211304"/>
                        <a:gd name="connsiteX9" fmla="*/ 57595 w 187011"/>
                        <a:gd name="connsiteY9" fmla="*/ 31377 h 211304"/>
                        <a:gd name="connsiteX10" fmla="*/ 31788 w 187011"/>
                        <a:gd name="connsiteY10" fmla="*/ 26154 h 211304"/>
                        <a:gd name="connsiteX11" fmla="*/ 22578 w 187011"/>
                        <a:gd name="connsiteY11" fmla="*/ 12456 h 211304"/>
                        <a:gd name="connsiteX12" fmla="*/ 45375 w 187011"/>
                        <a:gd name="connsiteY12" fmla="*/ 12456 h 211304"/>
                        <a:gd name="connsiteX13" fmla="*/ 18 w 187011"/>
                        <a:gd name="connsiteY13" fmla="*/ 19 h 211304"/>
                        <a:gd name="connsiteX14" fmla="*/ 25350 w 187011"/>
                        <a:gd name="connsiteY14" fmla="*/ 37585 h 211304"/>
                        <a:gd name="connsiteX15" fmla="*/ 49989 w 187011"/>
                        <a:gd name="connsiteY15" fmla="*/ 42572 h 211304"/>
                        <a:gd name="connsiteX16" fmla="*/ 73699 w 187011"/>
                        <a:gd name="connsiteY16" fmla="*/ 90347 h 211304"/>
                        <a:gd name="connsiteX17" fmla="*/ 114004 w 187011"/>
                        <a:gd name="connsiteY17" fmla="*/ 171491 h 211304"/>
                        <a:gd name="connsiteX18" fmla="*/ 151319 w 187011"/>
                        <a:gd name="connsiteY18" fmla="*/ 211304 h 211304"/>
                        <a:gd name="connsiteX19" fmla="*/ 172037 w 187011"/>
                        <a:gd name="connsiteY19" fmla="*/ 211304 h 211304"/>
                        <a:gd name="connsiteX20" fmla="*/ 187011 w 187011"/>
                        <a:gd name="connsiteY20" fmla="*/ 166011 h 211304"/>
                        <a:gd name="connsiteX21" fmla="*/ 160292 w 187011"/>
                        <a:gd name="connsiteY21" fmla="*/ 103040 h 211304"/>
                        <a:gd name="connsiteX22" fmla="*/ 99268 w 187011"/>
                        <a:gd name="connsiteY22" fmla="*/ 38334 h 211304"/>
                        <a:gd name="connsiteX23" fmla="*/ 49059 w 187011"/>
                        <a:gd name="connsiteY23" fmla="*/ 19 h 211304"/>
                        <a:gd name="connsiteX24" fmla="*/ 18 w 187011"/>
                        <a:gd name="connsiteY24" fmla="*/ 19 h 211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187011" h="211304" fill="none" extrusionOk="0">
                          <a:moveTo>
                            <a:pt x="45375" y="12456"/>
                          </a:moveTo>
                          <a:cubicBezTo>
                            <a:pt x="64883" y="22868"/>
                            <a:pt x="71163" y="34410"/>
                            <a:pt x="92137" y="48051"/>
                          </a:cubicBezTo>
                          <a:cubicBezTo>
                            <a:pt x="122624" y="74692"/>
                            <a:pt x="125710" y="83338"/>
                            <a:pt x="150389" y="109268"/>
                          </a:cubicBezTo>
                          <a:cubicBezTo>
                            <a:pt x="161607" y="133379"/>
                            <a:pt x="166551" y="152620"/>
                            <a:pt x="174809" y="166504"/>
                          </a:cubicBezTo>
                          <a:cubicBezTo>
                            <a:pt x="173725" y="175386"/>
                            <a:pt x="166617" y="183995"/>
                            <a:pt x="164213" y="198867"/>
                          </a:cubicBezTo>
                          <a:cubicBezTo>
                            <a:pt x="162459" y="199096"/>
                            <a:pt x="159062" y="198097"/>
                            <a:pt x="156152" y="198867"/>
                          </a:cubicBezTo>
                          <a:cubicBezTo>
                            <a:pt x="143026" y="190020"/>
                            <a:pt x="138699" y="180534"/>
                            <a:pt x="123689" y="164770"/>
                          </a:cubicBezTo>
                          <a:cubicBezTo>
                            <a:pt x="117653" y="153219"/>
                            <a:pt x="86075" y="87499"/>
                            <a:pt x="83383" y="83390"/>
                          </a:cubicBezTo>
                          <a:cubicBezTo>
                            <a:pt x="79657" y="77956"/>
                            <a:pt x="64028" y="52396"/>
                            <a:pt x="58962" y="34116"/>
                          </a:cubicBezTo>
                          <a:cubicBezTo>
                            <a:pt x="58499" y="33130"/>
                            <a:pt x="58085" y="32581"/>
                            <a:pt x="57595" y="31377"/>
                          </a:cubicBezTo>
                          <a:cubicBezTo>
                            <a:pt x="44978" y="29176"/>
                            <a:pt x="39547" y="26231"/>
                            <a:pt x="31788" y="26154"/>
                          </a:cubicBezTo>
                          <a:cubicBezTo>
                            <a:pt x="28049" y="21300"/>
                            <a:pt x="25585" y="15818"/>
                            <a:pt x="22578" y="12456"/>
                          </a:cubicBezTo>
                          <a:cubicBezTo>
                            <a:pt x="28492" y="11695"/>
                            <a:pt x="35401" y="14006"/>
                            <a:pt x="45375" y="12456"/>
                          </a:cubicBezTo>
                          <a:close/>
                          <a:moveTo>
                            <a:pt x="18" y="19"/>
                          </a:moveTo>
                          <a:cubicBezTo>
                            <a:pt x="9057" y="6437"/>
                            <a:pt x="19172" y="30361"/>
                            <a:pt x="25350" y="37585"/>
                          </a:cubicBezTo>
                          <a:cubicBezTo>
                            <a:pt x="36757" y="39260"/>
                            <a:pt x="40554" y="43025"/>
                            <a:pt x="49989" y="42572"/>
                          </a:cubicBezTo>
                          <a:cubicBezTo>
                            <a:pt x="54891" y="53138"/>
                            <a:pt x="71775" y="85889"/>
                            <a:pt x="73699" y="90347"/>
                          </a:cubicBezTo>
                          <a:cubicBezTo>
                            <a:pt x="76435" y="94097"/>
                            <a:pt x="96036" y="140344"/>
                            <a:pt x="114004" y="171491"/>
                          </a:cubicBezTo>
                          <a:cubicBezTo>
                            <a:pt x="129990" y="187631"/>
                            <a:pt x="129764" y="197692"/>
                            <a:pt x="151319" y="211304"/>
                          </a:cubicBezTo>
                          <a:cubicBezTo>
                            <a:pt x="155796" y="210067"/>
                            <a:pt x="166984" y="213595"/>
                            <a:pt x="172037" y="211304"/>
                          </a:cubicBezTo>
                          <a:cubicBezTo>
                            <a:pt x="173063" y="198997"/>
                            <a:pt x="184657" y="183669"/>
                            <a:pt x="187011" y="166011"/>
                          </a:cubicBezTo>
                          <a:cubicBezTo>
                            <a:pt x="176239" y="152176"/>
                            <a:pt x="172925" y="130485"/>
                            <a:pt x="160292" y="103040"/>
                          </a:cubicBezTo>
                          <a:cubicBezTo>
                            <a:pt x="128732" y="80022"/>
                            <a:pt x="125348" y="55426"/>
                            <a:pt x="99268" y="38334"/>
                          </a:cubicBezTo>
                          <a:cubicBezTo>
                            <a:pt x="80979" y="31893"/>
                            <a:pt x="67004" y="4888"/>
                            <a:pt x="49059" y="19"/>
                          </a:cubicBezTo>
                          <a:cubicBezTo>
                            <a:pt x="24640" y="5658"/>
                            <a:pt x="11706" y="-4844"/>
                            <a:pt x="18" y="19"/>
                          </a:cubicBezTo>
                          <a:close/>
                        </a:path>
                        <a:path w="187011" h="211304" stroke="0" extrusionOk="0">
                          <a:moveTo>
                            <a:pt x="45375" y="12456"/>
                          </a:moveTo>
                          <a:cubicBezTo>
                            <a:pt x="64444" y="22379"/>
                            <a:pt x="80799" y="41771"/>
                            <a:pt x="92137" y="48051"/>
                          </a:cubicBezTo>
                          <a:cubicBezTo>
                            <a:pt x="121056" y="72980"/>
                            <a:pt x="131032" y="100368"/>
                            <a:pt x="150389" y="109268"/>
                          </a:cubicBezTo>
                          <a:cubicBezTo>
                            <a:pt x="166268" y="129685"/>
                            <a:pt x="165427" y="147501"/>
                            <a:pt x="174809" y="166504"/>
                          </a:cubicBezTo>
                          <a:cubicBezTo>
                            <a:pt x="172794" y="174718"/>
                            <a:pt x="167086" y="182697"/>
                            <a:pt x="164213" y="198867"/>
                          </a:cubicBezTo>
                          <a:cubicBezTo>
                            <a:pt x="160947" y="199111"/>
                            <a:pt x="158941" y="198015"/>
                            <a:pt x="156152" y="198867"/>
                          </a:cubicBezTo>
                          <a:cubicBezTo>
                            <a:pt x="144942" y="194042"/>
                            <a:pt x="140079" y="176487"/>
                            <a:pt x="123689" y="164770"/>
                          </a:cubicBezTo>
                          <a:cubicBezTo>
                            <a:pt x="119167" y="153459"/>
                            <a:pt x="85619" y="89213"/>
                            <a:pt x="83383" y="83390"/>
                          </a:cubicBezTo>
                          <a:cubicBezTo>
                            <a:pt x="84322" y="80250"/>
                            <a:pt x="68173" y="49317"/>
                            <a:pt x="58962" y="34116"/>
                          </a:cubicBezTo>
                          <a:cubicBezTo>
                            <a:pt x="58465" y="33224"/>
                            <a:pt x="57812" y="32406"/>
                            <a:pt x="57595" y="31377"/>
                          </a:cubicBezTo>
                          <a:cubicBezTo>
                            <a:pt x="49318" y="30199"/>
                            <a:pt x="38856" y="25134"/>
                            <a:pt x="31788" y="26154"/>
                          </a:cubicBezTo>
                          <a:cubicBezTo>
                            <a:pt x="29133" y="23017"/>
                            <a:pt x="27308" y="18962"/>
                            <a:pt x="22578" y="12456"/>
                          </a:cubicBezTo>
                          <a:cubicBezTo>
                            <a:pt x="33742" y="11591"/>
                            <a:pt x="35208" y="12605"/>
                            <a:pt x="45375" y="12456"/>
                          </a:cubicBezTo>
                          <a:close/>
                          <a:moveTo>
                            <a:pt x="18" y="19"/>
                          </a:moveTo>
                          <a:cubicBezTo>
                            <a:pt x="8295" y="6907"/>
                            <a:pt x="19275" y="29142"/>
                            <a:pt x="25350" y="37585"/>
                          </a:cubicBezTo>
                          <a:cubicBezTo>
                            <a:pt x="36193" y="38764"/>
                            <a:pt x="43440" y="42241"/>
                            <a:pt x="49989" y="42572"/>
                          </a:cubicBezTo>
                          <a:cubicBezTo>
                            <a:pt x="54948" y="52349"/>
                            <a:pt x="71523" y="86096"/>
                            <a:pt x="73699" y="90347"/>
                          </a:cubicBezTo>
                          <a:cubicBezTo>
                            <a:pt x="83445" y="96471"/>
                            <a:pt x="100675" y="139477"/>
                            <a:pt x="114004" y="171491"/>
                          </a:cubicBezTo>
                          <a:cubicBezTo>
                            <a:pt x="123625" y="180687"/>
                            <a:pt x="140132" y="201417"/>
                            <a:pt x="151319" y="211304"/>
                          </a:cubicBezTo>
                          <a:cubicBezTo>
                            <a:pt x="158778" y="209499"/>
                            <a:pt x="163450" y="211540"/>
                            <a:pt x="172037" y="211304"/>
                          </a:cubicBezTo>
                          <a:cubicBezTo>
                            <a:pt x="174900" y="201013"/>
                            <a:pt x="183828" y="188405"/>
                            <a:pt x="187011" y="166011"/>
                          </a:cubicBezTo>
                          <a:cubicBezTo>
                            <a:pt x="175980" y="153165"/>
                            <a:pt x="173700" y="134083"/>
                            <a:pt x="160292" y="103040"/>
                          </a:cubicBezTo>
                          <a:cubicBezTo>
                            <a:pt x="129591" y="73645"/>
                            <a:pt x="127204" y="53177"/>
                            <a:pt x="99268" y="38334"/>
                          </a:cubicBezTo>
                          <a:cubicBezTo>
                            <a:pt x="72421" y="26536"/>
                            <a:pt x="75411" y="12788"/>
                            <a:pt x="49059" y="19"/>
                          </a:cubicBezTo>
                          <a:cubicBezTo>
                            <a:pt x="34193" y="1433"/>
                            <a:pt x="16121" y="-2233"/>
                            <a:pt x="18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446;p76">
              <a:extLst>
                <a:ext uri="{FF2B5EF4-FFF2-40B4-BE49-F238E27FC236}">
                  <a16:creationId xmlns:a16="http://schemas.microsoft.com/office/drawing/2014/main" id="{1128D535-C350-5802-CE83-C09A3D718229}"/>
                </a:ext>
              </a:extLst>
            </p:cNvPr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137880587">
                    <a:custGeom>
                      <a:avLst/>
                      <a:gdLst>
                        <a:gd name="connsiteX0" fmla="*/ 20982 w 207748"/>
                        <a:gd name="connsiteY0" fmla="*/ 0 h 57748"/>
                        <a:gd name="connsiteX1" fmla="*/ 20 w 207748"/>
                        <a:gd name="connsiteY1" fmla="*/ 19668 h 57748"/>
                        <a:gd name="connsiteX2" fmla="*/ 42380 w 207748"/>
                        <a:gd name="connsiteY2" fmla="*/ 40562 h 57748"/>
                        <a:gd name="connsiteX3" fmla="*/ 103874 w 207748"/>
                        <a:gd name="connsiteY3" fmla="*/ 57748 h 57748"/>
                        <a:gd name="connsiteX4" fmla="*/ 207748 w 207748"/>
                        <a:gd name="connsiteY4" fmla="*/ 57748 h 57748"/>
                        <a:gd name="connsiteX5" fmla="*/ 147397 w 207748"/>
                        <a:gd name="connsiteY5" fmla="*/ 32852 h 57748"/>
                        <a:gd name="connsiteX6" fmla="*/ 104102 w 207748"/>
                        <a:gd name="connsiteY6" fmla="*/ 32852 h 57748"/>
                        <a:gd name="connsiteX7" fmla="*/ 20982 w 207748"/>
                        <a:gd name="connsiteY7" fmla="*/ 0 h 57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07748" h="57748" fill="none" extrusionOk="0">
                          <a:moveTo>
                            <a:pt x="20982" y="0"/>
                          </a:moveTo>
                          <a:cubicBezTo>
                            <a:pt x="12093" y="10383"/>
                            <a:pt x="3947" y="11742"/>
                            <a:pt x="20" y="19668"/>
                          </a:cubicBezTo>
                          <a:cubicBezTo>
                            <a:pt x="13186" y="20757"/>
                            <a:pt x="31371" y="38408"/>
                            <a:pt x="42380" y="40562"/>
                          </a:cubicBezTo>
                          <a:cubicBezTo>
                            <a:pt x="64068" y="39285"/>
                            <a:pt x="85876" y="56906"/>
                            <a:pt x="103874" y="57748"/>
                          </a:cubicBezTo>
                          <a:cubicBezTo>
                            <a:pt x="147051" y="49438"/>
                            <a:pt x="168488" y="68397"/>
                            <a:pt x="207748" y="57748"/>
                          </a:cubicBezTo>
                          <a:cubicBezTo>
                            <a:pt x="181758" y="54984"/>
                            <a:pt x="160265" y="37809"/>
                            <a:pt x="147397" y="32852"/>
                          </a:cubicBezTo>
                          <a:cubicBezTo>
                            <a:pt x="137859" y="33738"/>
                            <a:pt x="124605" y="32528"/>
                            <a:pt x="104102" y="32852"/>
                          </a:cubicBezTo>
                          <a:cubicBezTo>
                            <a:pt x="76747" y="25820"/>
                            <a:pt x="53288" y="8738"/>
                            <a:pt x="20982" y="0"/>
                          </a:cubicBezTo>
                          <a:close/>
                        </a:path>
                        <a:path w="207748" h="57748" stroke="0" extrusionOk="0">
                          <a:moveTo>
                            <a:pt x="20982" y="0"/>
                          </a:moveTo>
                          <a:cubicBezTo>
                            <a:pt x="11757" y="10635"/>
                            <a:pt x="6838" y="9463"/>
                            <a:pt x="20" y="19668"/>
                          </a:cubicBezTo>
                          <a:cubicBezTo>
                            <a:pt x="14227" y="21267"/>
                            <a:pt x="24072" y="33026"/>
                            <a:pt x="42380" y="40562"/>
                          </a:cubicBezTo>
                          <a:cubicBezTo>
                            <a:pt x="66479" y="40447"/>
                            <a:pt x="88961" y="60367"/>
                            <a:pt x="103874" y="57748"/>
                          </a:cubicBezTo>
                          <a:cubicBezTo>
                            <a:pt x="151718" y="51038"/>
                            <a:pt x="157129" y="65939"/>
                            <a:pt x="207748" y="57748"/>
                          </a:cubicBezTo>
                          <a:cubicBezTo>
                            <a:pt x="184365" y="51920"/>
                            <a:pt x="167996" y="40676"/>
                            <a:pt x="147397" y="32852"/>
                          </a:cubicBezTo>
                          <a:cubicBezTo>
                            <a:pt x="126320" y="36584"/>
                            <a:pt x="121024" y="27960"/>
                            <a:pt x="104102" y="32852"/>
                          </a:cubicBezTo>
                          <a:cubicBezTo>
                            <a:pt x="75825" y="27327"/>
                            <a:pt x="59675" y="11340"/>
                            <a:pt x="20982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447;p76">
              <a:extLst>
                <a:ext uri="{FF2B5EF4-FFF2-40B4-BE49-F238E27FC236}">
                  <a16:creationId xmlns:a16="http://schemas.microsoft.com/office/drawing/2014/main" id="{A1D7B230-1459-2318-5D8A-38E7078301C4}"/>
                </a:ext>
              </a:extLst>
            </p:cNvPr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597889177">
                    <a:custGeom>
                      <a:avLst/>
                      <a:gdLst>
                        <a:gd name="connsiteX0" fmla="*/ 32927 w 249640"/>
                        <a:gd name="connsiteY0" fmla="*/ 14190 h 70954"/>
                        <a:gd name="connsiteX1" fmla="*/ 112837 w 249640"/>
                        <a:gd name="connsiteY1" fmla="*/ 45545 h 70954"/>
                        <a:gd name="connsiteX2" fmla="*/ 156823 w 249640"/>
                        <a:gd name="connsiteY2" fmla="*/ 46063 h 70954"/>
                        <a:gd name="connsiteX3" fmla="*/ 187230 w 249640"/>
                        <a:gd name="connsiteY3" fmla="*/ 58494 h 70954"/>
                        <a:gd name="connsiteX4" fmla="*/ 115158 w 249640"/>
                        <a:gd name="connsiteY4" fmla="*/ 58494 h 70954"/>
                        <a:gd name="connsiteX5" fmla="*/ 55494 w 249640"/>
                        <a:gd name="connsiteY5" fmla="*/ 41820 h 70954"/>
                        <a:gd name="connsiteX6" fmla="*/ 21419 w 249640"/>
                        <a:gd name="connsiteY6" fmla="*/ 24890 h 70954"/>
                        <a:gd name="connsiteX7" fmla="*/ 32927 w 249640"/>
                        <a:gd name="connsiteY7" fmla="*/ 14190 h 70954"/>
                        <a:gd name="connsiteX8" fmla="*/ 30406 w 249640"/>
                        <a:gd name="connsiteY8" fmla="*/ 21 h 70954"/>
                        <a:gd name="connsiteX9" fmla="*/ 0 w 249640"/>
                        <a:gd name="connsiteY9" fmla="*/ 28147 h 70954"/>
                        <a:gd name="connsiteX10" fmla="*/ 51600 w 249640"/>
                        <a:gd name="connsiteY10" fmla="*/ 53513 h 70954"/>
                        <a:gd name="connsiteX11" fmla="*/ 113086 w 249640"/>
                        <a:gd name="connsiteY11" fmla="*/ 70698 h 70954"/>
                        <a:gd name="connsiteX12" fmla="*/ 249640 w 249640"/>
                        <a:gd name="connsiteY12" fmla="*/ 70932 h 70954"/>
                        <a:gd name="connsiteX13" fmla="*/ 159819 w 249640"/>
                        <a:gd name="connsiteY13" fmla="*/ 34114 h 70954"/>
                        <a:gd name="connsiteX14" fmla="*/ 115857 w 249640"/>
                        <a:gd name="connsiteY14" fmla="*/ 33603 h 70954"/>
                        <a:gd name="connsiteX15" fmla="*/ 30406 w 249640"/>
                        <a:gd name="connsiteY15" fmla="*/ 21 h 709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49640" h="70954" fill="none" extrusionOk="0">
                          <a:moveTo>
                            <a:pt x="32927" y="14190"/>
                          </a:moveTo>
                          <a:cubicBezTo>
                            <a:pt x="64620" y="23518"/>
                            <a:pt x="93791" y="42097"/>
                            <a:pt x="112837" y="45545"/>
                          </a:cubicBezTo>
                          <a:cubicBezTo>
                            <a:pt x="124170" y="40509"/>
                            <a:pt x="135376" y="45864"/>
                            <a:pt x="156823" y="46063"/>
                          </a:cubicBezTo>
                          <a:cubicBezTo>
                            <a:pt x="167613" y="46500"/>
                            <a:pt x="174073" y="54191"/>
                            <a:pt x="187230" y="58494"/>
                          </a:cubicBezTo>
                          <a:cubicBezTo>
                            <a:pt x="168453" y="58675"/>
                            <a:pt x="147344" y="51857"/>
                            <a:pt x="115158" y="58494"/>
                          </a:cubicBezTo>
                          <a:cubicBezTo>
                            <a:pt x="90421" y="56657"/>
                            <a:pt x="72457" y="42857"/>
                            <a:pt x="55494" y="41820"/>
                          </a:cubicBezTo>
                          <a:cubicBezTo>
                            <a:pt x="41533" y="38128"/>
                            <a:pt x="37591" y="28108"/>
                            <a:pt x="21419" y="24890"/>
                          </a:cubicBezTo>
                          <a:cubicBezTo>
                            <a:pt x="24531" y="19616"/>
                            <a:pt x="29714" y="19493"/>
                            <a:pt x="32927" y="14190"/>
                          </a:cubicBezTo>
                          <a:close/>
                          <a:moveTo>
                            <a:pt x="30406" y="21"/>
                          </a:moveTo>
                          <a:cubicBezTo>
                            <a:pt x="22251" y="9301"/>
                            <a:pt x="7667" y="17677"/>
                            <a:pt x="0" y="28147"/>
                          </a:cubicBezTo>
                          <a:cubicBezTo>
                            <a:pt x="24732" y="33725"/>
                            <a:pt x="25938" y="42094"/>
                            <a:pt x="51600" y="53513"/>
                          </a:cubicBezTo>
                          <a:cubicBezTo>
                            <a:pt x="72278" y="53940"/>
                            <a:pt x="94102" y="68006"/>
                            <a:pt x="113086" y="70698"/>
                          </a:cubicBezTo>
                          <a:cubicBezTo>
                            <a:pt x="140693" y="59385"/>
                            <a:pt x="202690" y="74662"/>
                            <a:pt x="249640" y="70932"/>
                          </a:cubicBezTo>
                          <a:cubicBezTo>
                            <a:pt x="226739" y="63381"/>
                            <a:pt x="200059" y="50607"/>
                            <a:pt x="159819" y="34114"/>
                          </a:cubicBezTo>
                          <a:cubicBezTo>
                            <a:pt x="138043" y="39031"/>
                            <a:pt x="127804" y="32036"/>
                            <a:pt x="115857" y="33603"/>
                          </a:cubicBezTo>
                          <a:cubicBezTo>
                            <a:pt x="88615" y="31332"/>
                            <a:pt x="53235" y="271"/>
                            <a:pt x="30406" y="21"/>
                          </a:cubicBezTo>
                          <a:close/>
                        </a:path>
                        <a:path w="249640" h="70954" stroke="0" extrusionOk="0">
                          <a:moveTo>
                            <a:pt x="32927" y="14190"/>
                          </a:moveTo>
                          <a:cubicBezTo>
                            <a:pt x="73059" y="21493"/>
                            <a:pt x="86359" y="40107"/>
                            <a:pt x="112837" y="45545"/>
                          </a:cubicBezTo>
                          <a:cubicBezTo>
                            <a:pt x="132208" y="44917"/>
                            <a:pt x="141944" y="48073"/>
                            <a:pt x="156823" y="46063"/>
                          </a:cubicBezTo>
                          <a:cubicBezTo>
                            <a:pt x="169283" y="50266"/>
                            <a:pt x="180330" y="55800"/>
                            <a:pt x="187230" y="58494"/>
                          </a:cubicBezTo>
                          <a:cubicBezTo>
                            <a:pt x="167527" y="61215"/>
                            <a:pt x="144414" y="58494"/>
                            <a:pt x="115158" y="58494"/>
                          </a:cubicBezTo>
                          <a:cubicBezTo>
                            <a:pt x="97770" y="58637"/>
                            <a:pt x="71564" y="41872"/>
                            <a:pt x="55494" y="41820"/>
                          </a:cubicBezTo>
                          <a:cubicBezTo>
                            <a:pt x="43373" y="38541"/>
                            <a:pt x="38360" y="31282"/>
                            <a:pt x="21419" y="24890"/>
                          </a:cubicBezTo>
                          <a:cubicBezTo>
                            <a:pt x="24030" y="19969"/>
                            <a:pt x="29843" y="17761"/>
                            <a:pt x="32927" y="14190"/>
                          </a:cubicBezTo>
                          <a:close/>
                          <a:moveTo>
                            <a:pt x="30406" y="21"/>
                          </a:moveTo>
                          <a:cubicBezTo>
                            <a:pt x="25244" y="10362"/>
                            <a:pt x="12647" y="13593"/>
                            <a:pt x="0" y="28147"/>
                          </a:cubicBezTo>
                          <a:cubicBezTo>
                            <a:pt x="26553" y="33849"/>
                            <a:pt x="28993" y="45180"/>
                            <a:pt x="51600" y="53513"/>
                          </a:cubicBezTo>
                          <a:cubicBezTo>
                            <a:pt x="75187" y="59788"/>
                            <a:pt x="86466" y="69977"/>
                            <a:pt x="113086" y="70698"/>
                          </a:cubicBezTo>
                          <a:cubicBezTo>
                            <a:pt x="141833" y="63086"/>
                            <a:pt x="197582" y="82942"/>
                            <a:pt x="249640" y="70932"/>
                          </a:cubicBezTo>
                          <a:cubicBezTo>
                            <a:pt x="217128" y="68102"/>
                            <a:pt x="202684" y="50281"/>
                            <a:pt x="159819" y="34114"/>
                          </a:cubicBezTo>
                          <a:cubicBezTo>
                            <a:pt x="145715" y="36887"/>
                            <a:pt x="129044" y="30495"/>
                            <a:pt x="115857" y="33603"/>
                          </a:cubicBezTo>
                          <a:cubicBezTo>
                            <a:pt x="72990" y="25503"/>
                            <a:pt x="60349" y="943"/>
                            <a:pt x="30406" y="21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448;p76">
              <a:extLst>
                <a:ext uri="{FF2B5EF4-FFF2-40B4-BE49-F238E27FC236}">
                  <a16:creationId xmlns:a16="http://schemas.microsoft.com/office/drawing/2014/main" id="{A6E16C9C-CDE7-F6E0-E51C-A85FEAA13F7E}"/>
                </a:ext>
              </a:extLst>
            </p:cNvPr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553778613">
                    <a:custGeom>
                      <a:avLst/>
                      <a:gdLst>
                        <a:gd name="connsiteX0" fmla="*/ 61953 w 100655"/>
                        <a:gd name="connsiteY0" fmla="*/ 19 h 24913"/>
                        <a:gd name="connsiteX1" fmla="*/ 0 w 100655"/>
                        <a:gd name="connsiteY1" fmla="*/ 10959 h 24913"/>
                        <a:gd name="connsiteX2" fmla="*/ 33155 w 100655"/>
                        <a:gd name="connsiteY2" fmla="*/ 24893 h 24913"/>
                        <a:gd name="connsiteX3" fmla="*/ 100634 w 100655"/>
                        <a:gd name="connsiteY3" fmla="*/ 10959 h 24913"/>
                        <a:gd name="connsiteX4" fmla="*/ 61953 w 100655"/>
                        <a:gd name="connsiteY4" fmla="*/ 19 h 249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655" h="24913" fill="none" extrusionOk="0">
                          <a:moveTo>
                            <a:pt x="61953" y="19"/>
                          </a:moveTo>
                          <a:cubicBezTo>
                            <a:pt x="42366" y="5325"/>
                            <a:pt x="25639" y="1622"/>
                            <a:pt x="0" y="10959"/>
                          </a:cubicBezTo>
                          <a:cubicBezTo>
                            <a:pt x="16434" y="13885"/>
                            <a:pt x="25835" y="23417"/>
                            <a:pt x="33155" y="24893"/>
                          </a:cubicBezTo>
                          <a:cubicBezTo>
                            <a:pt x="55938" y="14384"/>
                            <a:pt x="83162" y="19489"/>
                            <a:pt x="100634" y="10959"/>
                          </a:cubicBezTo>
                          <a:cubicBezTo>
                            <a:pt x="85517" y="7589"/>
                            <a:pt x="73225" y="507"/>
                            <a:pt x="61953" y="19"/>
                          </a:cubicBezTo>
                          <a:close/>
                        </a:path>
                        <a:path w="100655" h="24913" stroke="0" extrusionOk="0">
                          <a:moveTo>
                            <a:pt x="61953" y="19"/>
                          </a:moveTo>
                          <a:cubicBezTo>
                            <a:pt x="32941" y="10821"/>
                            <a:pt x="12224" y="3177"/>
                            <a:pt x="0" y="10959"/>
                          </a:cubicBezTo>
                          <a:cubicBezTo>
                            <a:pt x="9872" y="11757"/>
                            <a:pt x="24702" y="23463"/>
                            <a:pt x="33155" y="24893"/>
                          </a:cubicBezTo>
                          <a:cubicBezTo>
                            <a:pt x="63914" y="17953"/>
                            <a:pt x="76472" y="17673"/>
                            <a:pt x="100634" y="10959"/>
                          </a:cubicBezTo>
                          <a:cubicBezTo>
                            <a:pt x="80222" y="10093"/>
                            <a:pt x="81615" y="4279"/>
                            <a:pt x="61953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449;p76">
              <a:extLst>
                <a:ext uri="{FF2B5EF4-FFF2-40B4-BE49-F238E27FC236}">
                  <a16:creationId xmlns:a16="http://schemas.microsoft.com/office/drawing/2014/main" id="{DA6B6CFA-C0FC-4A7F-DFD9-7B81E82CE271}"/>
                </a:ext>
              </a:extLst>
            </p:cNvPr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201834730">
                    <a:custGeom>
                      <a:avLst/>
                      <a:gdLst>
                        <a:gd name="connsiteX0" fmla="*/ 83365 w 148548"/>
                        <a:gd name="connsiteY0" fmla="*/ 12692 h 37586"/>
                        <a:gd name="connsiteX1" fmla="*/ 96259 w 148548"/>
                        <a:gd name="connsiteY1" fmla="*/ 16180 h 37586"/>
                        <a:gd name="connsiteX2" fmla="*/ 55274 w 148548"/>
                        <a:gd name="connsiteY2" fmla="*/ 24637 h 37586"/>
                        <a:gd name="connsiteX3" fmla="*/ 43301 w 148548"/>
                        <a:gd name="connsiteY3" fmla="*/ 19668 h 37586"/>
                        <a:gd name="connsiteX4" fmla="*/ 83365 w 148548"/>
                        <a:gd name="connsiteY4" fmla="*/ 12692 h 37586"/>
                        <a:gd name="connsiteX5" fmla="*/ 83825 w 148548"/>
                        <a:gd name="connsiteY5" fmla="*/ 0 h 37586"/>
                        <a:gd name="connsiteX6" fmla="*/ 0 w 148548"/>
                        <a:gd name="connsiteY6" fmla="*/ 14684 h 37586"/>
                        <a:gd name="connsiteX7" fmla="*/ 54130 w 148548"/>
                        <a:gd name="connsiteY7" fmla="*/ 37586 h 37586"/>
                        <a:gd name="connsiteX8" fmla="*/ 148548 w 148548"/>
                        <a:gd name="connsiteY8" fmla="*/ 18172 h 37586"/>
                        <a:gd name="connsiteX9" fmla="*/ 83825 w 148548"/>
                        <a:gd name="connsiteY9" fmla="*/ 0 h 375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8548" h="37586" fill="none" extrusionOk="0">
                          <a:moveTo>
                            <a:pt x="83365" y="12692"/>
                          </a:moveTo>
                          <a:cubicBezTo>
                            <a:pt x="86786" y="12662"/>
                            <a:pt x="90794" y="15251"/>
                            <a:pt x="96259" y="16180"/>
                          </a:cubicBezTo>
                          <a:cubicBezTo>
                            <a:pt x="77558" y="21104"/>
                            <a:pt x="67459" y="19332"/>
                            <a:pt x="55274" y="24637"/>
                          </a:cubicBezTo>
                          <a:cubicBezTo>
                            <a:pt x="50118" y="22650"/>
                            <a:pt x="48706" y="21143"/>
                            <a:pt x="43301" y="19668"/>
                          </a:cubicBezTo>
                          <a:cubicBezTo>
                            <a:pt x="62130" y="15956"/>
                            <a:pt x="75099" y="15100"/>
                            <a:pt x="83365" y="12692"/>
                          </a:cubicBezTo>
                          <a:close/>
                          <a:moveTo>
                            <a:pt x="83825" y="0"/>
                          </a:moveTo>
                          <a:cubicBezTo>
                            <a:pt x="58265" y="7403"/>
                            <a:pt x="26601" y="4123"/>
                            <a:pt x="0" y="14684"/>
                          </a:cubicBezTo>
                          <a:cubicBezTo>
                            <a:pt x="20503" y="22802"/>
                            <a:pt x="37204" y="33486"/>
                            <a:pt x="54130" y="37586"/>
                          </a:cubicBezTo>
                          <a:cubicBezTo>
                            <a:pt x="90044" y="20608"/>
                            <a:pt x="123946" y="31367"/>
                            <a:pt x="148548" y="18172"/>
                          </a:cubicBezTo>
                          <a:cubicBezTo>
                            <a:pt x="128885" y="17157"/>
                            <a:pt x="118252" y="1670"/>
                            <a:pt x="83825" y="0"/>
                          </a:cubicBezTo>
                          <a:close/>
                        </a:path>
                        <a:path w="148548" h="37586" stroke="0" extrusionOk="0">
                          <a:moveTo>
                            <a:pt x="83365" y="12692"/>
                          </a:moveTo>
                          <a:cubicBezTo>
                            <a:pt x="87818" y="13175"/>
                            <a:pt x="91834" y="16301"/>
                            <a:pt x="96259" y="16180"/>
                          </a:cubicBezTo>
                          <a:cubicBezTo>
                            <a:pt x="76483" y="20820"/>
                            <a:pt x="71525" y="17779"/>
                            <a:pt x="55274" y="24637"/>
                          </a:cubicBezTo>
                          <a:cubicBezTo>
                            <a:pt x="52794" y="23734"/>
                            <a:pt x="46850" y="20888"/>
                            <a:pt x="43301" y="19668"/>
                          </a:cubicBezTo>
                          <a:cubicBezTo>
                            <a:pt x="58552" y="13588"/>
                            <a:pt x="74992" y="17122"/>
                            <a:pt x="83365" y="12692"/>
                          </a:cubicBezTo>
                          <a:close/>
                          <a:moveTo>
                            <a:pt x="83825" y="0"/>
                          </a:moveTo>
                          <a:cubicBezTo>
                            <a:pt x="51951" y="8715"/>
                            <a:pt x="19735" y="9463"/>
                            <a:pt x="0" y="14684"/>
                          </a:cubicBezTo>
                          <a:cubicBezTo>
                            <a:pt x="18289" y="18197"/>
                            <a:pt x="33090" y="33428"/>
                            <a:pt x="54130" y="37586"/>
                          </a:cubicBezTo>
                          <a:cubicBezTo>
                            <a:pt x="80262" y="26000"/>
                            <a:pt x="112231" y="30779"/>
                            <a:pt x="148548" y="18172"/>
                          </a:cubicBezTo>
                          <a:cubicBezTo>
                            <a:pt x="129479" y="15705"/>
                            <a:pt x="99999" y="1941"/>
                            <a:pt x="83825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450;p76">
              <a:extLst>
                <a:ext uri="{FF2B5EF4-FFF2-40B4-BE49-F238E27FC236}">
                  <a16:creationId xmlns:a16="http://schemas.microsoft.com/office/drawing/2014/main" id="{E39042EC-11DB-562E-CB12-987BD6CCBC06}"/>
                </a:ext>
              </a:extLst>
            </p:cNvPr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28270339">
                    <a:custGeom>
                      <a:avLst/>
                      <a:gdLst>
                        <a:gd name="connsiteX0" fmla="*/ 70469 w 102041"/>
                        <a:gd name="connsiteY0" fmla="*/ 0 h 127677"/>
                        <a:gd name="connsiteX1" fmla="*/ 11530 w 102041"/>
                        <a:gd name="connsiteY1" fmla="*/ 31114 h 127677"/>
                        <a:gd name="connsiteX2" fmla="*/ 20 w 102041"/>
                        <a:gd name="connsiteY2" fmla="*/ 97072 h 127677"/>
                        <a:gd name="connsiteX3" fmla="*/ 20040 w 102041"/>
                        <a:gd name="connsiteY3" fmla="*/ 127677 h 127677"/>
                        <a:gd name="connsiteX4" fmla="*/ 31551 w 102041"/>
                        <a:gd name="connsiteY4" fmla="*/ 87114 h 127677"/>
                        <a:gd name="connsiteX5" fmla="*/ 63336 w 102041"/>
                        <a:gd name="connsiteY5" fmla="*/ 122684 h 127677"/>
                        <a:gd name="connsiteX6" fmla="*/ 63336 w 102041"/>
                        <a:gd name="connsiteY6" fmla="*/ 85364 h 127677"/>
                        <a:gd name="connsiteX7" fmla="*/ 48836 w 102041"/>
                        <a:gd name="connsiteY7" fmla="*/ 69175 h 127677"/>
                        <a:gd name="connsiteX8" fmla="*/ 74847 w 102041"/>
                        <a:gd name="connsiteY8" fmla="*/ 54492 h 127677"/>
                        <a:gd name="connsiteX9" fmla="*/ 34561 w 102041"/>
                        <a:gd name="connsiteY9" fmla="*/ 54492 h 127677"/>
                        <a:gd name="connsiteX10" fmla="*/ 102020 w 102041"/>
                        <a:gd name="connsiteY10" fmla="*/ 20160 h 127677"/>
                        <a:gd name="connsiteX11" fmla="*/ 70469 w 102041"/>
                        <a:gd name="connsiteY11" fmla="*/ 0 h 1276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02041" h="127677" fill="none" extrusionOk="0">
                          <a:moveTo>
                            <a:pt x="70469" y="0"/>
                          </a:moveTo>
                          <a:cubicBezTo>
                            <a:pt x="49879" y="13540"/>
                            <a:pt x="22164" y="18774"/>
                            <a:pt x="11530" y="31114"/>
                          </a:cubicBezTo>
                          <a:cubicBezTo>
                            <a:pt x="14145" y="59684"/>
                            <a:pt x="-1061" y="73541"/>
                            <a:pt x="20" y="97072"/>
                          </a:cubicBezTo>
                          <a:cubicBezTo>
                            <a:pt x="9468" y="106250"/>
                            <a:pt x="11415" y="121209"/>
                            <a:pt x="20040" y="127677"/>
                          </a:cubicBezTo>
                          <a:cubicBezTo>
                            <a:pt x="21490" y="114647"/>
                            <a:pt x="30812" y="107014"/>
                            <a:pt x="31551" y="87114"/>
                          </a:cubicBezTo>
                          <a:cubicBezTo>
                            <a:pt x="43909" y="98108"/>
                            <a:pt x="47770" y="107427"/>
                            <a:pt x="63336" y="122684"/>
                          </a:cubicBezTo>
                          <a:cubicBezTo>
                            <a:pt x="58889" y="110259"/>
                            <a:pt x="64174" y="96486"/>
                            <a:pt x="63336" y="85364"/>
                          </a:cubicBezTo>
                          <a:cubicBezTo>
                            <a:pt x="54580" y="78850"/>
                            <a:pt x="57899" y="75441"/>
                            <a:pt x="48836" y="69175"/>
                          </a:cubicBezTo>
                          <a:cubicBezTo>
                            <a:pt x="53954" y="64424"/>
                            <a:pt x="69603" y="58224"/>
                            <a:pt x="74847" y="54492"/>
                          </a:cubicBezTo>
                          <a:cubicBezTo>
                            <a:pt x="64547" y="56810"/>
                            <a:pt x="47002" y="52011"/>
                            <a:pt x="34561" y="54492"/>
                          </a:cubicBezTo>
                          <a:cubicBezTo>
                            <a:pt x="64407" y="35392"/>
                            <a:pt x="81910" y="37161"/>
                            <a:pt x="102020" y="20160"/>
                          </a:cubicBezTo>
                          <a:cubicBezTo>
                            <a:pt x="87734" y="14854"/>
                            <a:pt x="81889" y="6807"/>
                            <a:pt x="70469" y="0"/>
                          </a:cubicBezTo>
                          <a:close/>
                        </a:path>
                        <a:path w="102041" h="127677" stroke="0" extrusionOk="0">
                          <a:moveTo>
                            <a:pt x="70469" y="0"/>
                          </a:moveTo>
                          <a:cubicBezTo>
                            <a:pt x="55608" y="8173"/>
                            <a:pt x="37570" y="9995"/>
                            <a:pt x="11530" y="31114"/>
                          </a:cubicBezTo>
                          <a:cubicBezTo>
                            <a:pt x="10425" y="48986"/>
                            <a:pt x="2880" y="71916"/>
                            <a:pt x="20" y="97072"/>
                          </a:cubicBezTo>
                          <a:cubicBezTo>
                            <a:pt x="8572" y="108665"/>
                            <a:pt x="10748" y="115452"/>
                            <a:pt x="20040" y="127677"/>
                          </a:cubicBezTo>
                          <a:cubicBezTo>
                            <a:pt x="19517" y="115819"/>
                            <a:pt x="26926" y="106100"/>
                            <a:pt x="31551" y="87114"/>
                          </a:cubicBezTo>
                          <a:cubicBezTo>
                            <a:pt x="44290" y="94313"/>
                            <a:pt x="53110" y="118810"/>
                            <a:pt x="63336" y="122684"/>
                          </a:cubicBezTo>
                          <a:cubicBezTo>
                            <a:pt x="59757" y="104629"/>
                            <a:pt x="65459" y="101361"/>
                            <a:pt x="63336" y="85364"/>
                          </a:cubicBezTo>
                          <a:cubicBezTo>
                            <a:pt x="56139" y="80616"/>
                            <a:pt x="54295" y="73070"/>
                            <a:pt x="48836" y="69175"/>
                          </a:cubicBezTo>
                          <a:cubicBezTo>
                            <a:pt x="57640" y="60767"/>
                            <a:pt x="70048" y="59873"/>
                            <a:pt x="74847" y="54492"/>
                          </a:cubicBezTo>
                          <a:cubicBezTo>
                            <a:pt x="60498" y="55177"/>
                            <a:pt x="50386" y="50799"/>
                            <a:pt x="34561" y="54492"/>
                          </a:cubicBezTo>
                          <a:cubicBezTo>
                            <a:pt x="53090" y="35215"/>
                            <a:pt x="88012" y="33523"/>
                            <a:pt x="102020" y="20160"/>
                          </a:cubicBezTo>
                          <a:cubicBezTo>
                            <a:pt x="86410" y="12849"/>
                            <a:pt x="83888" y="8172"/>
                            <a:pt x="70469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451;p76">
              <a:extLst>
                <a:ext uri="{FF2B5EF4-FFF2-40B4-BE49-F238E27FC236}">
                  <a16:creationId xmlns:a16="http://schemas.microsoft.com/office/drawing/2014/main" id="{C5A1A961-D078-32E0-21DD-A2F2A617016E}"/>
                </a:ext>
              </a:extLst>
            </p:cNvPr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635961238">
                    <a:custGeom>
                      <a:avLst/>
                      <a:gdLst>
                        <a:gd name="connsiteX0" fmla="*/ 76468 w 120461"/>
                        <a:gd name="connsiteY0" fmla="*/ 13959 h 148352"/>
                        <a:gd name="connsiteX1" fmla="*/ 96043 w 120461"/>
                        <a:gd name="connsiteY1" fmla="*/ 26391 h 148352"/>
                        <a:gd name="connsiteX2" fmla="*/ 18659 w 120461"/>
                        <a:gd name="connsiteY2" fmla="*/ 65705 h 148352"/>
                        <a:gd name="connsiteX3" fmla="*/ 18659 w 120461"/>
                        <a:gd name="connsiteY3" fmla="*/ 65705 h 148352"/>
                        <a:gd name="connsiteX4" fmla="*/ 22815 w 120461"/>
                        <a:gd name="connsiteY4" fmla="*/ 42309 h 148352"/>
                        <a:gd name="connsiteX5" fmla="*/ 76468 w 120461"/>
                        <a:gd name="connsiteY5" fmla="*/ 13959 h 148352"/>
                        <a:gd name="connsiteX6" fmla="*/ 57580 w 120461"/>
                        <a:gd name="connsiteY6" fmla="*/ 67470 h 148352"/>
                        <a:gd name="connsiteX7" fmla="*/ 45618 w 120461"/>
                        <a:gd name="connsiteY7" fmla="*/ 74428 h 148352"/>
                        <a:gd name="connsiteX8" fmla="*/ 63579 w 120461"/>
                        <a:gd name="connsiteY8" fmla="*/ 94841 h 148352"/>
                        <a:gd name="connsiteX9" fmla="*/ 63579 w 120461"/>
                        <a:gd name="connsiteY9" fmla="*/ 114231 h 148352"/>
                        <a:gd name="connsiteX10" fmla="*/ 35258 w 120461"/>
                        <a:gd name="connsiteY10" fmla="*/ 82142 h 148352"/>
                        <a:gd name="connsiteX11" fmla="*/ 24188 w 120461"/>
                        <a:gd name="connsiteY11" fmla="*/ 120714 h 148352"/>
                        <a:gd name="connsiteX12" fmla="*/ 12214 w 120461"/>
                        <a:gd name="connsiteY12" fmla="*/ 102540 h 148352"/>
                        <a:gd name="connsiteX13" fmla="*/ 18442 w 120461"/>
                        <a:gd name="connsiteY13" fmla="*/ 67470 h 148352"/>
                        <a:gd name="connsiteX14" fmla="*/ 57580 w 120461"/>
                        <a:gd name="connsiteY14" fmla="*/ 67470 h 148352"/>
                        <a:gd name="connsiteX15" fmla="*/ 76926 w 120461"/>
                        <a:gd name="connsiteY15" fmla="*/ 14 h 148352"/>
                        <a:gd name="connsiteX16" fmla="*/ 12455 w 120461"/>
                        <a:gd name="connsiteY16" fmla="*/ 33853 h 148352"/>
                        <a:gd name="connsiteX17" fmla="*/ 24 w 120461"/>
                        <a:gd name="connsiteY17" fmla="*/ 105522 h 148352"/>
                        <a:gd name="connsiteX18" fmla="*/ 28344 w 120461"/>
                        <a:gd name="connsiteY18" fmla="*/ 148337 h 148352"/>
                        <a:gd name="connsiteX19" fmla="*/ 40306 w 120461"/>
                        <a:gd name="connsiteY19" fmla="*/ 106279 h 148352"/>
                        <a:gd name="connsiteX20" fmla="*/ 75083 w 120461"/>
                        <a:gd name="connsiteY20" fmla="*/ 145355 h 148352"/>
                        <a:gd name="connsiteX21" fmla="*/ 75083 w 120461"/>
                        <a:gd name="connsiteY21" fmla="*/ 90109 h 148352"/>
                        <a:gd name="connsiteX22" fmla="*/ 64494 w 120461"/>
                        <a:gd name="connsiteY22" fmla="*/ 77914 h 148352"/>
                        <a:gd name="connsiteX23" fmla="*/ 104102 w 120461"/>
                        <a:gd name="connsiteY23" fmla="*/ 55261 h 148352"/>
                        <a:gd name="connsiteX24" fmla="*/ 66566 w 120461"/>
                        <a:gd name="connsiteY24" fmla="*/ 55261 h 148352"/>
                        <a:gd name="connsiteX25" fmla="*/ 120460 w 120461"/>
                        <a:gd name="connsiteY25" fmla="*/ 27890 h 148352"/>
                        <a:gd name="connsiteX26" fmla="*/ 76926 w 120461"/>
                        <a:gd name="connsiteY26" fmla="*/ 14 h 148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120461" h="148352" fill="none" extrusionOk="0">
                          <a:moveTo>
                            <a:pt x="76468" y="13959"/>
                          </a:moveTo>
                          <a:cubicBezTo>
                            <a:pt x="83152" y="16619"/>
                            <a:pt x="91343" y="24772"/>
                            <a:pt x="96043" y="26391"/>
                          </a:cubicBezTo>
                          <a:cubicBezTo>
                            <a:pt x="63180" y="53543"/>
                            <a:pt x="48170" y="48571"/>
                            <a:pt x="18659" y="65705"/>
                          </a:cubicBezTo>
                          <a:lnTo>
                            <a:pt x="18659" y="65705"/>
                          </a:lnTo>
                          <a:cubicBezTo>
                            <a:pt x="18535" y="56050"/>
                            <a:pt x="21980" y="47842"/>
                            <a:pt x="22815" y="42309"/>
                          </a:cubicBezTo>
                          <a:cubicBezTo>
                            <a:pt x="47646" y="28509"/>
                            <a:pt x="62967" y="25331"/>
                            <a:pt x="76468" y="13959"/>
                          </a:cubicBezTo>
                          <a:close/>
                          <a:moveTo>
                            <a:pt x="57580" y="67470"/>
                          </a:moveTo>
                          <a:cubicBezTo>
                            <a:pt x="53306" y="71610"/>
                            <a:pt x="49374" y="71036"/>
                            <a:pt x="45618" y="74428"/>
                          </a:cubicBezTo>
                          <a:cubicBezTo>
                            <a:pt x="51885" y="81517"/>
                            <a:pt x="53001" y="87230"/>
                            <a:pt x="63579" y="94841"/>
                          </a:cubicBezTo>
                          <a:cubicBezTo>
                            <a:pt x="63895" y="102362"/>
                            <a:pt x="62526" y="109949"/>
                            <a:pt x="63579" y="114231"/>
                          </a:cubicBezTo>
                          <a:cubicBezTo>
                            <a:pt x="50853" y="107011"/>
                            <a:pt x="48905" y="97103"/>
                            <a:pt x="35258" y="82142"/>
                          </a:cubicBezTo>
                          <a:cubicBezTo>
                            <a:pt x="35397" y="92361"/>
                            <a:pt x="25454" y="109448"/>
                            <a:pt x="24188" y="120714"/>
                          </a:cubicBezTo>
                          <a:cubicBezTo>
                            <a:pt x="19222" y="115457"/>
                            <a:pt x="16957" y="105442"/>
                            <a:pt x="12214" y="102540"/>
                          </a:cubicBezTo>
                          <a:cubicBezTo>
                            <a:pt x="12901" y="92483"/>
                            <a:pt x="19448" y="80373"/>
                            <a:pt x="18442" y="67470"/>
                          </a:cubicBezTo>
                          <a:cubicBezTo>
                            <a:pt x="36634" y="64129"/>
                            <a:pt x="47404" y="70125"/>
                            <a:pt x="57580" y="67470"/>
                          </a:cubicBezTo>
                          <a:close/>
                          <a:moveTo>
                            <a:pt x="76926" y="14"/>
                          </a:moveTo>
                          <a:cubicBezTo>
                            <a:pt x="60877" y="13865"/>
                            <a:pt x="32894" y="20847"/>
                            <a:pt x="12455" y="33853"/>
                          </a:cubicBezTo>
                          <a:cubicBezTo>
                            <a:pt x="13705" y="56511"/>
                            <a:pt x="-788" y="73079"/>
                            <a:pt x="24" y="105522"/>
                          </a:cubicBezTo>
                          <a:cubicBezTo>
                            <a:pt x="8125" y="112578"/>
                            <a:pt x="12933" y="128375"/>
                            <a:pt x="28344" y="148337"/>
                          </a:cubicBezTo>
                          <a:cubicBezTo>
                            <a:pt x="28917" y="133865"/>
                            <a:pt x="37417" y="124782"/>
                            <a:pt x="40306" y="106279"/>
                          </a:cubicBezTo>
                          <a:cubicBezTo>
                            <a:pt x="55544" y="122559"/>
                            <a:pt x="63144" y="138251"/>
                            <a:pt x="75083" y="145355"/>
                          </a:cubicBezTo>
                          <a:cubicBezTo>
                            <a:pt x="70250" y="132719"/>
                            <a:pt x="80459" y="109325"/>
                            <a:pt x="75083" y="90109"/>
                          </a:cubicBezTo>
                          <a:cubicBezTo>
                            <a:pt x="69119" y="86172"/>
                            <a:pt x="69207" y="80589"/>
                            <a:pt x="64494" y="77914"/>
                          </a:cubicBezTo>
                          <a:cubicBezTo>
                            <a:pt x="80613" y="65738"/>
                            <a:pt x="88615" y="70409"/>
                            <a:pt x="104102" y="55261"/>
                          </a:cubicBezTo>
                          <a:cubicBezTo>
                            <a:pt x="92203" y="56689"/>
                            <a:pt x="80618" y="51460"/>
                            <a:pt x="66566" y="55261"/>
                          </a:cubicBezTo>
                          <a:cubicBezTo>
                            <a:pt x="92818" y="41639"/>
                            <a:pt x="106226" y="41257"/>
                            <a:pt x="120460" y="27890"/>
                          </a:cubicBezTo>
                          <a:cubicBezTo>
                            <a:pt x="101067" y="22451"/>
                            <a:pt x="92239" y="3457"/>
                            <a:pt x="76926" y="14"/>
                          </a:cubicBezTo>
                          <a:close/>
                        </a:path>
                        <a:path w="120461" h="148352" stroke="0" extrusionOk="0">
                          <a:moveTo>
                            <a:pt x="76468" y="13959"/>
                          </a:moveTo>
                          <a:cubicBezTo>
                            <a:pt x="81741" y="14478"/>
                            <a:pt x="90012" y="25575"/>
                            <a:pt x="96043" y="26391"/>
                          </a:cubicBezTo>
                          <a:cubicBezTo>
                            <a:pt x="73529" y="48935"/>
                            <a:pt x="39287" y="50843"/>
                            <a:pt x="18659" y="65705"/>
                          </a:cubicBezTo>
                          <a:lnTo>
                            <a:pt x="18659" y="65705"/>
                          </a:lnTo>
                          <a:cubicBezTo>
                            <a:pt x="19227" y="54973"/>
                            <a:pt x="23228" y="50594"/>
                            <a:pt x="22815" y="42309"/>
                          </a:cubicBezTo>
                          <a:cubicBezTo>
                            <a:pt x="33554" y="33489"/>
                            <a:pt x="60206" y="24723"/>
                            <a:pt x="76468" y="13959"/>
                          </a:cubicBezTo>
                          <a:close/>
                          <a:moveTo>
                            <a:pt x="57580" y="67470"/>
                          </a:moveTo>
                          <a:cubicBezTo>
                            <a:pt x="53340" y="70865"/>
                            <a:pt x="50400" y="70741"/>
                            <a:pt x="45618" y="74428"/>
                          </a:cubicBezTo>
                          <a:cubicBezTo>
                            <a:pt x="52380" y="81580"/>
                            <a:pt x="57124" y="88243"/>
                            <a:pt x="63579" y="94841"/>
                          </a:cubicBezTo>
                          <a:cubicBezTo>
                            <a:pt x="64203" y="101548"/>
                            <a:pt x="61823" y="105419"/>
                            <a:pt x="63579" y="114231"/>
                          </a:cubicBezTo>
                          <a:cubicBezTo>
                            <a:pt x="55664" y="105967"/>
                            <a:pt x="46194" y="89938"/>
                            <a:pt x="35258" y="82142"/>
                          </a:cubicBezTo>
                          <a:cubicBezTo>
                            <a:pt x="32500" y="100633"/>
                            <a:pt x="28288" y="102165"/>
                            <a:pt x="24188" y="120714"/>
                          </a:cubicBezTo>
                          <a:cubicBezTo>
                            <a:pt x="17081" y="113644"/>
                            <a:pt x="17104" y="108790"/>
                            <a:pt x="12214" y="102540"/>
                          </a:cubicBezTo>
                          <a:cubicBezTo>
                            <a:pt x="13394" y="85795"/>
                            <a:pt x="19030" y="80093"/>
                            <a:pt x="18442" y="67470"/>
                          </a:cubicBezTo>
                          <a:cubicBezTo>
                            <a:pt x="34778" y="65185"/>
                            <a:pt x="45501" y="68018"/>
                            <a:pt x="57580" y="67470"/>
                          </a:cubicBezTo>
                          <a:close/>
                          <a:moveTo>
                            <a:pt x="76926" y="14"/>
                          </a:moveTo>
                          <a:cubicBezTo>
                            <a:pt x="52722" y="12768"/>
                            <a:pt x="30363" y="17228"/>
                            <a:pt x="12455" y="33853"/>
                          </a:cubicBezTo>
                          <a:cubicBezTo>
                            <a:pt x="17314" y="49916"/>
                            <a:pt x="4300" y="79971"/>
                            <a:pt x="24" y="105522"/>
                          </a:cubicBezTo>
                          <a:cubicBezTo>
                            <a:pt x="12700" y="119681"/>
                            <a:pt x="16139" y="131785"/>
                            <a:pt x="28344" y="148337"/>
                          </a:cubicBezTo>
                          <a:cubicBezTo>
                            <a:pt x="29417" y="138216"/>
                            <a:pt x="41708" y="117789"/>
                            <a:pt x="40306" y="106279"/>
                          </a:cubicBezTo>
                          <a:cubicBezTo>
                            <a:pt x="54486" y="117595"/>
                            <a:pt x="58334" y="128676"/>
                            <a:pt x="75083" y="145355"/>
                          </a:cubicBezTo>
                          <a:cubicBezTo>
                            <a:pt x="73830" y="125629"/>
                            <a:pt x="78096" y="109102"/>
                            <a:pt x="75083" y="90109"/>
                          </a:cubicBezTo>
                          <a:cubicBezTo>
                            <a:pt x="72038" y="87399"/>
                            <a:pt x="69892" y="83469"/>
                            <a:pt x="64494" y="77914"/>
                          </a:cubicBezTo>
                          <a:cubicBezTo>
                            <a:pt x="80839" y="65933"/>
                            <a:pt x="91837" y="68539"/>
                            <a:pt x="104102" y="55261"/>
                          </a:cubicBezTo>
                          <a:cubicBezTo>
                            <a:pt x="93496" y="56329"/>
                            <a:pt x="82634" y="54147"/>
                            <a:pt x="66566" y="55261"/>
                          </a:cubicBezTo>
                          <a:cubicBezTo>
                            <a:pt x="87595" y="41318"/>
                            <a:pt x="104274" y="36946"/>
                            <a:pt x="120460" y="27890"/>
                          </a:cubicBezTo>
                          <a:cubicBezTo>
                            <a:pt x="106452" y="19271"/>
                            <a:pt x="95147" y="6578"/>
                            <a:pt x="76926" y="1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452;p76">
              <a:extLst>
                <a:ext uri="{FF2B5EF4-FFF2-40B4-BE49-F238E27FC236}">
                  <a16:creationId xmlns:a16="http://schemas.microsoft.com/office/drawing/2014/main" id="{E303DF6F-2107-0DDD-3FB4-B7A7AD1F7A91}"/>
                </a:ext>
              </a:extLst>
            </p:cNvPr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785215626">
                    <a:custGeom>
                      <a:avLst/>
                      <a:gdLst>
                        <a:gd name="connsiteX0" fmla="*/ 119313 w 155478"/>
                        <a:gd name="connsiteY0" fmla="*/ 0 h 200858"/>
                        <a:gd name="connsiteX1" fmla="*/ 71877 w 155478"/>
                        <a:gd name="connsiteY1" fmla="*/ 61482 h 200858"/>
                        <a:gd name="connsiteX2" fmla="*/ 51369 w 155478"/>
                        <a:gd name="connsiteY2" fmla="*/ 104285 h 200858"/>
                        <a:gd name="connsiteX3" fmla="*/ 17055 w 155478"/>
                        <a:gd name="connsiteY3" fmla="*/ 104285 h 200858"/>
                        <a:gd name="connsiteX4" fmla="*/ 15 w 155478"/>
                        <a:gd name="connsiteY4" fmla="*/ 135378 h 200858"/>
                        <a:gd name="connsiteX5" fmla="*/ 27193 w 155478"/>
                        <a:gd name="connsiteY5" fmla="*/ 178703 h 200858"/>
                        <a:gd name="connsiteX6" fmla="*/ 51369 w 155478"/>
                        <a:gd name="connsiteY6" fmla="*/ 188143 h 200858"/>
                        <a:gd name="connsiteX7" fmla="*/ 85466 w 155478"/>
                        <a:gd name="connsiteY7" fmla="*/ 184166 h 200858"/>
                        <a:gd name="connsiteX8" fmla="*/ 110327 w 155478"/>
                        <a:gd name="connsiteY8" fmla="*/ 200837 h 200858"/>
                        <a:gd name="connsiteX9" fmla="*/ 134286 w 155478"/>
                        <a:gd name="connsiteY9" fmla="*/ 128428 h 200858"/>
                        <a:gd name="connsiteX10" fmla="*/ 155462 w 155478"/>
                        <a:gd name="connsiteY10" fmla="*/ 96070 h 200858"/>
                        <a:gd name="connsiteX11" fmla="*/ 139572 w 155478"/>
                        <a:gd name="connsiteY11" fmla="*/ 66704 h 200858"/>
                        <a:gd name="connsiteX12" fmla="*/ 155244 w 155478"/>
                        <a:gd name="connsiteY12" fmla="*/ 42059 h 200858"/>
                        <a:gd name="connsiteX13" fmla="*/ 119313 w 155478"/>
                        <a:gd name="connsiteY13" fmla="*/ 0 h 2008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55478" h="200858" fill="none" extrusionOk="0">
                          <a:moveTo>
                            <a:pt x="119313" y="0"/>
                          </a:moveTo>
                          <a:cubicBezTo>
                            <a:pt x="102177" y="35395"/>
                            <a:pt x="85478" y="30053"/>
                            <a:pt x="71877" y="61482"/>
                          </a:cubicBezTo>
                          <a:cubicBezTo>
                            <a:pt x="65231" y="77284"/>
                            <a:pt x="53793" y="93738"/>
                            <a:pt x="51369" y="104285"/>
                          </a:cubicBezTo>
                          <a:cubicBezTo>
                            <a:pt x="35915" y="107012"/>
                            <a:pt x="28824" y="103192"/>
                            <a:pt x="17055" y="104285"/>
                          </a:cubicBezTo>
                          <a:cubicBezTo>
                            <a:pt x="10783" y="116450"/>
                            <a:pt x="391" y="126050"/>
                            <a:pt x="15" y="135378"/>
                          </a:cubicBezTo>
                          <a:cubicBezTo>
                            <a:pt x="14917" y="149855"/>
                            <a:pt x="17729" y="164053"/>
                            <a:pt x="27193" y="178703"/>
                          </a:cubicBezTo>
                          <a:cubicBezTo>
                            <a:pt x="37070" y="182221"/>
                            <a:pt x="42231" y="185468"/>
                            <a:pt x="51369" y="188143"/>
                          </a:cubicBezTo>
                          <a:cubicBezTo>
                            <a:pt x="65154" y="185031"/>
                            <a:pt x="75101" y="186555"/>
                            <a:pt x="85466" y="184166"/>
                          </a:cubicBezTo>
                          <a:cubicBezTo>
                            <a:pt x="92212" y="185726"/>
                            <a:pt x="97910" y="195974"/>
                            <a:pt x="110327" y="200837"/>
                          </a:cubicBezTo>
                          <a:cubicBezTo>
                            <a:pt x="114208" y="177536"/>
                            <a:pt x="131027" y="153265"/>
                            <a:pt x="134286" y="128428"/>
                          </a:cubicBezTo>
                          <a:cubicBezTo>
                            <a:pt x="142212" y="112423"/>
                            <a:pt x="148038" y="107753"/>
                            <a:pt x="155462" y="96070"/>
                          </a:cubicBezTo>
                          <a:cubicBezTo>
                            <a:pt x="147254" y="88315"/>
                            <a:pt x="146423" y="71108"/>
                            <a:pt x="139572" y="66704"/>
                          </a:cubicBezTo>
                          <a:cubicBezTo>
                            <a:pt x="143049" y="55682"/>
                            <a:pt x="150905" y="50485"/>
                            <a:pt x="155244" y="42059"/>
                          </a:cubicBezTo>
                          <a:cubicBezTo>
                            <a:pt x="135603" y="26684"/>
                            <a:pt x="139497" y="16776"/>
                            <a:pt x="119313" y="0"/>
                          </a:cubicBezTo>
                          <a:close/>
                        </a:path>
                        <a:path w="155478" h="200858" stroke="0" extrusionOk="0">
                          <a:moveTo>
                            <a:pt x="119313" y="0"/>
                          </a:moveTo>
                          <a:cubicBezTo>
                            <a:pt x="102785" y="25707"/>
                            <a:pt x="90654" y="34757"/>
                            <a:pt x="71877" y="61482"/>
                          </a:cubicBezTo>
                          <a:cubicBezTo>
                            <a:pt x="67486" y="82128"/>
                            <a:pt x="55049" y="93476"/>
                            <a:pt x="51369" y="104285"/>
                          </a:cubicBezTo>
                          <a:cubicBezTo>
                            <a:pt x="37432" y="105654"/>
                            <a:pt x="32259" y="103972"/>
                            <a:pt x="17055" y="104285"/>
                          </a:cubicBezTo>
                          <a:cubicBezTo>
                            <a:pt x="13061" y="111708"/>
                            <a:pt x="4380" y="125495"/>
                            <a:pt x="15" y="135378"/>
                          </a:cubicBezTo>
                          <a:cubicBezTo>
                            <a:pt x="14883" y="151913"/>
                            <a:pt x="17357" y="168018"/>
                            <a:pt x="27193" y="178703"/>
                          </a:cubicBezTo>
                          <a:cubicBezTo>
                            <a:pt x="39536" y="182428"/>
                            <a:pt x="42285" y="184868"/>
                            <a:pt x="51369" y="188143"/>
                          </a:cubicBezTo>
                          <a:cubicBezTo>
                            <a:pt x="62803" y="184805"/>
                            <a:pt x="72203" y="186130"/>
                            <a:pt x="85466" y="184166"/>
                          </a:cubicBezTo>
                          <a:cubicBezTo>
                            <a:pt x="95879" y="186895"/>
                            <a:pt x="102367" y="199401"/>
                            <a:pt x="110327" y="200837"/>
                          </a:cubicBezTo>
                          <a:cubicBezTo>
                            <a:pt x="114490" y="163028"/>
                            <a:pt x="130071" y="158880"/>
                            <a:pt x="134286" y="128428"/>
                          </a:cubicBezTo>
                          <a:cubicBezTo>
                            <a:pt x="140111" y="118454"/>
                            <a:pt x="153573" y="105919"/>
                            <a:pt x="155462" y="96070"/>
                          </a:cubicBezTo>
                          <a:cubicBezTo>
                            <a:pt x="148016" y="82512"/>
                            <a:pt x="147005" y="74292"/>
                            <a:pt x="139572" y="66704"/>
                          </a:cubicBezTo>
                          <a:cubicBezTo>
                            <a:pt x="145062" y="55328"/>
                            <a:pt x="150302" y="53341"/>
                            <a:pt x="155244" y="42059"/>
                          </a:cubicBezTo>
                          <a:cubicBezTo>
                            <a:pt x="139881" y="32897"/>
                            <a:pt x="139949" y="14813"/>
                            <a:pt x="11931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453;p76">
              <a:extLst>
                <a:ext uri="{FF2B5EF4-FFF2-40B4-BE49-F238E27FC236}">
                  <a16:creationId xmlns:a16="http://schemas.microsoft.com/office/drawing/2014/main" id="{9584E17A-4E76-0CD2-94C3-61569D597763}"/>
                </a:ext>
              </a:extLst>
            </p:cNvPr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763593387">
                    <a:custGeom>
                      <a:avLst/>
                      <a:gdLst>
                        <a:gd name="connsiteX0" fmla="*/ 126432 w 169503"/>
                        <a:gd name="connsiteY0" fmla="*/ 18659 h 219523"/>
                        <a:gd name="connsiteX1" fmla="*/ 154773 w 169503"/>
                        <a:gd name="connsiteY1" fmla="*/ 51785 h 219523"/>
                        <a:gd name="connsiteX2" fmla="*/ 139551 w 169503"/>
                        <a:gd name="connsiteY2" fmla="*/ 75669 h 219523"/>
                        <a:gd name="connsiteX3" fmla="*/ 155434 w 169503"/>
                        <a:gd name="connsiteY3" fmla="*/ 105041 h 219523"/>
                        <a:gd name="connsiteX4" fmla="*/ 136331 w 169503"/>
                        <a:gd name="connsiteY4" fmla="*/ 134150 h 219523"/>
                        <a:gd name="connsiteX5" fmla="*/ 114228 w 169503"/>
                        <a:gd name="connsiteY5" fmla="*/ 200841 h 219523"/>
                        <a:gd name="connsiteX6" fmla="*/ 93718 w 169503"/>
                        <a:gd name="connsiteY6" fmla="*/ 187165 h 219523"/>
                        <a:gd name="connsiteX7" fmla="*/ 58732 w 169503"/>
                        <a:gd name="connsiteY7" fmla="*/ 190875 h 219523"/>
                        <a:gd name="connsiteX8" fmla="*/ 37765 w 169503"/>
                        <a:gd name="connsiteY8" fmla="*/ 182928 h 219523"/>
                        <a:gd name="connsiteX9" fmla="*/ 13594 w 169503"/>
                        <a:gd name="connsiteY9" fmla="*/ 144358 h 219523"/>
                        <a:gd name="connsiteX10" fmla="*/ 27171 w 169503"/>
                        <a:gd name="connsiteY10" fmla="*/ 119705 h 219523"/>
                        <a:gd name="connsiteX11" fmla="*/ 61716 w 169503"/>
                        <a:gd name="connsiteY11" fmla="*/ 119705 h 219523"/>
                        <a:gd name="connsiteX12" fmla="*/ 83598 w 169503"/>
                        <a:gd name="connsiteY12" fmla="*/ 74176 h 219523"/>
                        <a:gd name="connsiteX13" fmla="*/ 126432 w 169503"/>
                        <a:gd name="connsiteY13" fmla="*/ 18659 h 219523"/>
                        <a:gd name="connsiteX14" fmla="*/ 125974 w 169503"/>
                        <a:gd name="connsiteY14" fmla="*/ 0 h 219523"/>
                        <a:gd name="connsiteX15" fmla="*/ 74394 w 169503"/>
                        <a:gd name="connsiteY15" fmla="*/ 66954 h 219523"/>
                        <a:gd name="connsiteX16" fmla="*/ 54800 w 169503"/>
                        <a:gd name="connsiteY16" fmla="*/ 107258 h 219523"/>
                        <a:gd name="connsiteX17" fmla="*/ 20730 w 169503"/>
                        <a:gd name="connsiteY17" fmla="*/ 107258 h 219523"/>
                        <a:gd name="connsiteX18" fmla="*/ 0 w 169503"/>
                        <a:gd name="connsiteY18" fmla="*/ 144577 h 219523"/>
                        <a:gd name="connsiteX19" fmla="*/ 30408 w 169503"/>
                        <a:gd name="connsiteY19" fmla="*/ 193136 h 219523"/>
                        <a:gd name="connsiteX20" fmla="*/ 57580 w 169503"/>
                        <a:gd name="connsiteY20" fmla="*/ 203585 h 219523"/>
                        <a:gd name="connsiteX21" fmla="*/ 90972 w 169503"/>
                        <a:gd name="connsiteY21" fmla="*/ 199853 h 219523"/>
                        <a:gd name="connsiteX22" fmla="*/ 120211 w 169503"/>
                        <a:gd name="connsiteY22" fmla="*/ 219501 h 219523"/>
                        <a:gd name="connsiteX23" fmla="*/ 146230 w 169503"/>
                        <a:gd name="connsiteY23" fmla="*/ 140867 h 219523"/>
                        <a:gd name="connsiteX24" fmla="*/ 169265 w 169503"/>
                        <a:gd name="connsiteY24" fmla="*/ 106007 h 219523"/>
                        <a:gd name="connsiteX25" fmla="*/ 153145 w 169503"/>
                        <a:gd name="connsiteY25" fmla="*/ 76415 h 219523"/>
                        <a:gd name="connsiteX26" fmla="*/ 169503 w 169503"/>
                        <a:gd name="connsiteY26" fmla="*/ 50775 h 219523"/>
                        <a:gd name="connsiteX27" fmla="*/ 125974 w 169503"/>
                        <a:gd name="connsiteY27" fmla="*/ 0 h 219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169503" h="219523" fill="none" extrusionOk="0">
                          <a:moveTo>
                            <a:pt x="126432" y="18659"/>
                          </a:moveTo>
                          <a:cubicBezTo>
                            <a:pt x="136692" y="27779"/>
                            <a:pt x="143530" y="42695"/>
                            <a:pt x="154773" y="51785"/>
                          </a:cubicBezTo>
                          <a:cubicBezTo>
                            <a:pt x="153609" y="59091"/>
                            <a:pt x="142124" y="69660"/>
                            <a:pt x="139551" y="75669"/>
                          </a:cubicBezTo>
                          <a:cubicBezTo>
                            <a:pt x="147532" y="82422"/>
                            <a:pt x="150499" y="96206"/>
                            <a:pt x="155434" y="105041"/>
                          </a:cubicBezTo>
                          <a:cubicBezTo>
                            <a:pt x="150167" y="113504"/>
                            <a:pt x="137990" y="125846"/>
                            <a:pt x="136331" y="134150"/>
                          </a:cubicBezTo>
                          <a:cubicBezTo>
                            <a:pt x="131585" y="155444"/>
                            <a:pt x="116341" y="185155"/>
                            <a:pt x="114228" y="200841"/>
                          </a:cubicBezTo>
                          <a:cubicBezTo>
                            <a:pt x="107229" y="199126"/>
                            <a:pt x="101440" y="190528"/>
                            <a:pt x="93718" y="187165"/>
                          </a:cubicBezTo>
                          <a:cubicBezTo>
                            <a:pt x="82773" y="191213"/>
                            <a:pt x="72774" y="186866"/>
                            <a:pt x="58732" y="190875"/>
                          </a:cubicBezTo>
                          <a:cubicBezTo>
                            <a:pt x="50378" y="189796"/>
                            <a:pt x="46644" y="185053"/>
                            <a:pt x="37765" y="182928"/>
                          </a:cubicBezTo>
                          <a:cubicBezTo>
                            <a:pt x="30043" y="175902"/>
                            <a:pt x="25924" y="155593"/>
                            <a:pt x="13594" y="144358"/>
                          </a:cubicBezTo>
                          <a:cubicBezTo>
                            <a:pt x="18622" y="133961"/>
                            <a:pt x="25782" y="128923"/>
                            <a:pt x="27171" y="119705"/>
                          </a:cubicBezTo>
                          <a:cubicBezTo>
                            <a:pt x="37204" y="117438"/>
                            <a:pt x="47637" y="122017"/>
                            <a:pt x="61716" y="119705"/>
                          </a:cubicBezTo>
                          <a:cubicBezTo>
                            <a:pt x="69348" y="96634"/>
                            <a:pt x="81419" y="85824"/>
                            <a:pt x="83598" y="74176"/>
                          </a:cubicBezTo>
                          <a:cubicBezTo>
                            <a:pt x="94716" y="50759"/>
                            <a:pt x="111648" y="45733"/>
                            <a:pt x="126432" y="18659"/>
                          </a:cubicBezTo>
                          <a:close/>
                          <a:moveTo>
                            <a:pt x="125974" y="0"/>
                          </a:moveTo>
                          <a:cubicBezTo>
                            <a:pt x="115826" y="18391"/>
                            <a:pt x="87403" y="49068"/>
                            <a:pt x="74394" y="66954"/>
                          </a:cubicBezTo>
                          <a:cubicBezTo>
                            <a:pt x="66158" y="84759"/>
                            <a:pt x="59586" y="90163"/>
                            <a:pt x="54800" y="107258"/>
                          </a:cubicBezTo>
                          <a:cubicBezTo>
                            <a:pt x="39611" y="109738"/>
                            <a:pt x="37251" y="103606"/>
                            <a:pt x="20730" y="107258"/>
                          </a:cubicBezTo>
                          <a:cubicBezTo>
                            <a:pt x="14525" y="126267"/>
                            <a:pt x="6244" y="130853"/>
                            <a:pt x="0" y="144577"/>
                          </a:cubicBezTo>
                          <a:cubicBezTo>
                            <a:pt x="13983" y="164486"/>
                            <a:pt x="17473" y="180232"/>
                            <a:pt x="30408" y="193136"/>
                          </a:cubicBezTo>
                          <a:cubicBezTo>
                            <a:pt x="36287" y="194131"/>
                            <a:pt x="46329" y="200758"/>
                            <a:pt x="57580" y="203585"/>
                          </a:cubicBezTo>
                          <a:cubicBezTo>
                            <a:pt x="69693" y="200252"/>
                            <a:pt x="75051" y="202207"/>
                            <a:pt x="90972" y="199853"/>
                          </a:cubicBezTo>
                          <a:cubicBezTo>
                            <a:pt x="105217" y="204768"/>
                            <a:pt x="105610" y="214710"/>
                            <a:pt x="120211" y="219501"/>
                          </a:cubicBezTo>
                          <a:cubicBezTo>
                            <a:pt x="124544" y="191064"/>
                            <a:pt x="133630" y="179842"/>
                            <a:pt x="146230" y="140867"/>
                          </a:cubicBezTo>
                          <a:cubicBezTo>
                            <a:pt x="150817" y="127678"/>
                            <a:pt x="160846" y="125194"/>
                            <a:pt x="169265" y="106007"/>
                          </a:cubicBezTo>
                          <a:cubicBezTo>
                            <a:pt x="163896" y="96906"/>
                            <a:pt x="161274" y="83160"/>
                            <a:pt x="153145" y="76415"/>
                          </a:cubicBezTo>
                          <a:cubicBezTo>
                            <a:pt x="156880" y="63824"/>
                            <a:pt x="168822" y="58143"/>
                            <a:pt x="169503" y="50775"/>
                          </a:cubicBezTo>
                          <a:cubicBezTo>
                            <a:pt x="148431" y="37604"/>
                            <a:pt x="146731" y="19023"/>
                            <a:pt x="125974" y="0"/>
                          </a:cubicBezTo>
                          <a:close/>
                        </a:path>
                        <a:path w="169503" h="219523" stroke="0" extrusionOk="0">
                          <a:moveTo>
                            <a:pt x="126432" y="18659"/>
                          </a:moveTo>
                          <a:cubicBezTo>
                            <a:pt x="141179" y="28480"/>
                            <a:pt x="142068" y="41553"/>
                            <a:pt x="154773" y="51785"/>
                          </a:cubicBezTo>
                          <a:cubicBezTo>
                            <a:pt x="150672" y="58676"/>
                            <a:pt x="145366" y="63922"/>
                            <a:pt x="139551" y="75669"/>
                          </a:cubicBezTo>
                          <a:cubicBezTo>
                            <a:pt x="147862" y="89795"/>
                            <a:pt x="145933" y="94668"/>
                            <a:pt x="155434" y="105041"/>
                          </a:cubicBezTo>
                          <a:cubicBezTo>
                            <a:pt x="150249" y="118493"/>
                            <a:pt x="142726" y="121246"/>
                            <a:pt x="136331" y="134150"/>
                          </a:cubicBezTo>
                          <a:cubicBezTo>
                            <a:pt x="132070" y="167959"/>
                            <a:pt x="122634" y="170623"/>
                            <a:pt x="114228" y="200841"/>
                          </a:cubicBezTo>
                          <a:cubicBezTo>
                            <a:pt x="108079" y="198138"/>
                            <a:pt x="101879" y="189549"/>
                            <a:pt x="93718" y="187165"/>
                          </a:cubicBezTo>
                          <a:cubicBezTo>
                            <a:pt x="78960" y="191554"/>
                            <a:pt x="70284" y="186344"/>
                            <a:pt x="58732" y="190875"/>
                          </a:cubicBezTo>
                          <a:cubicBezTo>
                            <a:pt x="48223" y="187402"/>
                            <a:pt x="45912" y="183953"/>
                            <a:pt x="37765" y="182928"/>
                          </a:cubicBezTo>
                          <a:cubicBezTo>
                            <a:pt x="29048" y="177030"/>
                            <a:pt x="26040" y="154074"/>
                            <a:pt x="13594" y="144358"/>
                          </a:cubicBezTo>
                          <a:cubicBezTo>
                            <a:pt x="14471" y="136756"/>
                            <a:pt x="24005" y="127013"/>
                            <a:pt x="27171" y="119705"/>
                          </a:cubicBezTo>
                          <a:cubicBezTo>
                            <a:pt x="43611" y="118644"/>
                            <a:pt x="45509" y="121849"/>
                            <a:pt x="61716" y="119705"/>
                          </a:cubicBezTo>
                          <a:cubicBezTo>
                            <a:pt x="69495" y="96732"/>
                            <a:pt x="84085" y="86657"/>
                            <a:pt x="83598" y="74176"/>
                          </a:cubicBezTo>
                          <a:cubicBezTo>
                            <a:pt x="98812" y="52234"/>
                            <a:pt x="116262" y="39238"/>
                            <a:pt x="126432" y="18659"/>
                          </a:cubicBezTo>
                          <a:close/>
                          <a:moveTo>
                            <a:pt x="125974" y="0"/>
                          </a:moveTo>
                          <a:cubicBezTo>
                            <a:pt x="108430" y="22783"/>
                            <a:pt x="79024" y="45068"/>
                            <a:pt x="74394" y="66954"/>
                          </a:cubicBezTo>
                          <a:cubicBezTo>
                            <a:pt x="68172" y="83653"/>
                            <a:pt x="58892" y="87634"/>
                            <a:pt x="54800" y="107258"/>
                          </a:cubicBezTo>
                          <a:cubicBezTo>
                            <a:pt x="42984" y="109342"/>
                            <a:pt x="32654" y="104676"/>
                            <a:pt x="20730" y="107258"/>
                          </a:cubicBezTo>
                          <a:cubicBezTo>
                            <a:pt x="18304" y="117732"/>
                            <a:pt x="3557" y="132077"/>
                            <a:pt x="0" y="144577"/>
                          </a:cubicBezTo>
                          <a:cubicBezTo>
                            <a:pt x="14182" y="159216"/>
                            <a:pt x="17956" y="182064"/>
                            <a:pt x="30408" y="193136"/>
                          </a:cubicBezTo>
                          <a:cubicBezTo>
                            <a:pt x="44529" y="196282"/>
                            <a:pt x="48807" y="201808"/>
                            <a:pt x="57580" y="203585"/>
                          </a:cubicBezTo>
                          <a:cubicBezTo>
                            <a:pt x="70161" y="202106"/>
                            <a:pt x="78368" y="204206"/>
                            <a:pt x="90972" y="199853"/>
                          </a:cubicBezTo>
                          <a:cubicBezTo>
                            <a:pt x="98691" y="203397"/>
                            <a:pt x="113809" y="215570"/>
                            <a:pt x="120211" y="219501"/>
                          </a:cubicBezTo>
                          <a:cubicBezTo>
                            <a:pt x="123992" y="198553"/>
                            <a:pt x="147950" y="165560"/>
                            <a:pt x="146230" y="140867"/>
                          </a:cubicBezTo>
                          <a:cubicBezTo>
                            <a:pt x="153346" y="124390"/>
                            <a:pt x="167281" y="114761"/>
                            <a:pt x="169265" y="106007"/>
                          </a:cubicBezTo>
                          <a:cubicBezTo>
                            <a:pt x="160895" y="93712"/>
                            <a:pt x="159349" y="81814"/>
                            <a:pt x="153145" y="76415"/>
                          </a:cubicBezTo>
                          <a:cubicBezTo>
                            <a:pt x="159513" y="64100"/>
                            <a:pt x="166487" y="59232"/>
                            <a:pt x="169503" y="50775"/>
                          </a:cubicBezTo>
                          <a:cubicBezTo>
                            <a:pt x="153957" y="39809"/>
                            <a:pt x="144241" y="10310"/>
                            <a:pt x="12597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454;p76">
              <a:extLst>
                <a:ext uri="{FF2B5EF4-FFF2-40B4-BE49-F238E27FC236}">
                  <a16:creationId xmlns:a16="http://schemas.microsoft.com/office/drawing/2014/main" id="{0ADAC403-6D9F-E66B-EE7B-894A343FC43D}"/>
                </a:ext>
              </a:extLst>
            </p:cNvPr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172888287">
                    <a:custGeom>
                      <a:avLst/>
                      <a:gdLst>
                        <a:gd name="connsiteX0" fmla="*/ 32718 w 330945"/>
                        <a:gd name="connsiteY0" fmla="*/ 0 h 200602"/>
                        <a:gd name="connsiteX1" fmla="*/ 18 w 330945"/>
                        <a:gd name="connsiteY1" fmla="*/ 14683 h 200602"/>
                        <a:gd name="connsiteX2" fmla="*/ 31095 w 330945"/>
                        <a:gd name="connsiteY2" fmla="*/ 50771 h 200602"/>
                        <a:gd name="connsiteX3" fmla="*/ 40542 w 330945"/>
                        <a:gd name="connsiteY3" fmla="*/ 88613 h 200602"/>
                        <a:gd name="connsiteX4" fmla="*/ 78076 w 330945"/>
                        <a:gd name="connsiteY4" fmla="*/ 88613 h 200602"/>
                        <a:gd name="connsiteX5" fmla="*/ 106637 w 330945"/>
                        <a:gd name="connsiteY5" fmla="*/ 99315 h 200602"/>
                        <a:gd name="connsiteX6" fmla="*/ 106637 w 330945"/>
                        <a:gd name="connsiteY6" fmla="*/ 132151 h 200602"/>
                        <a:gd name="connsiteX7" fmla="*/ 159836 w 330945"/>
                        <a:gd name="connsiteY7" fmla="*/ 175709 h 200602"/>
                        <a:gd name="connsiteX8" fmla="*/ 204519 w 330945"/>
                        <a:gd name="connsiteY8" fmla="*/ 175709 h 200602"/>
                        <a:gd name="connsiteX9" fmla="*/ 223158 w 330945"/>
                        <a:gd name="connsiteY9" fmla="*/ 146085 h 200602"/>
                        <a:gd name="connsiteX10" fmla="*/ 256333 w 330945"/>
                        <a:gd name="connsiteY10" fmla="*/ 160040 h 200602"/>
                        <a:gd name="connsiteX11" fmla="*/ 285113 w 330945"/>
                        <a:gd name="connsiteY11" fmla="*/ 200602 h 200602"/>
                        <a:gd name="connsiteX12" fmla="*/ 330945 w 330945"/>
                        <a:gd name="connsiteY12" fmla="*/ 200602 h 200602"/>
                        <a:gd name="connsiteX13" fmla="*/ 264850 w 330945"/>
                        <a:gd name="connsiteY13" fmla="*/ 107278 h 200602"/>
                        <a:gd name="connsiteX14" fmla="*/ 190239 w 330945"/>
                        <a:gd name="connsiteY14" fmla="*/ 62222 h 200602"/>
                        <a:gd name="connsiteX15" fmla="*/ 100873 w 330945"/>
                        <a:gd name="connsiteY15" fmla="*/ 35851 h 200602"/>
                        <a:gd name="connsiteX16" fmla="*/ 66568 w 330945"/>
                        <a:gd name="connsiteY16" fmla="*/ 52269 h 200602"/>
                        <a:gd name="connsiteX17" fmla="*/ 56428 w 330945"/>
                        <a:gd name="connsiteY17" fmla="*/ 14446 h 200602"/>
                        <a:gd name="connsiteX18" fmla="*/ 32718 w 330945"/>
                        <a:gd name="connsiteY18" fmla="*/ 0 h 2006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330945" h="200602" fill="none" extrusionOk="0">
                          <a:moveTo>
                            <a:pt x="32718" y="0"/>
                          </a:moveTo>
                          <a:cubicBezTo>
                            <a:pt x="20048" y="7799"/>
                            <a:pt x="5645" y="8681"/>
                            <a:pt x="18" y="14683"/>
                          </a:cubicBezTo>
                          <a:cubicBezTo>
                            <a:pt x="8016" y="23877"/>
                            <a:pt x="21002" y="41407"/>
                            <a:pt x="31095" y="50771"/>
                          </a:cubicBezTo>
                          <a:cubicBezTo>
                            <a:pt x="35170" y="67027"/>
                            <a:pt x="32067" y="72002"/>
                            <a:pt x="40542" y="88613"/>
                          </a:cubicBezTo>
                          <a:cubicBezTo>
                            <a:pt x="48205" y="86044"/>
                            <a:pt x="69060" y="89496"/>
                            <a:pt x="78076" y="88613"/>
                          </a:cubicBezTo>
                          <a:cubicBezTo>
                            <a:pt x="90254" y="90380"/>
                            <a:pt x="92424" y="94201"/>
                            <a:pt x="106637" y="99315"/>
                          </a:cubicBezTo>
                          <a:cubicBezTo>
                            <a:pt x="109189" y="108820"/>
                            <a:pt x="102710" y="119199"/>
                            <a:pt x="106637" y="132151"/>
                          </a:cubicBezTo>
                          <a:cubicBezTo>
                            <a:pt x="126760" y="147397"/>
                            <a:pt x="129833" y="161138"/>
                            <a:pt x="159836" y="175709"/>
                          </a:cubicBezTo>
                          <a:cubicBezTo>
                            <a:pt x="177145" y="172495"/>
                            <a:pt x="190519" y="179559"/>
                            <a:pt x="204519" y="175709"/>
                          </a:cubicBezTo>
                          <a:cubicBezTo>
                            <a:pt x="208581" y="164878"/>
                            <a:pt x="221961" y="155235"/>
                            <a:pt x="223158" y="146085"/>
                          </a:cubicBezTo>
                          <a:cubicBezTo>
                            <a:pt x="235021" y="149042"/>
                            <a:pt x="245946" y="155798"/>
                            <a:pt x="256333" y="160040"/>
                          </a:cubicBezTo>
                          <a:cubicBezTo>
                            <a:pt x="272250" y="172472"/>
                            <a:pt x="274289" y="190597"/>
                            <a:pt x="285113" y="200602"/>
                          </a:cubicBezTo>
                          <a:cubicBezTo>
                            <a:pt x="296406" y="196359"/>
                            <a:pt x="310562" y="203943"/>
                            <a:pt x="330945" y="200602"/>
                          </a:cubicBezTo>
                          <a:cubicBezTo>
                            <a:pt x="304951" y="170546"/>
                            <a:pt x="293793" y="133561"/>
                            <a:pt x="264850" y="107278"/>
                          </a:cubicBezTo>
                          <a:cubicBezTo>
                            <a:pt x="237644" y="102120"/>
                            <a:pt x="225158" y="74851"/>
                            <a:pt x="190239" y="62222"/>
                          </a:cubicBezTo>
                          <a:cubicBezTo>
                            <a:pt x="148599" y="59725"/>
                            <a:pt x="134312" y="39411"/>
                            <a:pt x="100873" y="35851"/>
                          </a:cubicBezTo>
                          <a:cubicBezTo>
                            <a:pt x="85526" y="43338"/>
                            <a:pt x="78675" y="42592"/>
                            <a:pt x="66568" y="52269"/>
                          </a:cubicBezTo>
                          <a:cubicBezTo>
                            <a:pt x="59332" y="40304"/>
                            <a:pt x="62650" y="26625"/>
                            <a:pt x="56428" y="14446"/>
                          </a:cubicBezTo>
                          <a:cubicBezTo>
                            <a:pt x="45810" y="10467"/>
                            <a:pt x="44775" y="3566"/>
                            <a:pt x="32718" y="0"/>
                          </a:cubicBezTo>
                          <a:close/>
                        </a:path>
                        <a:path w="330945" h="200602" stroke="0" extrusionOk="0">
                          <a:moveTo>
                            <a:pt x="32718" y="0"/>
                          </a:moveTo>
                          <a:cubicBezTo>
                            <a:pt x="25651" y="3947"/>
                            <a:pt x="7072" y="9359"/>
                            <a:pt x="18" y="14683"/>
                          </a:cubicBezTo>
                          <a:cubicBezTo>
                            <a:pt x="10192" y="24073"/>
                            <a:pt x="15361" y="34890"/>
                            <a:pt x="31095" y="50771"/>
                          </a:cubicBezTo>
                          <a:cubicBezTo>
                            <a:pt x="39517" y="66068"/>
                            <a:pt x="35117" y="74014"/>
                            <a:pt x="40542" y="88613"/>
                          </a:cubicBezTo>
                          <a:cubicBezTo>
                            <a:pt x="54839" y="87496"/>
                            <a:pt x="67492" y="88817"/>
                            <a:pt x="78076" y="88613"/>
                          </a:cubicBezTo>
                          <a:cubicBezTo>
                            <a:pt x="92637" y="93126"/>
                            <a:pt x="99993" y="98711"/>
                            <a:pt x="106637" y="99315"/>
                          </a:cubicBezTo>
                          <a:cubicBezTo>
                            <a:pt x="108513" y="109326"/>
                            <a:pt x="104197" y="116965"/>
                            <a:pt x="106637" y="132151"/>
                          </a:cubicBezTo>
                          <a:cubicBezTo>
                            <a:pt x="130501" y="143458"/>
                            <a:pt x="141378" y="165411"/>
                            <a:pt x="159836" y="175709"/>
                          </a:cubicBezTo>
                          <a:cubicBezTo>
                            <a:pt x="170004" y="172453"/>
                            <a:pt x="191511" y="177870"/>
                            <a:pt x="204519" y="175709"/>
                          </a:cubicBezTo>
                          <a:cubicBezTo>
                            <a:pt x="208049" y="164450"/>
                            <a:pt x="218037" y="154419"/>
                            <a:pt x="223158" y="146085"/>
                          </a:cubicBezTo>
                          <a:cubicBezTo>
                            <a:pt x="234230" y="148307"/>
                            <a:pt x="245096" y="157157"/>
                            <a:pt x="256333" y="160040"/>
                          </a:cubicBezTo>
                          <a:cubicBezTo>
                            <a:pt x="272979" y="174547"/>
                            <a:pt x="271113" y="182271"/>
                            <a:pt x="285113" y="200602"/>
                          </a:cubicBezTo>
                          <a:cubicBezTo>
                            <a:pt x="307309" y="200060"/>
                            <a:pt x="309865" y="201311"/>
                            <a:pt x="330945" y="200602"/>
                          </a:cubicBezTo>
                          <a:cubicBezTo>
                            <a:pt x="303875" y="168545"/>
                            <a:pt x="284349" y="132774"/>
                            <a:pt x="264850" y="107278"/>
                          </a:cubicBezTo>
                          <a:cubicBezTo>
                            <a:pt x="232747" y="94083"/>
                            <a:pt x="216834" y="70382"/>
                            <a:pt x="190239" y="62222"/>
                          </a:cubicBezTo>
                          <a:cubicBezTo>
                            <a:pt x="151445" y="60834"/>
                            <a:pt x="136413" y="41397"/>
                            <a:pt x="100873" y="35851"/>
                          </a:cubicBezTo>
                          <a:cubicBezTo>
                            <a:pt x="90494" y="42727"/>
                            <a:pt x="82012" y="40801"/>
                            <a:pt x="66568" y="52269"/>
                          </a:cubicBezTo>
                          <a:cubicBezTo>
                            <a:pt x="59900" y="33953"/>
                            <a:pt x="62147" y="24545"/>
                            <a:pt x="56428" y="14446"/>
                          </a:cubicBezTo>
                          <a:cubicBezTo>
                            <a:pt x="45510" y="10217"/>
                            <a:pt x="41249" y="4242"/>
                            <a:pt x="32718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455;p76">
              <a:extLst>
                <a:ext uri="{FF2B5EF4-FFF2-40B4-BE49-F238E27FC236}">
                  <a16:creationId xmlns:a16="http://schemas.microsoft.com/office/drawing/2014/main" id="{67286162-E48C-E659-598D-ECA6556C8745}"/>
                </a:ext>
              </a:extLst>
            </p:cNvPr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586646707">
                    <a:custGeom>
                      <a:avLst/>
                      <a:gdLst>
                        <a:gd name="connsiteX0" fmla="*/ 42165 w 352593"/>
                        <a:gd name="connsiteY0" fmla="*/ 13934 h 214044"/>
                        <a:gd name="connsiteX1" fmla="*/ 61498 w 352593"/>
                        <a:gd name="connsiteY1" fmla="*/ 25878 h 214044"/>
                        <a:gd name="connsiteX2" fmla="*/ 72787 w 352593"/>
                        <a:gd name="connsiteY2" fmla="*/ 67938 h 214044"/>
                        <a:gd name="connsiteX3" fmla="*/ 111469 w 352593"/>
                        <a:gd name="connsiteY3" fmla="*/ 49529 h 214044"/>
                        <a:gd name="connsiteX4" fmla="*/ 198063 w 352593"/>
                        <a:gd name="connsiteY4" fmla="*/ 75171 h 214044"/>
                        <a:gd name="connsiteX5" fmla="*/ 271069 w 352593"/>
                        <a:gd name="connsiteY5" fmla="*/ 119458 h 214044"/>
                        <a:gd name="connsiteX6" fmla="*/ 329339 w 352593"/>
                        <a:gd name="connsiteY6" fmla="*/ 201587 h 214044"/>
                        <a:gd name="connsiteX7" fmla="*/ 297788 w 352593"/>
                        <a:gd name="connsiteY7" fmla="*/ 201587 h 214044"/>
                        <a:gd name="connsiteX8" fmla="*/ 269683 w 352593"/>
                        <a:gd name="connsiteY8" fmla="*/ 162267 h 214044"/>
                        <a:gd name="connsiteX9" fmla="*/ 230763 w 352593"/>
                        <a:gd name="connsiteY9" fmla="*/ 145849 h 214044"/>
                        <a:gd name="connsiteX10" fmla="*/ 211194 w 352593"/>
                        <a:gd name="connsiteY10" fmla="*/ 176694 h 214044"/>
                        <a:gd name="connsiteX11" fmla="*/ 171582 w 352593"/>
                        <a:gd name="connsiteY11" fmla="*/ 176694 h 214044"/>
                        <a:gd name="connsiteX12" fmla="*/ 122303 w 352593"/>
                        <a:gd name="connsiteY12" fmla="*/ 136388 h 214044"/>
                        <a:gd name="connsiteX13" fmla="*/ 122303 w 352593"/>
                        <a:gd name="connsiteY13" fmla="*/ 102035 h 214044"/>
                        <a:gd name="connsiteX14" fmla="*/ 89602 w 352593"/>
                        <a:gd name="connsiteY14" fmla="*/ 90091 h 214044"/>
                        <a:gd name="connsiteX15" fmla="*/ 54823 w 352593"/>
                        <a:gd name="connsiteY15" fmla="*/ 89598 h 214044"/>
                        <a:gd name="connsiteX16" fmla="*/ 46068 w 352593"/>
                        <a:gd name="connsiteY16" fmla="*/ 54752 h 214044"/>
                        <a:gd name="connsiteX17" fmla="*/ 19587 w 352593"/>
                        <a:gd name="connsiteY17" fmla="*/ 24144 h 214044"/>
                        <a:gd name="connsiteX18" fmla="*/ 42165 w 352593"/>
                        <a:gd name="connsiteY18" fmla="*/ 13934 h 214044"/>
                        <a:gd name="connsiteX19" fmla="*/ 43077 w 352593"/>
                        <a:gd name="connsiteY19" fmla="*/ 0 h 214044"/>
                        <a:gd name="connsiteX20" fmla="*/ 18 w 352593"/>
                        <a:gd name="connsiteY20" fmla="*/ 19669 h 214044"/>
                        <a:gd name="connsiteX21" fmla="*/ 35709 w 352593"/>
                        <a:gd name="connsiteY21" fmla="*/ 60980 h 214044"/>
                        <a:gd name="connsiteX22" fmla="*/ 46068 w 352593"/>
                        <a:gd name="connsiteY22" fmla="*/ 102035 h 214044"/>
                        <a:gd name="connsiteX23" fmla="*/ 86830 w 352593"/>
                        <a:gd name="connsiteY23" fmla="*/ 102035 h 214044"/>
                        <a:gd name="connsiteX24" fmla="*/ 110776 w 352593"/>
                        <a:gd name="connsiteY24" fmla="*/ 111003 h 214044"/>
                        <a:gd name="connsiteX25" fmla="*/ 110776 w 352593"/>
                        <a:gd name="connsiteY25" fmla="*/ 142360 h 214044"/>
                        <a:gd name="connsiteX26" fmla="*/ 167897 w 352593"/>
                        <a:gd name="connsiteY26" fmla="*/ 189151 h 214044"/>
                        <a:gd name="connsiteX27" fmla="*/ 217413 w 352593"/>
                        <a:gd name="connsiteY27" fmla="*/ 189151 h 214044"/>
                        <a:gd name="connsiteX28" fmla="*/ 235378 w 352593"/>
                        <a:gd name="connsiteY28" fmla="*/ 161025 h 214044"/>
                        <a:gd name="connsiteX29" fmla="*/ 262552 w 352593"/>
                        <a:gd name="connsiteY29" fmla="*/ 172476 h 214044"/>
                        <a:gd name="connsiteX30" fmla="*/ 292262 w 352593"/>
                        <a:gd name="connsiteY30" fmla="*/ 214024 h 214044"/>
                        <a:gd name="connsiteX31" fmla="*/ 352593 w 352593"/>
                        <a:gd name="connsiteY31" fmla="*/ 214024 h 214044"/>
                        <a:gd name="connsiteX32" fmla="*/ 279349 w 352593"/>
                        <a:gd name="connsiteY32" fmla="*/ 110510 h 214044"/>
                        <a:gd name="connsiteX33" fmla="*/ 202896 w 352593"/>
                        <a:gd name="connsiteY33" fmla="*/ 63956 h 214044"/>
                        <a:gd name="connsiteX34" fmla="*/ 110320 w 352593"/>
                        <a:gd name="connsiteY34" fmla="*/ 36344 h 214044"/>
                        <a:gd name="connsiteX35" fmla="*/ 80155 w 352593"/>
                        <a:gd name="connsiteY35" fmla="*/ 50771 h 214044"/>
                        <a:gd name="connsiteX36" fmla="*/ 71182 w 352593"/>
                        <a:gd name="connsiteY36" fmla="*/ 17423 h 214044"/>
                        <a:gd name="connsiteX37" fmla="*/ 43077 w 352593"/>
                        <a:gd name="connsiteY37" fmla="*/ 0 h 2140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</a:cxnLst>
                      <a:rect l="l" t="t" r="r" b="b"/>
                      <a:pathLst>
                        <a:path w="352593" h="214044" fill="none" extrusionOk="0">
                          <a:moveTo>
                            <a:pt x="42165" y="13934"/>
                          </a:moveTo>
                          <a:cubicBezTo>
                            <a:pt x="49301" y="15959"/>
                            <a:pt x="54054" y="23072"/>
                            <a:pt x="61498" y="25878"/>
                          </a:cubicBezTo>
                          <a:cubicBezTo>
                            <a:pt x="66674" y="43243"/>
                            <a:pt x="68546" y="56991"/>
                            <a:pt x="72787" y="67938"/>
                          </a:cubicBezTo>
                          <a:cubicBezTo>
                            <a:pt x="80307" y="60937"/>
                            <a:pt x="96385" y="59231"/>
                            <a:pt x="111469" y="49529"/>
                          </a:cubicBezTo>
                          <a:cubicBezTo>
                            <a:pt x="142780" y="51789"/>
                            <a:pt x="155114" y="68644"/>
                            <a:pt x="198063" y="75171"/>
                          </a:cubicBezTo>
                          <a:cubicBezTo>
                            <a:pt x="220066" y="87945"/>
                            <a:pt x="243413" y="108078"/>
                            <a:pt x="271069" y="119458"/>
                          </a:cubicBezTo>
                          <a:cubicBezTo>
                            <a:pt x="298348" y="152014"/>
                            <a:pt x="307660" y="171527"/>
                            <a:pt x="329339" y="201587"/>
                          </a:cubicBezTo>
                          <a:cubicBezTo>
                            <a:pt x="318637" y="203241"/>
                            <a:pt x="308502" y="199406"/>
                            <a:pt x="297788" y="201587"/>
                          </a:cubicBezTo>
                          <a:cubicBezTo>
                            <a:pt x="289906" y="194933"/>
                            <a:pt x="280756" y="173373"/>
                            <a:pt x="269683" y="162267"/>
                          </a:cubicBezTo>
                          <a:cubicBezTo>
                            <a:pt x="254548" y="157626"/>
                            <a:pt x="247699" y="152355"/>
                            <a:pt x="230763" y="145849"/>
                          </a:cubicBezTo>
                          <a:cubicBezTo>
                            <a:pt x="226118" y="155807"/>
                            <a:pt x="218358" y="160283"/>
                            <a:pt x="211194" y="176694"/>
                          </a:cubicBezTo>
                          <a:cubicBezTo>
                            <a:pt x="193304" y="176720"/>
                            <a:pt x="185221" y="173579"/>
                            <a:pt x="171582" y="176694"/>
                          </a:cubicBezTo>
                          <a:cubicBezTo>
                            <a:pt x="157470" y="169265"/>
                            <a:pt x="142860" y="148659"/>
                            <a:pt x="122303" y="136388"/>
                          </a:cubicBezTo>
                          <a:cubicBezTo>
                            <a:pt x="121235" y="123575"/>
                            <a:pt x="122880" y="109912"/>
                            <a:pt x="122303" y="102035"/>
                          </a:cubicBezTo>
                          <a:cubicBezTo>
                            <a:pt x="106862" y="98542"/>
                            <a:pt x="98883" y="89834"/>
                            <a:pt x="89602" y="90091"/>
                          </a:cubicBezTo>
                          <a:cubicBezTo>
                            <a:pt x="79249" y="93812"/>
                            <a:pt x="68819" y="89208"/>
                            <a:pt x="54823" y="89598"/>
                          </a:cubicBezTo>
                          <a:cubicBezTo>
                            <a:pt x="50774" y="80062"/>
                            <a:pt x="50791" y="61283"/>
                            <a:pt x="46068" y="54752"/>
                          </a:cubicBezTo>
                          <a:cubicBezTo>
                            <a:pt x="32944" y="39884"/>
                            <a:pt x="28749" y="31833"/>
                            <a:pt x="19587" y="24144"/>
                          </a:cubicBezTo>
                          <a:cubicBezTo>
                            <a:pt x="29808" y="18508"/>
                            <a:pt x="36288" y="18123"/>
                            <a:pt x="42165" y="13934"/>
                          </a:cubicBezTo>
                          <a:close/>
                          <a:moveTo>
                            <a:pt x="43077" y="0"/>
                          </a:moveTo>
                          <a:cubicBezTo>
                            <a:pt x="33525" y="5397"/>
                            <a:pt x="14858" y="11192"/>
                            <a:pt x="18" y="19669"/>
                          </a:cubicBezTo>
                          <a:cubicBezTo>
                            <a:pt x="21053" y="35120"/>
                            <a:pt x="17854" y="49633"/>
                            <a:pt x="35709" y="60980"/>
                          </a:cubicBezTo>
                          <a:cubicBezTo>
                            <a:pt x="43859" y="73241"/>
                            <a:pt x="38741" y="84637"/>
                            <a:pt x="46068" y="102035"/>
                          </a:cubicBezTo>
                          <a:cubicBezTo>
                            <a:pt x="65859" y="98684"/>
                            <a:pt x="68757" y="104888"/>
                            <a:pt x="86830" y="102035"/>
                          </a:cubicBezTo>
                          <a:cubicBezTo>
                            <a:pt x="93272" y="103428"/>
                            <a:pt x="99063" y="108096"/>
                            <a:pt x="110776" y="111003"/>
                          </a:cubicBezTo>
                          <a:cubicBezTo>
                            <a:pt x="113447" y="124798"/>
                            <a:pt x="107053" y="127184"/>
                            <a:pt x="110776" y="142360"/>
                          </a:cubicBezTo>
                          <a:cubicBezTo>
                            <a:pt x="138635" y="159951"/>
                            <a:pt x="150943" y="177993"/>
                            <a:pt x="167897" y="189151"/>
                          </a:cubicBezTo>
                          <a:cubicBezTo>
                            <a:pt x="191525" y="185966"/>
                            <a:pt x="204731" y="190357"/>
                            <a:pt x="217413" y="189151"/>
                          </a:cubicBezTo>
                          <a:cubicBezTo>
                            <a:pt x="220946" y="178865"/>
                            <a:pt x="230905" y="169317"/>
                            <a:pt x="235378" y="161025"/>
                          </a:cubicBezTo>
                          <a:cubicBezTo>
                            <a:pt x="244600" y="162091"/>
                            <a:pt x="254047" y="170050"/>
                            <a:pt x="262552" y="172476"/>
                          </a:cubicBezTo>
                          <a:cubicBezTo>
                            <a:pt x="272298" y="185589"/>
                            <a:pt x="276852" y="201915"/>
                            <a:pt x="292262" y="214024"/>
                          </a:cubicBezTo>
                          <a:cubicBezTo>
                            <a:pt x="319681" y="212013"/>
                            <a:pt x="333763" y="219561"/>
                            <a:pt x="352593" y="214024"/>
                          </a:cubicBezTo>
                          <a:cubicBezTo>
                            <a:pt x="314567" y="165577"/>
                            <a:pt x="317190" y="146006"/>
                            <a:pt x="279349" y="110510"/>
                          </a:cubicBezTo>
                          <a:cubicBezTo>
                            <a:pt x="241036" y="92462"/>
                            <a:pt x="239056" y="83697"/>
                            <a:pt x="202896" y="63956"/>
                          </a:cubicBezTo>
                          <a:cubicBezTo>
                            <a:pt x="170948" y="58275"/>
                            <a:pt x="155688" y="49162"/>
                            <a:pt x="110320" y="36344"/>
                          </a:cubicBezTo>
                          <a:cubicBezTo>
                            <a:pt x="101602" y="41017"/>
                            <a:pt x="85802" y="43911"/>
                            <a:pt x="80155" y="50771"/>
                          </a:cubicBezTo>
                          <a:cubicBezTo>
                            <a:pt x="77577" y="42252"/>
                            <a:pt x="75958" y="28727"/>
                            <a:pt x="71182" y="17423"/>
                          </a:cubicBezTo>
                          <a:cubicBezTo>
                            <a:pt x="58798" y="10282"/>
                            <a:pt x="50975" y="4800"/>
                            <a:pt x="43077" y="0"/>
                          </a:cubicBezTo>
                          <a:close/>
                        </a:path>
                        <a:path w="352593" h="214044" stroke="0" extrusionOk="0">
                          <a:moveTo>
                            <a:pt x="42165" y="13934"/>
                          </a:moveTo>
                          <a:cubicBezTo>
                            <a:pt x="52271" y="17942"/>
                            <a:pt x="51094" y="22531"/>
                            <a:pt x="61498" y="25878"/>
                          </a:cubicBezTo>
                          <a:cubicBezTo>
                            <a:pt x="71053" y="43935"/>
                            <a:pt x="65490" y="60165"/>
                            <a:pt x="72787" y="67938"/>
                          </a:cubicBezTo>
                          <a:cubicBezTo>
                            <a:pt x="85276" y="59805"/>
                            <a:pt x="100368" y="55504"/>
                            <a:pt x="111469" y="49529"/>
                          </a:cubicBezTo>
                          <a:cubicBezTo>
                            <a:pt x="152009" y="53768"/>
                            <a:pt x="162501" y="75532"/>
                            <a:pt x="198063" y="75171"/>
                          </a:cubicBezTo>
                          <a:cubicBezTo>
                            <a:pt x="227839" y="85052"/>
                            <a:pt x="245179" y="110930"/>
                            <a:pt x="271069" y="119458"/>
                          </a:cubicBezTo>
                          <a:cubicBezTo>
                            <a:pt x="292854" y="149630"/>
                            <a:pt x="310408" y="175087"/>
                            <a:pt x="329339" y="201587"/>
                          </a:cubicBezTo>
                          <a:cubicBezTo>
                            <a:pt x="314180" y="204900"/>
                            <a:pt x="310847" y="200254"/>
                            <a:pt x="297788" y="201587"/>
                          </a:cubicBezTo>
                          <a:cubicBezTo>
                            <a:pt x="281692" y="188143"/>
                            <a:pt x="285307" y="178317"/>
                            <a:pt x="269683" y="162267"/>
                          </a:cubicBezTo>
                          <a:cubicBezTo>
                            <a:pt x="249771" y="156935"/>
                            <a:pt x="250943" y="149583"/>
                            <a:pt x="230763" y="145849"/>
                          </a:cubicBezTo>
                          <a:cubicBezTo>
                            <a:pt x="227198" y="155818"/>
                            <a:pt x="218040" y="163210"/>
                            <a:pt x="211194" y="176694"/>
                          </a:cubicBezTo>
                          <a:cubicBezTo>
                            <a:pt x="196186" y="178971"/>
                            <a:pt x="180977" y="174254"/>
                            <a:pt x="171582" y="176694"/>
                          </a:cubicBezTo>
                          <a:cubicBezTo>
                            <a:pt x="155563" y="167835"/>
                            <a:pt x="144507" y="153987"/>
                            <a:pt x="122303" y="136388"/>
                          </a:cubicBezTo>
                          <a:cubicBezTo>
                            <a:pt x="119499" y="120138"/>
                            <a:pt x="123452" y="118341"/>
                            <a:pt x="122303" y="102035"/>
                          </a:cubicBezTo>
                          <a:cubicBezTo>
                            <a:pt x="105591" y="99407"/>
                            <a:pt x="101253" y="93142"/>
                            <a:pt x="89602" y="90091"/>
                          </a:cubicBezTo>
                          <a:cubicBezTo>
                            <a:pt x="73370" y="93489"/>
                            <a:pt x="69175" y="86265"/>
                            <a:pt x="54823" y="89598"/>
                          </a:cubicBezTo>
                          <a:cubicBezTo>
                            <a:pt x="51044" y="78216"/>
                            <a:pt x="50296" y="65422"/>
                            <a:pt x="46068" y="54752"/>
                          </a:cubicBezTo>
                          <a:cubicBezTo>
                            <a:pt x="32795" y="45327"/>
                            <a:pt x="28817" y="31472"/>
                            <a:pt x="19587" y="24144"/>
                          </a:cubicBezTo>
                          <a:cubicBezTo>
                            <a:pt x="24797" y="20159"/>
                            <a:pt x="32239" y="19085"/>
                            <a:pt x="42165" y="13934"/>
                          </a:cubicBezTo>
                          <a:close/>
                          <a:moveTo>
                            <a:pt x="43077" y="0"/>
                          </a:moveTo>
                          <a:cubicBezTo>
                            <a:pt x="32528" y="7788"/>
                            <a:pt x="10963" y="9973"/>
                            <a:pt x="18" y="19669"/>
                          </a:cubicBezTo>
                          <a:cubicBezTo>
                            <a:pt x="11243" y="25595"/>
                            <a:pt x="17643" y="44668"/>
                            <a:pt x="35709" y="60980"/>
                          </a:cubicBezTo>
                          <a:cubicBezTo>
                            <a:pt x="43790" y="78127"/>
                            <a:pt x="38792" y="87630"/>
                            <a:pt x="46068" y="102035"/>
                          </a:cubicBezTo>
                          <a:cubicBezTo>
                            <a:pt x="60980" y="97701"/>
                            <a:pt x="78539" y="104109"/>
                            <a:pt x="86830" y="102035"/>
                          </a:cubicBezTo>
                          <a:cubicBezTo>
                            <a:pt x="94420" y="102645"/>
                            <a:pt x="101407" y="110746"/>
                            <a:pt x="110776" y="111003"/>
                          </a:cubicBezTo>
                          <a:cubicBezTo>
                            <a:pt x="112863" y="121963"/>
                            <a:pt x="109993" y="134727"/>
                            <a:pt x="110776" y="142360"/>
                          </a:cubicBezTo>
                          <a:cubicBezTo>
                            <a:pt x="139737" y="158909"/>
                            <a:pt x="146157" y="175583"/>
                            <a:pt x="167897" y="189151"/>
                          </a:cubicBezTo>
                          <a:cubicBezTo>
                            <a:pt x="178817" y="188854"/>
                            <a:pt x="197719" y="193110"/>
                            <a:pt x="217413" y="189151"/>
                          </a:cubicBezTo>
                          <a:cubicBezTo>
                            <a:pt x="223906" y="176836"/>
                            <a:pt x="229797" y="172730"/>
                            <a:pt x="235378" y="161025"/>
                          </a:cubicBezTo>
                          <a:cubicBezTo>
                            <a:pt x="245397" y="161930"/>
                            <a:pt x="249636" y="168808"/>
                            <a:pt x="262552" y="172476"/>
                          </a:cubicBezTo>
                          <a:cubicBezTo>
                            <a:pt x="270993" y="180493"/>
                            <a:pt x="281592" y="199290"/>
                            <a:pt x="292262" y="214024"/>
                          </a:cubicBezTo>
                          <a:cubicBezTo>
                            <a:pt x="320990" y="209623"/>
                            <a:pt x="334978" y="217145"/>
                            <a:pt x="352593" y="214024"/>
                          </a:cubicBezTo>
                          <a:cubicBezTo>
                            <a:pt x="315549" y="168982"/>
                            <a:pt x="306518" y="129171"/>
                            <a:pt x="279349" y="110510"/>
                          </a:cubicBezTo>
                          <a:cubicBezTo>
                            <a:pt x="259571" y="106051"/>
                            <a:pt x="235955" y="72552"/>
                            <a:pt x="202896" y="63956"/>
                          </a:cubicBezTo>
                          <a:cubicBezTo>
                            <a:pt x="166965" y="60876"/>
                            <a:pt x="150800" y="40368"/>
                            <a:pt x="110320" y="36344"/>
                          </a:cubicBezTo>
                          <a:cubicBezTo>
                            <a:pt x="96948" y="45479"/>
                            <a:pt x="93885" y="43146"/>
                            <a:pt x="80155" y="50771"/>
                          </a:cubicBezTo>
                          <a:cubicBezTo>
                            <a:pt x="74951" y="35058"/>
                            <a:pt x="77867" y="29341"/>
                            <a:pt x="71182" y="17423"/>
                          </a:cubicBezTo>
                          <a:cubicBezTo>
                            <a:pt x="56858" y="12221"/>
                            <a:pt x="56980" y="5069"/>
                            <a:pt x="43077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456;p76">
              <a:extLst>
                <a:ext uri="{FF2B5EF4-FFF2-40B4-BE49-F238E27FC236}">
                  <a16:creationId xmlns:a16="http://schemas.microsoft.com/office/drawing/2014/main" id="{117E182E-9574-D6D6-BBE4-5A15FDDF1AD4}"/>
                </a:ext>
              </a:extLst>
            </p:cNvPr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509505388">
                    <a:custGeom>
                      <a:avLst/>
                      <a:gdLst>
                        <a:gd name="connsiteX0" fmla="*/ 329777 w 632855"/>
                        <a:gd name="connsiteY0" fmla="*/ 19 h 602831"/>
                        <a:gd name="connsiteX1" fmla="*/ 282577 w 632855"/>
                        <a:gd name="connsiteY1" fmla="*/ 51283 h 602831"/>
                        <a:gd name="connsiteX2" fmla="*/ 254473 w 632855"/>
                        <a:gd name="connsiteY2" fmla="*/ 70441 h 602831"/>
                        <a:gd name="connsiteX3" fmla="*/ 229378 w 632855"/>
                        <a:gd name="connsiteY3" fmla="*/ 59246 h 602831"/>
                        <a:gd name="connsiteX4" fmla="*/ 181941 w 632855"/>
                        <a:gd name="connsiteY4" fmla="*/ 107021 h 602831"/>
                        <a:gd name="connsiteX5" fmla="*/ 149459 w 632855"/>
                        <a:gd name="connsiteY5" fmla="*/ 150323 h 602831"/>
                        <a:gd name="connsiteX6" fmla="*/ 90277 w 632855"/>
                        <a:gd name="connsiteY6" fmla="*/ 188658 h 602831"/>
                        <a:gd name="connsiteX7" fmla="*/ 29490 w 632855"/>
                        <a:gd name="connsiteY7" fmla="*/ 201587 h 602831"/>
                        <a:gd name="connsiteX8" fmla="*/ 0 w 632855"/>
                        <a:gd name="connsiteY8" fmla="*/ 251866 h 602831"/>
                        <a:gd name="connsiteX9" fmla="*/ 0 w 632855"/>
                        <a:gd name="connsiteY9" fmla="*/ 315330 h 602831"/>
                        <a:gd name="connsiteX10" fmla="*/ 17745 w 632855"/>
                        <a:gd name="connsiteY10" fmla="*/ 410644 h 602831"/>
                        <a:gd name="connsiteX11" fmla="*/ 8754 w 632855"/>
                        <a:gd name="connsiteY11" fmla="*/ 447481 h 602831"/>
                        <a:gd name="connsiteX12" fmla="*/ 33867 w 632855"/>
                        <a:gd name="connsiteY12" fmla="*/ 477834 h 602831"/>
                        <a:gd name="connsiteX13" fmla="*/ 99961 w 632855"/>
                        <a:gd name="connsiteY13" fmla="*/ 461672 h 602831"/>
                        <a:gd name="connsiteX14" fmla="*/ 171582 w 632855"/>
                        <a:gd name="connsiteY14" fmla="*/ 437764 h 602831"/>
                        <a:gd name="connsiteX15" fmla="*/ 222921 w 632855"/>
                        <a:gd name="connsiteY15" fmla="*/ 413877 h 602831"/>
                        <a:gd name="connsiteX16" fmla="*/ 295709 w 632855"/>
                        <a:gd name="connsiteY16" fmla="*/ 421090 h 602831"/>
                        <a:gd name="connsiteX17" fmla="*/ 329558 w 632855"/>
                        <a:gd name="connsiteY17" fmla="*/ 492024 h 602831"/>
                        <a:gd name="connsiteX18" fmla="*/ 366636 w 632855"/>
                        <a:gd name="connsiteY18" fmla="*/ 456942 h 602831"/>
                        <a:gd name="connsiteX19" fmla="*/ 381372 w 632855"/>
                        <a:gd name="connsiteY19" fmla="*/ 528861 h 602831"/>
                        <a:gd name="connsiteX20" fmla="*/ 402090 w 632855"/>
                        <a:gd name="connsiteY20" fmla="*/ 579869 h 602831"/>
                        <a:gd name="connsiteX21" fmla="*/ 437983 w 632855"/>
                        <a:gd name="connsiteY21" fmla="*/ 602831 h 602831"/>
                        <a:gd name="connsiteX22" fmla="*/ 439168 w 632855"/>
                        <a:gd name="connsiteY22" fmla="*/ 602279 h 602831"/>
                        <a:gd name="connsiteX23" fmla="*/ 467273 w 632855"/>
                        <a:gd name="connsiteY23" fmla="*/ 591084 h 602831"/>
                        <a:gd name="connsiteX24" fmla="*/ 513086 w 632855"/>
                        <a:gd name="connsiteY24" fmla="*/ 595794 h 602831"/>
                        <a:gd name="connsiteX25" fmla="*/ 560541 w 632855"/>
                        <a:gd name="connsiteY25" fmla="*/ 546521 h 602831"/>
                        <a:gd name="connsiteX26" fmla="*/ 598768 w 632855"/>
                        <a:gd name="connsiteY26" fmla="*/ 460174 h 602831"/>
                        <a:gd name="connsiteX27" fmla="*/ 626854 w 632855"/>
                        <a:gd name="connsiteY27" fmla="*/ 388255 h 602831"/>
                        <a:gd name="connsiteX28" fmla="*/ 632855 w 632855"/>
                        <a:gd name="connsiteY28" fmla="*/ 279735 h 602831"/>
                        <a:gd name="connsiteX29" fmla="*/ 570900 w 632855"/>
                        <a:gd name="connsiteY29" fmla="*/ 159783 h 602831"/>
                        <a:gd name="connsiteX30" fmla="*/ 548559 w 632855"/>
                        <a:gd name="connsiteY30" fmla="*/ 100793 h 602831"/>
                        <a:gd name="connsiteX31" fmla="*/ 536814 w 632855"/>
                        <a:gd name="connsiteY31" fmla="*/ 60724 h 602831"/>
                        <a:gd name="connsiteX32" fmla="*/ 504350 w 632855"/>
                        <a:gd name="connsiteY32" fmla="*/ 19 h 602831"/>
                        <a:gd name="connsiteX33" fmla="*/ 474641 w 632855"/>
                        <a:gd name="connsiteY33" fmla="*/ 67208 h 602831"/>
                        <a:gd name="connsiteX34" fmla="*/ 476246 w 632855"/>
                        <a:gd name="connsiteY34" fmla="*/ 97561 h 602831"/>
                        <a:gd name="connsiteX35" fmla="*/ 443782 w 632855"/>
                        <a:gd name="connsiteY35" fmla="*/ 123203 h 602831"/>
                        <a:gd name="connsiteX36" fmla="*/ 400704 w 632855"/>
                        <a:gd name="connsiteY36" fmla="*/ 79901 h 602831"/>
                        <a:gd name="connsiteX37" fmla="*/ 405319 w 632855"/>
                        <a:gd name="connsiteY37" fmla="*/ 25641 h 602831"/>
                        <a:gd name="connsiteX38" fmla="*/ 329777 w 632855"/>
                        <a:gd name="connsiteY38" fmla="*/ 19 h 6028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</a:cxnLst>
                      <a:rect l="l" t="t" r="r" b="b"/>
                      <a:pathLst>
                        <a:path w="632855" h="602831" fill="none" extrusionOk="0">
                          <a:moveTo>
                            <a:pt x="329777" y="19"/>
                          </a:moveTo>
                          <a:cubicBezTo>
                            <a:pt x="320895" y="20128"/>
                            <a:pt x="290324" y="36758"/>
                            <a:pt x="282577" y="51283"/>
                          </a:cubicBezTo>
                          <a:cubicBezTo>
                            <a:pt x="274409" y="60054"/>
                            <a:pt x="264526" y="63124"/>
                            <a:pt x="254473" y="70441"/>
                          </a:cubicBezTo>
                          <a:cubicBezTo>
                            <a:pt x="243311" y="68611"/>
                            <a:pt x="236730" y="59069"/>
                            <a:pt x="229378" y="59246"/>
                          </a:cubicBezTo>
                          <a:cubicBezTo>
                            <a:pt x="217473" y="74209"/>
                            <a:pt x="199982" y="87488"/>
                            <a:pt x="181941" y="107021"/>
                          </a:cubicBezTo>
                          <a:cubicBezTo>
                            <a:pt x="171760" y="129506"/>
                            <a:pt x="160873" y="130362"/>
                            <a:pt x="149459" y="150323"/>
                          </a:cubicBezTo>
                          <a:cubicBezTo>
                            <a:pt x="137781" y="167906"/>
                            <a:pt x="105547" y="175447"/>
                            <a:pt x="90277" y="188658"/>
                          </a:cubicBezTo>
                          <a:cubicBezTo>
                            <a:pt x="64577" y="195957"/>
                            <a:pt x="44011" y="197851"/>
                            <a:pt x="29490" y="201587"/>
                          </a:cubicBezTo>
                          <a:cubicBezTo>
                            <a:pt x="18853" y="226055"/>
                            <a:pt x="11929" y="228123"/>
                            <a:pt x="0" y="251866"/>
                          </a:cubicBezTo>
                          <a:cubicBezTo>
                            <a:pt x="3869" y="282609"/>
                            <a:pt x="-1177" y="293659"/>
                            <a:pt x="0" y="315330"/>
                          </a:cubicBezTo>
                          <a:cubicBezTo>
                            <a:pt x="7469" y="334037"/>
                            <a:pt x="12722" y="384774"/>
                            <a:pt x="17745" y="410644"/>
                          </a:cubicBezTo>
                          <a:cubicBezTo>
                            <a:pt x="15827" y="426864"/>
                            <a:pt x="10292" y="434401"/>
                            <a:pt x="8754" y="447481"/>
                          </a:cubicBezTo>
                          <a:cubicBezTo>
                            <a:pt x="20177" y="454776"/>
                            <a:pt x="27345" y="471673"/>
                            <a:pt x="33867" y="477834"/>
                          </a:cubicBezTo>
                          <a:cubicBezTo>
                            <a:pt x="51677" y="471557"/>
                            <a:pt x="87719" y="472983"/>
                            <a:pt x="99961" y="461672"/>
                          </a:cubicBezTo>
                          <a:cubicBezTo>
                            <a:pt x="123328" y="449350"/>
                            <a:pt x="157132" y="451772"/>
                            <a:pt x="171582" y="437764"/>
                          </a:cubicBezTo>
                          <a:cubicBezTo>
                            <a:pt x="186213" y="430554"/>
                            <a:pt x="199666" y="430042"/>
                            <a:pt x="222921" y="413877"/>
                          </a:cubicBezTo>
                          <a:cubicBezTo>
                            <a:pt x="252082" y="411251"/>
                            <a:pt x="273685" y="423182"/>
                            <a:pt x="295709" y="421090"/>
                          </a:cubicBezTo>
                          <a:cubicBezTo>
                            <a:pt x="308900" y="433017"/>
                            <a:pt x="313268" y="470060"/>
                            <a:pt x="329558" y="492024"/>
                          </a:cubicBezTo>
                          <a:cubicBezTo>
                            <a:pt x="343717" y="470495"/>
                            <a:pt x="354978" y="475576"/>
                            <a:pt x="366636" y="456942"/>
                          </a:cubicBezTo>
                          <a:cubicBezTo>
                            <a:pt x="376092" y="490845"/>
                            <a:pt x="375790" y="507219"/>
                            <a:pt x="381372" y="528861"/>
                          </a:cubicBezTo>
                          <a:cubicBezTo>
                            <a:pt x="380871" y="529492"/>
                            <a:pt x="396668" y="580259"/>
                            <a:pt x="402090" y="579869"/>
                          </a:cubicBezTo>
                          <a:cubicBezTo>
                            <a:pt x="407330" y="580147"/>
                            <a:pt x="432195" y="601562"/>
                            <a:pt x="437983" y="602831"/>
                          </a:cubicBezTo>
                          <a:cubicBezTo>
                            <a:pt x="438520" y="602869"/>
                            <a:pt x="438948" y="602567"/>
                            <a:pt x="439168" y="602279"/>
                          </a:cubicBezTo>
                          <a:cubicBezTo>
                            <a:pt x="441940" y="597548"/>
                            <a:pt x="467273" y="591084"/>
                            <a:pt x="467273" y="591084"/>
                          </a:cubicBezTo>
                          <a:cubicBezTo>
                            <a:pt x="485801" y="587884"/>
                            <a:pt x="498918" y="598116"/>
                            <a:pt x="513086" y="595794"/>
                          </a:cubicBezTo>
                          <a:cubicBezTo>
                            <a:pt x="512389" y="595923"/>
                            <a:pt x="560694" y="552773"/>
                            <a:pt x="560541" y="546521"/>
                          </a:cubicBezTo>
                          <a:cubicBezTo>
                            <a:pt x="560542" y="540056"/>
                            <a:pt x="598769" y="460174"/>
                            <a:pt x="598768" y="460174"/>
                          </a:cubicBezTo>
                          <a:cubicBezTo>
                            <a:pt x="603397" y="430992"/>
                            <a:pt x="629512" y="406333"/>
                            <a:pt x="626854" y="388255"/>
                          </a:cubicBezTo>
                          <a:cubicBezTo>
                            <a:pt x="624803" y="344287"/>
                            <a:pt x="638818" y="315237"/>
                            <a:pt x="632855" y="279735"/>
                          </a:cubicBezTo>
                          <a:cubicBezTo>
                            <a:pt x="606618" y="243971"/>
                            <a:pt x="607192" y="204223"/>
                            <a:pt x="570900" y="159783"/>
                          </a:cubicBezTo>
                          <a:cubicBezTo>
                            <a:pt x="561531" y="148205"/>
                            <a:pt x="564083" y="122803"/>
                            <a:pt x="548559" y="100793"/>
                          </a:cubicBezTo>
                          <a:cubicBezTo>
                            <a:pt x="539046" y="82196"/>
                            <a:pt x="541637" y="75810"/>
                            <a:pt x="536814" y="60724"/>
                          </a:cubicBezTo>
                          <a:cubicBezTo>
                            <a:pt x="528090" y="46919"/>
                            <a:pt x="521418" y="20109"/>
                            <a:pt x="504350" y="19"/>
                          </a:cubicBezTo>
                          <a:cubicBezTo>
                            <a:pt x="495355" y="27360"/>
                            <a:pt x="477902" y="44052"/>
                            <a:pt x="474641" y="67208"/>
                          </a:cubicBezTo>
                          <a:cubicBezTo>
                            <a:pt x="476479" y="79712"/>
                            <a:pt x="475263" y="87886"/>
                            <a:pt x="476246" y="97561"/>
                          </a:cubicBezTo>
                          <a:cubicBezTo>
                            <a:pt x="464259" y="108211"/>
                            <a:pt x="453317" y="109712"/>
                            <a:pt x="443782" y="123203"/>
                          </a:cubicBezTo>
                          <a:cubicBezTo>
                            <a:pt x="421284" y="105911"/>
                            <a:pt x="426243" y="97472"/>
                            <a:pt x="400704" y="79901"/>
                          </a:cubicBezTo>
                          <a:cubicBezTo>
                            <a:pt x="402472" y="61218"/>
                            <a:pt x="404132" y="40429"/>
                            <a:pt x="405319" y="25641"/>
                          </a:cubicBezTo>
                          <a:cubicBezTo>
                            <a:pt x="377535" y="19380"/>
                            <a:pt x="358269" y="7563"/>
                            <a:pt x="329777" y="19"/>
                          </a:cubicBezTo>
                          <a:close/>
                        </a:path>
                        <a:path w="632855" h="602831" stroke="0" extrusionOk="0">
                          <a:moveTo>
                            <a:pt x="329777" y="19"/>
                          </a:moveTo>
                          <a:cubicBezTo>
                            <a:pt x="323190" y="17349"/>
                            <a:pt x="300688" y="31490"/>
                            <a:pt x="282577" y="51283"/>
                          </a:cubicBezTo>
                          <a:cubicBezTo>
                            <a:pt x="272986" y="61053"/>
                            <a:pt x="267709" y="61014"/>
                            <a:pt x="254473" y="70441"/>
                          </a:cubicBezTo>
                          <a:cubicBezTo>
                            <a:pt x="243705" y="68837"/>
                            <a:pt x="242013" y="62433"/>
                            <a:pt x="229378" y="59246"/>
                          </a:cubicBezTo>
                          <a:cubicBezTo>
                            <a:pt x="215126" y="78063"/>
                            <a:pt x="201445" y="84773"/>
                            <a:pt x="181941" y="107021"/>
                          </a:cubicBezTo>
                          <a:cubicBezTo>
                            <a:pt x="174359" y="120910"/>
                            <a:pt x="159635" y="132915"/>
                            <a:pt x="149459" y="150323"/>
                          </a:cubicBezTo>
                          <a:cubicBezTo>
                            <a:pt x="128716" y="167900"/>
                            <a:pt x="105341" y="173573"/>
                            <a:pt x="90277" y="188658"/>
                          </a:cubicBezTo>
                          <a:cubicBezTo>
                            <a:pt x="72676" y="197885"/>
                            <a:pt x="41719" y="195213"/>
                            <a:pt x="29490" y="201587"/>
                          </a:cubicBezTo>
                          <a:cubicBezTo>
                            <a:pt x="19670" y="225521"/>
                            <a:pt x="4855" y="230947"/>
                            <a:pt x="0" y="251866"/>
                          </a:cubicBezTo>
                          <a:cubicBezTo>
                            <a:pt x="5306" y="283343"/>
                            <a:pt x="-3666" y="287609"/>
                            <a:pt x="0" y="315330"/>
                          </a:cubicBezTo>
                          <a:cubicBezTo>
                            <a:pt x="9573" y="362247"/>
                            <a:pt x="3471" y="369945"/>
                            <a:pt x="17745" y="410644"/>
                          </a:cubicBezTo>
                          <a:cubicBezTo>
                            <a:pt x="17693" y="418958"/>
                            <a:pt x="8201" y="431700"/>
                            <a:pt x="8754" y="447481"/>
                          </a:cubicBezTo>
                          <a:cubicBezTo>
                            <a:pt x="18056" y="453617"/>
                            <a:pt x="23368" y="465769"/>
                            <a:pt x="33867" y="477834"/>
                          </a:cubicBezTo>
                          <a:cubicBezTo>
                            <a:pt x="54566" y="469303"/>
                            <a:pt x="80073" y="469356"/>
                            <a:pt x="99961" y="461672"/>
                          </a:cubicBezTo>
                          <a:cubicBezTo>
                            <a:pt x="122384" y="446984"/>
                            <a:pt x="141962" y="455092"/>
                            <a:pt x="171582" y="437764"/>
                          </a:cubicBezTo>
                          <a:cubicBezTo>
                            <a:pt x="194697" y="423100"/>
                            <a:pt x="205395" y="426567"/>
                            <a:pt x="222921" y="413877"/>
                          </a:cubicBezTo>
                          <a:cubicBezTo>
                            <a:pt x="254541" y="409722"/>
                            <a:pt x="267945" y="423497"/>
                            <a:pt x="295709" y="421090"/>
                          </a:cubicBezTo>
                          <a:cubicBezTo>
                            <a:pt x="310198" y="440010"/>
                            <a:pt x="308215" y="463233"/>
                            <a:pt x="329558" y="492024"/>
                          </a:cubicBezTo>
                          <a:cubicBezTo>
                            <a:pt x="336012" y="477492"/>
                            <a:pt x="361680" y="467579"/>
                            <a:pt x="366636" y="456942"/>
                          </a:cubicBezTo>
                          <a:cubicBezTo>
                            <a:pt x="380477" y="483132"/>
                            <a:pt x="372852" y="502992"/>
                            <a:pt x="381372" y="528861"/>
                          </a:cubicBezTo>
                          <a:cubicBezTo>
                            <a:pt x="381659" y="528933"/>
                            <a:pt x="395831" y="580003"/>
                            <a:pt x="402090" y="579869"/>
                          </a:cubicBezTo>
                          <a:cubicBezTo>
                            <a:pt x="406927" y="580210"/>
                            <a:pt x="432281" y="604416"/>
                            <a:pt x="437983" y="602831"/>
                          </a:cubicBezTo>
                          <a:cubicBezTo>
                            <a:pt x="438566" y="602951"/>
                            <a:pt x="438923" y="602757"/>
                            <a:pt x="439168" y="602279"/>
                          </a:cubicBezTo>
                          <a:cubicBezTo>
                            <a:pt x="441940" y="597548"/>
                            <a:pt x="467274" y="591084"/>
                            <a:pt x="467273" y="591084"/>
                          </a:cubicBezTo>
                          <a:cubicBezTo>
                            <a:pt x="490544" y="589901"/>
                            <a:pt x="502800" y="599477"/>
                            <a:pt x="513086" y="595794"/>
                          </a:cubicBezTo>
                          <a:cubicBezTo>
                            <a:pt x="512622" y="595079"/>
                            <a:pt x="560403" y="552905"/>
                            <a:pt x="560541" y="546521"/>
                          </a:cubicBezTo>
                          <a:cubicBezTo>
                            <a:pt x="560541" y="540056"/>
                            <a:pt x="598768" y="460174"/>
                            <a:pt x="598768" y="460174"/>
                          </a:cubicBezTo>
                          <a:cubicBezTo>
                            <a:pt x="603799" y="438706"/>
                            <a:pt x="623221" y="403629"/>
                            <a:pt x="626854" y="388255"/>
                          </a:cubicBezTo>
                          <a:cubicBezTo>
                            <a:pt x="635125" y="351902"/>
                            <a:pt x="632276" y="317056"/>
                            <a:pt x="632855" y="279735"/>
                          </a:cubicBezTo>
                          <a:cubicBezTo>
                            <a:pt x="604040" y="234788"/>
                            <a:pt x="599269" y="209681"/>
                            <a:pt x="570900" y="159783"/>
                          </a:cubicBezTo>
                          <a:cubicBezTo>
                            <a:pt x="553021" y="133108"/>
                            <a:pt x="562191" y="120717"/>
                            <a:pt x="548559" y="100793"/>
                          </a:cubicBezTo>
                          <a:cubicBezTo>
                            <a:pt x="543061" y="86580"/>
                            <a:pt x="546215" y="76311"/>
                            <a:pt x="536814" y="60724"/>
                          </a:cubicBezTo>
                          <a:cubicBezTo>
                            <a:pt x="525094" y="50963"/>
                            <a:pt x="516568" y="18396"/>
                            <a:pt x="504350" y="19"/>
                          </a:cubicBezTo>
                          <a:cubicBezTo>
                            <a:pt x="495911" y="30191"/>
                            <a:pt x="487436" y="37689"/>
                            <a:pt x="474641" y="67208"/>
                          </a:cubicBezTo>
                          <a:cubicBezTo>
                            <a:pt x="475130" y="76848"/>
                            <a:pt x="473850" y="86216"/>
                            <a:pt x="476246" y="97561"/>
                          </a:cubicBezTo>
                          <a:cubicBezTo>
                            <a:pt x="461236" y="110420"/>
                            <a:pt x="455689" y="109306"/>
                            <a:pt x="443782" y="123203"/>
                          </a:cubicBezTo>
                          <a:cubicBezTo>
                            <a:pt x="421552" y="110998"/>
                            <a:pt x="414839" y="94018"/>
                            <a:pt x="400704" y="79901"/>
                          </a:cubicBezTo>
                          <a:cubicBezTo>
                            <a:pt x="402234" y="58414"/>
                            <a:pt x="404708" y="44506"/>
                            <a:pt x="405319" y="25641"/>
                          </a:cubicBezTo>
                          <a:cubicBezTo>
                            <a:pt x="381117" y="26295"/>
                            <a:pt x="357676" y="3308"/>
                            <a:pt x="329777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457;p76">
              <a:extLst>
                <a:ext uri="{FF2B5EF4-FFF2-40B4-BE49-F238E27FC236}">
                  <a16:creationId xmlns:a16="http://schemas.microsoft.com/office/drawing/2014/main" id="{24421C62-D115-F2BC-95CC-72BD3A7DBFAD}"/>
                </a:ext>
              </a:extLst>
            </p:cNvPr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4038971109">
                    <a:custGeom>
                      <a:avLst/>
                      <a:gdLst>
                        <a:gd name="connsiteX0" fmla="*/ 336926 w 644600"/>
                        <a:gd name="connsiteY0" fmla="*/ 20675 h 622698"/>
                        <a:gd name="connsiteX1" fmla="*/ 404625 w 644600"/>
                        <a:gd name="connsiteY1" fmla="*/ 43557 h 622698"/>
                        <a:gd name="connsiteX2" fmla="*/ 400248 w 644600"/>
                        <a:gd name="connsiteY2" fmla="*/ 95826 h 622698"/>
                        <a:gd name="connsiteX3" fmla="*/ 448615 w 644600"/>
                        <a:gd name="connsiteY3" fmla="*/ 144607 h 622698"/>
                        <a:gd name="connsiteX4" fmla="*/ 487535 w 644600"/>
                        <a:gd name="connsiteY4" fmla="*/ 113999 h 622698"/>
                        <a:gd name="connsiteX5" fmla="*/ 485912 w 644600"/>
                        <a:gd name="connsiteY5" fmla="*/ 81892 h 622698"/>
                        <a:gd name="connsiteX6" fmla="*/ 510095 w 644600"/>
                        <a:gd name="connsiteY6" fmla="*/ 26883 h 622698"/>
                        <a:gd name="connsiteX7" fmla="*/ 537051 w 644600"/>
                        <a:gd name="connsiteY7" fmla="*/ 76669 h 622698"/>
                        <a:gd name="connsiteX8" fmla="*/ 548796 w 644600"/>
                        <a:gd name="connsiteY8" fmla="*/ 116482 h 622698"/>
                        <a:gd name="connsiteX9" fmla="*/ 571119 w 644600"/>
                        <a:gd name="connsiteY9" fmla="*/ 176221 h 622698"/>
                        <a:gd name="connsiteX10" fmla="*/ 632380 w 644600"/>
                        <a:gd name="connsiteY10" fmla="*/ 294418 h 622698"/>
                        <a:gd name="connsiteX11" fmla="*/ 626635 w 644600"/>
                        <a:gd name="connsiteY11" fmla="*/ 400198 h 622698"/>
                        <a:gd name="connsiteX12" fmla="*/ 599224 w 644600"/>
                        <a:gd name="connsiteY12" fmla="*/ 470876 h 622698"/>
                        <a:gd name="connsiteX13" fmla="*/ 560304 w 644600"/>
                        <a:gd name="connsiteY13" fmla="*/ 558484 h 622698"/>
                        <a:gd name="connsiteX14" fmla="*/ 516770 w 644600"/>
                        <a:gd name="connsiteY14" fmla="*/ 603028 h 622698"/>
                        <a:gd name="connsiteX15" fmla="*/ 472324 w 644600"/>
                        <a:gd name="connsiteY15" fmla="*/ 598297 h 622698"/>
                        <a:gd name="connsiteX16" fmla="*/ 471412 w 644600"/>
                        <a:gd name="connsiteY16" fmla="*/ 598554 h 622698"/>
                        <a:gd name="connsiteX17" fmla="*/ 442396 w 644600"/>
                        <a:gd name="connsiteY17" fmla="*/ 609748 h 622698"/>
                        <a:gd name="connsiteX18" fmla="*/ 427879 w 644600"/>
                        <a:gd name="connsiteY18" fmla="*/ 599283 h 622698"/>
                        <a:gd name="connsiteX19" fmla="*/ 409695 w 644600"/>
                        <a:gd name="connsiteY19" fmla="*/ 587339 h 622698"/>
                        <a:gd name="connsiteX20" fmla="*/ 392424 w 644600"/>
                        <a:gd name="connsiteY20" fmla="*/ 540805 h 622698"/>
                        <a:gd name="connsiteX21" fmla="*/ 375609 w 644600"/>
                        <a:gd name="connsiteY21" fmla="*/ 458676 h 622698"/>
                        <a:gd name="connsiteX22" fmla="*/ 336926 w 644600"/>
                        <a:gd name="connsiteY22" fmla="*/ 495513 h 622698"/>
                        <a:gd name="connsiteX23" fmla="*/ 304682 w 644600"/>
                        <a:gd name="connsiteY23" fmla="*/ 428560 h 622698"/>
                        <a:gd name="connsiteX24" fmla="*/ 227298 w 644600"/>
                        <a:gd name="connsiteY24" fmla="*/ 420854 h 622698"/>
                        <a:gd name="connsiteX25" fmla="*/ 175266 w 644600"/>
                        <a:gd name="connsiteY25" fmla="*/ 445234 h 622698"/>
                        <a:gd name="connsiteX26" fmla="*/ 104101 w 644600"/>
                        <a:gd name="connsiteY26" fmla="*/ 469142 h 622698"/>
                        <a:gd name="connsiteX27" fmla="*/ 41235 w 644600"/>
                        <a:gd name="connsiteY27" fmla="*/ 484318 h 622698"/>
                        <a:gd name="connsiteX28" fmla="*/ 20499 w 644600"/>
                        <a:gd name="connsiteY28" fmla="*/ 459169 h 622698"/>
                        <a:gd name="connsiteX29" fmla="*/ 29016 w 644600"/>
                        <a:gd name="connsiteY29" fmla="*/ 424342 h 622698"/>
                        <a:gd name="connsiteX30" fmla="*/ 11289 w 644600"/>
                        <a:gd name="connsiteY30" fmla="*/ 328772 h 622698"/>
                        <a:gd name="connsiteX31" fmla="*/ 11289 w 644600"/>
                        <a:gd name="connsiteY31" fmla="*/ 266805 h 622698"/>
                        <a:gd name="connsiteX32" fmla="*/ 38463 w 644600"/>
                        <a:gd name="connsiteY32" fmla="*/ 220508 h 622698"/>
                        <a:gd name="connsiteX33" fmla="*/ 96952 w 644600"/>
                        <a:gd name="connsiteY33" fmla="*/ 208071 h 622698"/>
                        <a:gd name="connsiteX34" fmla="*/ 157976 w 644600"/>
                        <a:gd name="connsiteY34" fmla="*/ 168988 h 622698"/>
                        <a:gd name="connsiteX35" fmla="*/ 191370 w 644600"/>
                        <a:gd name="connsiteY35" fmla="*/ 125193 h 622698"/>
                        <a:gd name="connsiteX36" fmla="*/ 236053 w 644600"/>
                        <a:gd name="connsiteY36" fmla="*/ 79901 h 622698"/>
                        <a:gd name="connsiteX37" fmla="*/ 260473 w 644600"/>
                        <a:gd name="connsiteY37" fmla="*/ 90840 h 622698"/>
                        <a:gd name="connsiteX38" fmla="*/ 291094 w 644600"/>
                        <a:gd name="connsiteY38" fmla="*/ 69948 h 622698"/>
                        <a:gd name="connsiteX39" fmla="*/ 336926 w 644600"/>
                        <a:gd name="connsiteY39" fmla="*/ 20675 h 622698"/>
                        <a:gd name="connsiteX40" fmla="*/ 509639 w 644600"/>
                        <a:gd name="connsiteY40" fmla="*/ 19 h 622698"/>
                        <a:gd name="connsiteX41" fmla="*/ 474641 w 644600"/>
                        <a:gd name="connsiteY41" fmla="*/ 79152 h 622698"/>
                        <a:gd name="connsiteX42" fmla="*/ 476008 w 644600"/>
                        <a:gd name="connsiteY42" fmla="*/ 107770 h 622698"/>
                        <a:gd name="connsiteX43" fmla="*/ 450001 w 644600"/>
                        <a:gd name="connsiteY43" fmla="*/ 128426 h 622698"/>
                        <a:gd name="connsiteX44" fmla="*/ 412449 w 644600"/>
                        <a:gd name="connsiteY44" fmla="*/ 90840 h 622698"/>
                        <a:gd name="connsiteX45" fmla="*/ 417064 w 644600"/>
                        <a:gd name="connsiteY45" fmla="*/ 34609 h 622698"/>
                        <a:gd name="connsiteX46" fmla="*/ 333935 w 644600"/>
                        <a:gd name="connsiteY46" fmla="*/ 6228 h 622698"/>
                        <a:gd name="connsiteX47" fmla="*/ 284638 w 644600"/>
                        <a:gd name="connsiteY47" fmla="*/ 59482 h 622698"/>
                        <a:gd name="connsiteX48" fmla="*/ 259543 w 644600"/>
                        <a:gd name="connsiteY48" fmla="*/ 76669 h 622698"/>
                        <a:gd name="connsiteX49" fmla="*/ 233755 w 644600"/>
                        <a:gd name="connsiteY49" fmla="*/ 65218 h 622698"/>
                        <a:gd name="connsiteX50" fmla="*/ 183090 w 644600"/>
                        <a:gd name="connsiteY50" fmla="*/ 116482 h 622698"/>
                        <a:gd name="connsiteX51" fmla="*/ 151301 w 644600"/>
                        <a:gd name="connsiteY51" fmla="*/ 158798 h 622698"/>
                        <a:gd name="connsiteX52" fmla="*/ 93961 w 644600"/>
                        <a:gd name="connsiteY52" fmla="*/ 196127 h 622698"/>
                        <a:gd name="connsiteX53" fmla="*/ 31788 w 644600"/>
                        <a:gd name="connsiteY53" fmla="*/ 209569 h 622698"/>
                        <a:gd name="connsiteX54" fmla="*/ 0 w 644600"/>
                        <a:gd name="connsiteY54" fmla="*/ 263317 h 622698"/>
                        <a:gd name="connsiteX55" fmla="*/ 0 w 644600"/>
                        <a:gd name="connsiteY55" fmla="*/ 330013 h 622698"/>
                        <a:gd name="connsiteX56" fmla="*/ 17271 w 644600"/>
                        <a:gd name="connsiteY56" fmla="*/ 423830 h 622698"/>
                        <a:gd name="connsiteX57" fmla="*/ 7842 w 644600"/>
                        <a:gd name="connsiteY57" fmla="*/ 462421 h 622698"/>
                        <a:gd name="connsiteX58" fmla="*/ 37314 w 644600"/>
                        <a:gd name="connsiteY58" fmla="*/ 497996 h 622698"/>
                        <a:gd name="connsiteX59" fmla="*/ 107092 w 644600"/>
                        <a:gd name="connsiteY59" fmla="*/ 481086 h 622698"/>
                        <a:gd name="connsiteX60" fmla="*/ 179169 w 644600"/>
                        <a:gd name="connsiteY60" fmla="*/ 456942 h 622698"/>
                        <a:gd name="connsiteX61" fmla="*/ 229140 w 644600"/>
                        <a:gd name="connsiteY61" fmla="*/ 433547 h 622698"/>
                        <a:gd name="connsiteX62" fmla="*/ 297532 w 644600"/>
                        <a:gd name="connsiteY62" fmla="*/ 440268 h 622698"/>
                        <a:gd name="connsiteX63" fmla="*/ 333461 w 644600"/>
                        <a:gd name="connsiteY63" fmla="*/ 515419 h 622698"/>
                        <a:gd name="connsiteX64" fmla="*/ 368697 w 644600"/>
                        <a:gd name="connsiteY64" fmla="*/ 482071 h 622698"/>
                        <a:gd name="connsiteX65" fmla="*/ 381591 w 644600"/>
                        <a:gd name="connsiteY65" fmla="*/ 544294 h 622698"/>
                        <a:gd name="connsiteX66" fmla="*/ 407160 w 644600"/>
                        <a:gd name="connsiteY66" fmla="*/ 599539 h 622698"/>
                        <a:gd name="connsiteX67" fmla="*/ 421204 w 644600"/>
                        <a:gd name="connsiteY67" fmla="*/ 609492 h 622698"/>
                        <a:gd name="connsiteX68" fmla="*/ 443545 w 644600"/>
                        <a:gd name="connsiteY68" fmla="*/ 622678 h 622698"/>
                        <a:gd name="connsiteX69" fmla="*/ 445387 w 644600"/>
                        <a:gd name="connsiteY69" fmla="*/ 622185 h 622698"/>
                        <a:gd name="connsiteX70" fmla="*/ 449527 w 644600"/>
                        <a:gd name="connsiteY70" fmla="*/ 619445 h 622698"/>
                        <a:gd name="connsiteX71" fmla="*/ 473492 w 644600"/>
                        <a:gd name="connsiteY71" fmla="*/ 610734 h 622698"/>
                        <a:gd name="connsiteX72" fmla="*/ 520928 w 644600"/>
                        <a:gd name="connsiteY72" fmla="*/ 615720 h 622698"/>
                        <a:gd name="connsiteX73" fmla="*/ 522770 w 644600"/>
                        <a:gd name="connsiteY73" fmla="*/ 613966 h 622698"/>
                        <a:gd name="connsiteX74" fmla="*/ 572049 w 644600"/>
                        <a:gd name="connsiteY74" fmla="*/ 560219 h 622698"/>
                        <a:gd name="connsiteX75" fmla="*/ 610039 w 644600"/>
                        <a:gd name="connsiteY75" fmla="*/ 475843 h 622698"/>
                        <a:gd name="connsiteX76" fmla="*/ 638143 w 644600"/>
                        <a:gd name="connsiteY76" fmla="*/ 403923 h 622698"/>
                        <a:gd name="connsiteX77" fmla="*/ 644581 w 644600"/>
                        <a:gd name="connsiteY77" fmla="*/ 291442 h 622698"/>
                        <a:gd name="connsiteX78" fmla="*/ 581952 w 644600"/>
                        <a:gd name="connsiteY78" fmla="*/ 170742 h 622698"/>
                        <a:gd name="connsiteX79" fmla="*/ 559848 w 644600"/>
                        <a:gd name="connsiteY79" fmla="*/ 112008 h 622698"/>
                        <a:gd name="connsiteX80" fmla="*/ 548103 w 644600"/>
                        <a:gd name="connsiteY80" fmla="*/ 72175 h 622698"/>
                        <a:gd name="connsiteX81" fmla="*/ 509639 w 644600"/>
                        <a:gd name="connsiteY81" fmla="*/ 19 h 6226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</a:cxnLst>
                      <a:rect l="l" t="t" r="r" b="b"/>
                      <a:pathLst>
                        <a:path w="644600" h="622698" fill="none" extrusionOk="0">
                          <a:moveTo>
                            <a:pt x="336926" y="20675"/>
                          </a:moveTo>
                          <a:cubicBezTo>
                            <a:pt x="354572" y="21171"/>
                            <a:pt x="372699" y="36637"/>
                            <a:pt x="404625" y="43557"/>
                          </a:cubicBezTo>
                          <a:cubicBezTo>
                            <a:pt x="407013" y="59087"/>
                            <a:pt x="396539" y="75967"/>
                            <a:pt x="400248" y="95826"/>
                          </a:cubicBezTo>
                          <a:cubicBezTo>
                            <a:pt x="417801" y="108181"/>
                            <a:pt x="426521" y="127923"/>
                            <a:pt x="448615" y="144607"/>
                          </a:cubicBezTo>
                          <a:cubicBezTo>
                            <a:pt x="456606" y="134009"/>
                            <a:pt x="474961" y="127971"/>
                            <a:pt x="487535" y="113999"/>
                          </a:cubicBezTo>
                          <a:cubicBezTo>
                            <a:pt x="487383" y="100559"/>
                            <a:pt x="485745" y="93305"/>
                            <a:pt x="485912" y="81892"/>
                          </a:cubicBezTo>
                          <a:cubicBezTo>
                            <a:pt x="490335" y="55932"/>
                            <a:pt x="505052" y="42638"/>
                            <a:pt x="510095" y="26883"/>
                          </a:cubicBezTo>
                          <a:cubicBezTo>
                            <a:pt x="528151" y="48094"/>
                            <a:pt x="527053" y="64875"/>
                            <a:pt x="537051" y="76669"/>
                          </a:cubicBezTo>
                          <a:cubicBezTo>
                            <a:pt x="540174" y="87228"/>
                            <a:pt x="542561" y="108336"/>
                            <a:pt x="548796" y="116482"/>
                          </a:cubicBezTo>
                          <a:cubicBezTo>
                            <a:pt x="562163" y="141814"/>
                            <a:pt x="554696" y="151279"/>
                            <a:pt x="571119" y="176221"/>
                          </a:cubicBezTo>
                          <a:cubicBezTo>
                            <a:pt x="605612" y="215903"/>
                            <a:pt x="610818" y="266725"/>
                            <a:pt x="632380" y="294418"/>
                          </a:cubicBezTo>
                          <a:cubicBezTo>
                            <a:pt x="640770" y="319629"/>
                            <a:pt x="624697" y="368161"/>
                            <a:pt x="626635" y="400198"/>
                          </a:cubicBezTo>
                          <a:cubicBezTo>
                            <a:pt x="618535" y="427624"/>
                            <a:pt x="610807" y="438918"/>
                            <a:pt x="599224" y="470876"/>
                          </a:cubicBezTo>
                          <a:cubicBezTo>
                            <a:pt x="574518" y="521617"/>
                            <a:pt x="563390" y="551445"/>
                            <a:pt x="560304" y="558484"/>
                          </a:cubicBezTo>
                          <a:cubicBezTo>
                            <a:pt x="556494" y="570305"/>
                            <a:pt x="537112" y="590755"/>
                            <a:pt x="516770" y="603028"/>
                          </a:cubicBezTo>
                          <a:cubicBezTo>
                            <a:pt x="500626" y="602165"/>
                            <a:pt x="491605" y="597735"/>
                            <a:pt x="472324" y="598297"/>
                          </a:cubicBezTo>
                          <a:cubicBezTo>
                            <a:pt x="471985" y="598354"/>
                            <a:pt x="471689" y="598418"/>
                            <a:pt x="471412" y="598554"/>
                          </a:cubicBezTo>
                          <a:cubicBezTo>
                            <a:pt x="456967" y="602745"/>
                            <a:pt x="447936" y="604958"/>
                            <a:pt x="442396" y="609748"/>
                          </a:cubicBezTo>
                          <a:cubicBezTo>
                            <a:pt x="437558" y="606315"/>
                            <a:pt x="432196" y="603044"/>
                            <a:pt x="427879" y="599283"/>
                          </a:cubicBezTo>
                          <a:cubicBezTo>
                            <a:pt x="417654" y="592355"/>
                            <a:pt x="413330" y="588152"/>
                            <a:pt x="409695" y="587339"/>
                          </a:cubicBezTo>
                          <a:cubicBezTo>
                            <a:pt x="405478" y="580159"/>
                            <a:pt x="397855" y="555973"/>
                            <a:pt x="392424" y="540805"/>
                          </a:cubicBezTo>
                          <a:cubicBezTo>
                            <a:pt x="381126" y="509728"/>
                            <a:pt x="388866" y="489453"/>
                            <a:pt x="375609" y="458676"/>
                          </a:cubicBezTo>
                          <a:cubicBezTo>
                            <a:pt x="357230" y="476919"/>
                            <a:pt x="343861" y="483967"/>
                            <a:pt x="336926" y="495513"/>
                          </a:cubicBezTo>
                          <a:cubicBezTo>
                            <a:pt x="321485" y="479165"/>
                            <a:pt x="315159" y="446729"/>
                            <a:pt x="304682" y="428560"/>
                          </a:cubicBezTo>
                          <a:cubicBezTo>
                            <a:pt x="285294" y="427935"/>
                            <a:pt x="264070" y="417608"/>
                            <a:pt x="227298" y="420854"/>
                          </a:cubicBezTo>
                          <a:cubicBezTo>
                            <a:pt x="211952" y="433148"/>
                            <a:pt x="187364" y="434885"/>
                            <a:pt x="175266" y="445234"/>
                          </a:cubicBezTo>
                          <a:cubicBezTo>
                            <a:pt x="150893" y="454411"/>
                            <a:pt x="131469" y="455630"/>
                            <a:pt x="104101" y="469142"/>
                          </a:cubicBezTo>
                          <a:cubicBezTo>
                            <a:pt x="79820" y="477440"/>
                            <a:pt x="58802" y="478612"/>
                            <a:pt x="41235" y="484318"/>
                          </a:cubicBezTo>
                          <a:cubicBezTo>
                            <a:pt x="30209" y="476971"/>
                            <a:pt x="28173" y="462666"/>
                            <a:pt x="20499" y="459169"/>
                          </a:cubicBezTo>
                          <a:cubicBezTo>
                            <a:pt x="21427" y="441313"/>
                            <a:pt x="30162" y="433502"/>
                            <a:pt x="29016" y="424342"/>
                          </a:cubicBezTo>
                          <a:cubicBezTo>
                            <a:pt x="10009" y="385526"/>
                            <a:pt x="15786" y="350274"/>
                            <a:pt x="11289" y="328772"/>
                          </a:cubicBezTo>
                          <a:cubicBezTo>
                            <a:pt x="4136" y="297805"/>
                            <a:pt x="11536" y="291209"/>
                            <a:pt x="11289" y="266805"/>
                          </a:cubicBezTo>
                          <a:cubicBezTo>
                            <a:pt x="16245" y="252103"/>
                            <a:pt x="34443" y="230846"/>
                            <a:pt x="38463" y="220508"/>
                          </a:cubicBezTo>
                          <a:cubicBezTo>
                            <a:pt x="54702" y="215682"/>
                            <a:pt x="85626" y="213048"/>
                            <a:pt x="96952" y="208071"/>
                          </a:cubicBezTo>
                          <a:cubicBezTo>
                            <a:pt x="109448" y="198732"/>
                            <a:pt x="136691" y="184145"/>
                            <a:pt x="157976" y="168988"/>
                          </a:cubicBezTo>
                          <a:cubicBezTo>
                            <a:pt x="165767" y="148395"/>
                            <a:pt x="179810" y="148775"/>
                            <a:pt x="191370" y="125193"/>
                          </a:cubicBezTo>
                          <a:cubicBezTo>
                            <a:pt x="205103" y="109934"/>
                            <a:pt x="226657" y="99138"/>
                            <a:pt x="236053" y="79901"/>
                          </a:cubicBezTo>
                          <a:cubicBezTo>
                            <a:pt x="245118" y="80899"/>
                            <a:pt x="249548" y="86073"/>
                            <a:pt x="260473" y="90840"/>
                          </a:cubicBezTo>
                          <a:cubicBezTo>
                            <a:pt x="271234" y="80914"/>
                            <a:pt x="284822" y="75545"/>
                            <a:pt x="291094" y="69948"/>
                          </a:cubicBezTo>
                          <a:cubicBezTo>
                            <a:pt x="298854" y="51835"/>
                            <a:pt x="326706" y="38732"/>
                            <a:pt x="336926" y="20675"/>
                          </a:cubicBezTo>
                          <a:close/>
                          <a:moveTo>
                            <a:pt x="509639" y="19"/>
                          </a:moveTo>
                          <a:cubicBezTo>
                            <a:pt x="493318" y="37078"/>
                            <a:pt x="480076" y="58539"/>
                            <a:pt x="474641" y="79152"/>
                          </a:cubicBezTo>
                          <a:cubicBezTo>
                            <a:pt x="476826" y="87424"/>
                            <a:pt x="475819" y="100532"/>
                            <a:pt x="476008" y="107770"/>
                          </a:cubicBezTo>
                          <a:cubicBezTo>
                            <a:pt x="470896" y="115428"/>
                            <a:pt x="460093" y="115334"/>
                            <a:pt x="450001" y="128426"/>
                          </a:cubicBezTo>
                          <a:cubicBezTo>
                            <a:pt x="435628" y="118073"/>
                            <a:pt x="420852" y="99001"/>
                            <a:pt x="412449" y="90840"/>
                          </a:cubicBezTo>
                          <a:cubicBezTo>
                            <a:pt x="409773" y="69564"/>
                            <a:pt x="420343" y="53426"/>
                            <a:pt x="417064" y="34609"/>
                          </a:cubicBezTo>
                          <a:cubicBezTo>
                            <a:pt x="377220" y="24625"/>
                            <a:pt x="370964" y="9265"/>
                            <a:pt x="333935" y="6228"/>
                          </a:cubicBezTo>
                          <a:cubicBezTo>
                            <a:pt x="312812" y="36080"/>
                            <a:pt x="295787" y="36263"/>
                            <a:pt x="284638" y="59482"/>
                          </a:cubicBezTo>
                          <a:cubicBezTo>
                            <a:pt x="280900" y="65097"/>
                            <a:pt x="268187" y="68743"/>
                            <a:pt x="259543" y="76669"/>
                          </a:cubicBezTo>
                          <a:cubicBezTo>
                            <a:pt x="251444" y="73536"/>
                            <a:pt x="246403" y="69847"/>
                            <a:pt x="233755" y="65218"/>
                          </a:cubicBezTo>
                          <a:cubicBezTo>
                            <a:pt x="219715" y="85864"/>
                            <a:pt x="196087" y="94568"/>
                            <a:pt x="183090" y="116482"/>
                          </a:cubicBezTo>
                          <a:cubicBezTo>
                            <a:pt x="176792" y="134284"/>
                            <a:pt x="162195" y="142230"/>
                            <a:pt x="151301" y="158798"/>
                          </a:cubicBezTo>
                          <a:cubicBezTo>
                            <a:pt x="138479" y="174064"/>
                            <a:pt x="107172" y="186827"/>
                            <a:pt x="93961" y="196127"/>
                          </a:cubicBezTo>
                          <a:cubicBezTo>
                            <a:pt x="79826" y="206322"/>
                            <a:pt x="61809" y="200102"/>
                            <a:pt x="31788" y="209569"/>
                          </a:cubicBezTo>
                          <a:cubicBezTo>
                            <a:pt x="26917" y="225842"/>
                            <a:pt x="9841" y="244829"/>
                            <a:pt x="0" y="263317"/>
                          </a:cubicBezTo>
                          <a:cubicBezTo>
                            <a:pt x="6799" y="284028"/>
                            <a:pt x="-960" y="314732"/>
                            <a:pt x="0" y="330013"/>
                          </a:cubicBezTo>
                          <a:cubicBezTo>
                            <a:pt x="13643" y="363798"/>
                            <a:pt x="2540" y="404802"/>
                            <a:pt x="17271" y="423830"/>
                          </a:cubicBezTo>
                          <a:cubicBezTo>
                            <a:pt x="18639" y="437193"/>
                            <a:pt x="10303" y="444926"/>
                            <a:pt x="7842" y="462421"/>
                          </a:cubicBezTo>
                          <a:cubicBezTo>
                            <a:pt x="17490" y="471714"/>
                            <a:pt x="23480" y="488276"/>
                            <a:pt x="37314" y="497996"/>
                          </a:cubicBezTo>
                          <a:cubicBezTo>
                            <a:pt x="58348" y="491529"/>
                            <a:pt x="85022" y="490755"/>
                            <a:pt x="107092" y="481086"/>
                          </a:cubicBezTo>
                          <a:cubicBezTo>
                            <a:pt x="131138" y="470554"/>
                            <a:pt x="164433" y="462591"/>
                            <a:pt x="179169" y="456942"/>
                          </a:cubicBezTo>
                          <a:cubicBezTo>
                            <a:pt x="196076" y="443371"/>
                            <a:pt x="209463" y="449863"/>
                            <a:pt x="229140" y="433547"/>
                          </a:cubicBezTo>
                          <a:cubicBezTo>
                            <a:pt x="244604" y="426936"/>
                            <a:pt x="275210" y="440589"/>
                            <a:pt x="297532" y="440268"/>
                          </a:cubicBezTo>
                          <a:cubicBezTo>
                            <a:pt x="309607" y="454466"/>
                            <a:pt x="318852" y="500184"/>
                            <a:pt x="333461" y="515419"/>
                          </a:cubicBezTo>
                          <a:cubicBezTo>
                            <a:pt x="341572" y="506216"/>
                            <a:pt x="353531" y="500241"/>
                            <a:pt x="368697" y="482071"/>
                          </a:cubicBezTo>
                          <a:cubicBezTo>
                            <a:pt x="374548" y="501968"/>
                            <a:pt x="372700" y="524849"/>
                            <a:pt x="381591" y="544294"/>
                          </a:cubicBezTo>
                          <a:cubicBezTo>
                            <a:pt x="397282" y="599423"/>
                            <a:pt x="403900" y="599653"/>
                            <a:pt x="407160" y="599539"/>
                          </a:cubicBezTo>
                          <a:cubicBezTo>
                            <a:pt x="411706" y="602226"/>
                            <a:pt x="417121" y="605881"/>
                            <a:pt x="421204" y="609492"/>
                          </a:cubicBezTo>
                          <a:cubicBezTo>
                            <a:pt x="432830" y="618882"/>
                            <a:pt x="439592" y="621668"/>
                            <a:pt x="443545" y="622678"/>
                          </a:cubicBezTo>
                          <a:cubicBezTo>
                            <a:pt x="443880" y="622423"/>
                            <a:pt x="444764" y="622527"/>
                            <a:pt x="445387" y="622185"/>
                          </a:cubicBezTo>
                          <a:cubicBezTo>
                            <a:pt x="447365" y="622107"/>
                            <a:pt x="448860" y="621107"/>
                            <a:pt x="449527" y="619445"/>
                          </a:cubicBezTo>
                          <a:cubicBezTo>
                            <a:pt x="451137" y="617355"/>
                            <a:pt x="463266" y="616594"/>
                            <a:pt x="473492" y="610734"/>
                          </a:cubicBezTo>
                          <a:cubicBezTo>
                            <a:pt x="490189" y="608531"/>
                            <a:pt x="507279" y="618927"/>
                            <a:pt x="520928" y="615720"/>
                          </a:cubicBezTo>
                          <a:cubicBezTo>
                            <a:pt x="521692" y="614755"/>
                            <a:pt x="522178" y="614620"/>
                            <a:pt x="522770" y="613966"/>
                          </a:cubicBezTo>
                          <a:cubicBezTo>
                            <a:pt x="572611" y="568596"/>
                            <a:pt x="571760" y="562654"/>
                            <a:pt x="572049" y="560219"/>
                          </a:cubicBezTo>
                          <a:cubicBezTo>
                            <a:pt x="567579" y="553153"/>
                            <a:pt x="599827" y="507675"/>
                            <a:pt x="610039" y="475843"/>
                          </a:cubicBezTo>
                          <a:cubicBezTo>
                            <a:pt x="611154" y="453045"/>
                            <a:pt x="630450" y="435088"/>
                            <a:pt x="638143" y="403923"/>
                          </a:cubicBezTo>
                          <a:cubicBezTo>
                            <a:pt x="644285" y="365845"/>
                            <a:pt x="646730" y="328183"/>
                            <a:pt x="644581" y="291442"/>
                          </a:cubicBezTo>
                          <a:cubicBezTo>
                            <a:pt x="617028" y="252265"/>
                            <a:pt x="616290" y="218551"/>
                            <a:pt x="581952" y="170742"/>
                          </a:cubicBezTo>
                          <a:cubicBezTo>
                            <a:pt x="572005" y="152452"/>
                            <a:pt x="574610" y="133544"/>
                            <a:pt x="559848" y="112008"/>
                          </a:cubicBezTo>
                          <a:cubicBezTo>
                            <a:pt x="552925" y="102738"/>
                            <a:pt x="552420" y="81836"/>
                            <a:pt x="548103" y="72175"/>
                          </a:cubicBezTo>
                          <a:cubicBezTo>
                            <a:pt x="531307" y="61097"/>
                            <a:pt x="528084" y="21811"/>
                            <a:pt x="509639" y="19"/>
                          </a:cubicBezTo>
                          <a:close/>
                        </a:path>
                        <a:path w="644600" h="622698" stroke="0" extrusionOk="0">
                          <a:moveTo>
                            <a:pt x="336926" y="20675"/>
                          </a:moveTo>
                          <a:cubicBezTo>
                            <a:pt x="363069" y="27512"/>
                            <a:pt x="379221" y="37414"/>
                            <a:pt x="404625" y="43557"/>
                          </a:cubicBezTo>
                          <a:cubicBezTo>
                            <a:pt x="402995" y="67783"/>
                            <a:pt x="397177" y="71373"/>
                            <a:pt x="400248" y="95826"/>
                          </a:cubicBezTo>
                          <a:cubicBezTo>
                            <a:pt x="417005" y="111401"/>
                            <a:pt x="423186" y="123118"/>
                            <a:pt x="448615" y="144607"/>
                          </a:cubicBezTo>
                          <a:cubicBezTo>
                            <a:pt x="454048" y="133288"/>
                            <a:pt x="473563" y="126900"/>
                            <a:pt x="487535" y="113999"/>
                          </a:cubicBezTo>
                          <a:cubicBezTo>
                            <a:pt x="488025" y="105028"/>
                            <a:pt x="487266" y="89811"/>
                            <a:pt x="485912" y="81892"/>
                          </a:cubicBezTo>
                          <a:cubicBezTo>
                            <a:pt x="489717" y="66114"/>
                            <a:pt x="502663" y="48233"/>
                            <a:pt x="510095" y="26883"/>
                          </a:cubicBezTo>
                          <a:cubicBezTo>
                            <a:pt x="523010" y="45957"/>
                            <a:pt x="527634" y="64805"/>
                            <a:pt x="537051" y="76669"/>
                          </a:cubicBezTo>
                          <a:cubicBezTo>
                            <a:pt x="542073" y="87725"/>
                            <a:pt x="540198" y="102397"/>
                            <a:pt x="548796" y="116482"/>
                          </a:cubicBezTo>
                          <a:cubicBezTo>
                            <a:pt x="560706" y="134541"/>
                            <a:pt x="559418" y="156524"/>
                            <a:pt x="571119" y="176221"/>
                          </a:cubicBezTo>
                          <a:cubicBezTo>
                            <a:pt x="614534" y="228175"/>
                            <a:pt x="601487" y="252892"/>
                            <a:pt x="632380" y="294418"/>
                          </a:cubicBezTo>
                          <a:cubicBezTo>
                            <a:pt x="631232" y="333951"/>
                            <a:pt x="618218" y="367235"/>
                            <a:pt x="626635" y="400198"/>
                          </a:cubicBezTo>
                          <a:cubicBezTo>
                            <a:pt x="616333" y="427897"/>
                            <a:pt x="605557" y="449810"/>
                            <a:pt x="599224" y="470876"/>
                          </a:cubicBezTo>
                          <a:cubicBezTo>
                            <a:pt x="576113" y="519620"/>
                            <a:pt x="561645" y="551581"/>
                            <a:pt x="560304" y="558484"/>
                          </a:cubicBezTo>
                          <a:cubicBezTo>
                            <a:pt x="560820" y="569728"/>
                            <a:pt x="534967" y="584208"/>
                            <a:pt x="516770" y="603028"/>
                          </a:cubicBezTo>
                          <a:cubicBezTo>
                            <a:pt x="506867" y="607173"/>
                            <a:pt x="483850" y="598180"/>
                            <a:pt x="472324" y="598297"/>
                          </a:cubicBezTo>
                          <a:cubicBezTo>
                            <a:pt x="471942" y="598391"/>
                            <a:pt x="471707" y="598480"/>
                            <a:pt x="471412" y="598554"/>
                          </a:cubicBezTo>
                          <a:cubicBezTo>
                            <a:pt x="455966" y="602403"/>
                            <a:pt x="446881" y="606581"/>
                            <a:pt x="442396" y="609748"/>
                          </a:cubicBezTo>
                          <a:cubicBezTo>
                            <a:pt x="437150" y="606611"/>
                            <a:pt x="432793" y="602742"/>
                            <a:pt x="427879" y="599283"/>
                          </a:cubicBezTo>
                          <a:cubicBezTo>
                            <a:pt x="419061" y="591807"/>
                            <a:pt x="413654" y="588507"/>
                            <a:pt x="409695" y="587339"/>
                          </a:cubicBezTo>
                          <a:cubicBezTo>
                            <a:pt x="402810" y="585677"/>
                            <a:pt x="396658" y="560299"/>
                            <a:pt x="392424" y="540805"/>
                          </a:cubicBezTo>
                          <a:cubicBezTo>
                            <a:pt x="381349" y="507005"/>
                            <a:pt x="388985" y="489050"/>
                            <a:pt x="375609" y="458676"/>
                          </a:cubicBezTo>
                          <a:cubicBezTo>
                            <a:pt x="363171" y="472460"/>
                            <a:pt x="352076" y="479247"/>
                            <a:pt x="336926" y="495513"/>
                          </a:cubicBezTo>
                          <a:cubicBezTo>
                            <a:pt x="319784" y="473182"/>
                            <a:pt x="327538" y="458105"/>
                            <a:pt x="304682" y="428560"/>
                          </a:cubicBezTo>
                          <a:cubicBezTo>
                            <a:pt x="275303" y="430718"/>
                            <a:pt x="255329" y="414609"/>
                            <a:pt x="227298" y="420854"/>
                          </a:cubicBezTo>
                          <a:cubicBezTo>
                            <a:pt x="217288" y="427978"/>
                            <a:pt x="198087" y="428853"/>
                            <a:pt x="175266" y="445234"/>
                          </a:cubicBezTo>
                          <a:cubicBezTo>
                            <a:pt x="143150" y="458382"/>
                            <a:pt x="128961" y="459457"/>
                            <a:pt x="104101" y="469142"/>
                          </a:cubicBezTo>
                          <a:cubicBezTo>
                            <a:pt x="77913" y="482394"/>
                            <a:pt x="56935" y="473512"/>
                            <a:pt x="41235" y="484318"/>
                          </a:cubicBezTo>
                          <a:cubicBezTo>
                            <a:pt x="29426" y="475495"/>
                            <a:pt x="32058" y="468789"/>
                            <a:pt x="20499" y="459169"/>
                          </a:cubicBezTo>
                          <a:cubicBezTo>
                            <a:pt x="21947" y="444127"/>
                            <a:pt x="26623" y="434639"/>
                            <a:pt x="29016" y="424342"/>
                          </a:cubicBezTo>
                          <a:cubicBezTo>
                            <a:pt x="23905" y="404915"/>
                            <a:pt x="22685" y="367480"/>
                            <a:pt x="11289" y="328772"/>
                          </a:cubicBezTo>
                          <a:cubicBezTo>
                            <a:pt x="6570" y="302806"/>
                            <a:pt x="16676" y="297292"/>
                            <a:pt x="11289" y="266805"/>
                          </a:cubicBezTo>
                          <a:cubicBezTo>
                            <a:pt x="19381" y="248146"/>
                            <a:pt x="35296" y="234793"/>
                            <a:pt x="38463" y="220508"/>
                          </a:cubicBezTo>
                          <a:cubicBezTo>
                            <a:pt x="56968" y="210734"/>
                            <a:pt x="84613" y="214127"/>
                            <a:pt x="96952" y="208071"/>
                          </a:cubicBezTo>
                          <a:cubicBezTo>
                            <a:pt x="110384" y="195837"/>
                            <a:pt x="135091" y="193094"/>
                            <a:pt x="157976" y="168988"/>
                          </a:cubicBezTo>
                          <a:cubicBezTo>
                            <a:pt x="169695" y="152242"/>
                            <a:pt x="189567" y="137843"/>
                            <a:pt x="191370" y="125193"/>
                          </a:cubicBezTo>
                          <a:cubicBezTo>
                            <a:pt x="201596" y="109317"/>
                            <a:pt x="227103" y="89784"/>
                            <a:pt x="236053" y="79901"/>
                          </a:cubicBezTo>
                          <a:cubicBezTo>
                            <a:pt x="245945" y="82696"/>
                            <a:pt x="249668" y="88078"/>
                            <a:pt x="260473" y="90840"/>
                          </a:cubicBezTo>
                          <a:cubicBezTo>
                            <a:pt x="268349" y="85317"/>
                            <a:pt x="276008" y="80504"/>
                            <a:pt x="291094" y="69948"/>
                          </a:cubicBezTo>
                          <a:cubicBezTo>
                            <a:pt x="305048" y="44502"/>
                            <a:pt x="321457" y="37683"/>
                            <a:pt x="336926" y="20675"/>
                          </a:cubicBezTo>
                          <a:close/>
                          <a:moveTo>
                            <a:pt x="509639" y="19"/>
                          </a:moveTo>
                          <a:cubicBezTo>
                            <a:pt x="501732" y="34055"/>
                            <a:pt x="479339" y="51721"/>
                            <a:pt x="474641" y="79152"/>
                          </a:cubicBezTo>
                          <a:cubicBezTo>
                            <a:pt x="475094" y="88076"/>
                            <a:pt x="476172" y="97466"/>
                            <a:pt x="476008" y="107770"/>
                          </a:cubicBezTo>
                          <a:cubicBezTo>
                            <a:pt x="471400" y="116465"/>
                            <a:pt x="458253" y="119800"/>
                            <a:pt x="450001" y="128426"/>
                          </a:cubicBezTo>
                          <a:cubicBezTo>
                            <a:pt x="427623" y="114747"/>
                            <a:pt x="425879" y="100845"/>
                            <a:pt x="412449" y="90840"/>
                          </a:cubicBezTo>
                          <a:cubicBezTo>
                            <a:pt x="415839" y="72690"/>
                            <a:pt x="416921" y="58331"/>
                            <a:pt x="417064" y="34609"/>
                          </a:cubicBezTo>
                          <a:cubicBezTo>
                            <a:pt x="386082" y="26049"/>
                            <a:pt x="353106" y="12422"/>
                            <a:pt x="333935" y="6228"/>
                          </a:cubicBezTo>
                          <a:cubicBezTo>
                            <a:pt x="318721" y="24976"/>
                            <a:pt x="308269" y="33905"/>
                            <a:pt x="284638" y="59482"/>
                          </a:cubicBezTo>
                          <a:cubicBezTo>
                            <a:pt x="279175" y="65649"/>
                            <a:pt x="265320" y="68459"/>
                            <a:pt x="259543" y="76669"/>
                          </a:cubicBezTo>
                          <a:cubicBezTo>
                            <a:pt x="251271" y="76628"/>
                            <a:pt x="244124" y="68526"/>
                            <a:pt x="233755" y="65218"/>
                          </a:cubicBezTo>
                          <a:cubicBezTo>
                            <a:pt x="226293" y="78132"/>
                            <a:pt x="203017" y="88408"/>
                            <a:pt x="183090" y="116482"/>
                          </a:cubicBezTo>
                          <a:cubicBezTo>
                            <a:pt x="178673" y="130508"/>
                            <a:pt x="163172" y="142895"/>
                            <a:pt x="151301" y="158798"/>
                          </a:cubicBezTo>
                          <a:cubicBezTo>
                            <a:pt x="132305" y="172863"/>
                            <a:pt x="108375" y="181933"/>
                            <a:pt x="93961" y="196127"/>
                          </a:cubicBezTo>
                          <a:cubicBezTo>
                            <a:pt x="82477" y="204684"/>
                            <a:pt x="52695" y="199234"/>
                            <a:pt x="31788" y="209569"/>
                          </a:cubicBezTo>
                          <a:cubicBezTo>
                            <a:pt x="17869" y="234385"/>
                            <a:pt x="12014" y="235921"/>
                            <a:pt x="0" y="263317"/>
                          </a:cubicBezTo>
                          <a:cubicBezTo>
                            <a:pt x="4300" y="288399"/>
                            <a:pt x="-7599" y="300894"/>
                            <a:pt x="0" y="330013"/>
                          </a:cubicBezTo>
                          <a:cubicBezTo>
                            <a:pt x="10351" y="365387"/>
                            <a:pt x="3899" y="391728"/>
                            <a:pt x="17271" y="423830"/>
                          </a:cubicBezTo>
                          <a:cubicBezTo>
                            <a:pt x="14391" y="440534"/>
                            <a:pt x="9166" y="450033"/>
                            <a:pt x="7842" y="462421"/>
                          </a:cubicBezTo>
                          <a:cubicBezTo>
                            <a:pt x="20005" y="475079"/>
                            <a:pt x="26216" y="492604"/>
                            <a:pt x="37314" y="497996"/>
                          </a:cubicBezTo>
                          <a:cubicBezTo>
                            <a:pt x="62654" y="491212"/>
                            <a:pt x="78167" y="490768"/>
                            <a:pt x="107092" y="481086"/>
                          </a:cubicBezTo>
                          <a:cubicBezTo>
                            <a:pt x="132404" y="470327"/>
                            <a:pt x="152167" y="470981"/>
                            <a:pt x="179169" y="456942"/>
                          </a:cubicBezTo>
                          <a:cubicBezTo>
                            <a:pt x="187829" y="448377"/>
                            <a:pt x="211715" y="441900"/>
                            <a:pt x="229140" y="433547"/>
                          </a:cubicBezTo>
                          <a:cubicBezTo>
                            <a:pt x="254595" y="428323"/>
                            <a:pt x="267139" y="444224"/>
                            <a:pt x="297532" y="440268"/>
                          </a:cubicBezTo>
                          <a:cubicBezTo>
                            <a:pt x="319465" y="470708"/>
                            <a:pt x="312810" y="493145"/>
                            <a:pt x="333461" y="515419"/>
                          </a:cubicBezTo>
                          <a:cubicBezTo>
                            <a:pt x="341735" y="504630"/>
                            <a:pt x="359992" y="496259"/>
                            <a:pt x="368697" y="482071"/>
                          </a:cubicBezTo>
                          <a:cubicBezTo>
                            <a:pt x="375693" y="501216"/>
                            <a:pt x="378396" y="529381"/>
                            <a:pt x="381591" y="544294"/>
                          </a:cubicBezTo>
                          <a:cubicBezTo>
                            <a:pt x="397169" y="599832"/>
                            <a:pt x="403989" y="599711"/>
                            <a:pt x="407160" y="599539"/>
                          </a:cubicBezTo>
                          <a:cubicBezTo>
                            <a:pt x="412740" y="602309"/>
                            <a:pt x="417705" y="605956"/>
                            <a:pt x="421204" y="609492"/>
                          </a:cubicBezTo>
                          <a:cubicBezTo>
                            <a:pt x="433040" y="618828"/>
                            <a:pt x="438592" y="622553"/>
                            <a:pt x="443545" y="622678"/>
                          </a:cubicBezTo>
                          <a:cubicBezTo>
                            <a:pt x="443987" y="622407"/>
                            <a:pt x="444634" y="622475"/>
                            <a:pt x="445387" y="622185"/>
                          </a:cubicBezTo>
                          <a:cubicBezTo>
                            <a:pt x="446913" y="622012"/>
                            <a:pt x="448663" y="621023"/>
                            <a:pt x="449527" y="619445"/>
                          </a:cubicBezTo>
                          <a:cubicBezTo>
                            <a:pt x="449318" y="619705"/>
                            <a:pt x="463823" y="613447"/>
                            <a:pt x="473492" y="610734"/>
                          </a:cubicBezTo>
                          <a:cubicBezTo>
                            <a:pt x="492700" y="607811"/>
                            <a:pt x="499135" y="617084"/>
                            <a:pt x="520928" y="615720"/>
                          </a:cubicBezTo>
                          <a:cubicBezTo>
                            <a:pt x="521685" y="614903"/>
                            <a:pt x="521887" y="614879"/>
                            <a:pt x="522770" y="613966"/>
                          </a:cubicBezTo>
                          <a:cubicBezTo>
                            <a:pt x="572068" y="568594"/>
                            <a:pt x="571766" y="562809"/>
                            <a:pt x="572049" y="560219"/>
                          </a:cubicBezTo>
                          <a:cubicBezTo>
                            <a:pt x="569613" y="548537"/>
                            <a:pt x="593746" y="505222"/>
                            <a:pt x="610039" y="475843"/>
                          </a:cubicBezTo>
                          <a:cubicBezTo>
                            <a:pt x="611139" y="453647"/>
                            <a:pt x="630797" y="440906"/>
                            <a:pt x="638143" y="403923"/>
                          </a:cubicBezTo>
                          <a:cubicBezTo>
                            <a:pt x="641819" y="367169"/>
                            <a:pt x="640811" y="329429"/>
                            <a:pt x="644581" y="291442"/>
                          </a:cubicBezTo>
                          <a:cubicBezTo>
                            <a:pt x="614144" y="250569"/>
                            <a:pt x="608866" y="215118"/>
                            <a:pt x="581952" y="170742"/>
                          </a:cubicBezTo>
                          <a:cubicBezTo>
                            <a:pt x="574563" y="152255"/>
                            <a:pt x="572956" y="134730"/>
                            <a:pt x="559848" y="112008"/>
                          </a:cubicBezTo>
                          <a:cubicBezTo>
                            <a:pt x="550571" y="97532"/>
                            <a:pt x="556356" y="89417"/>
                            <a:pt x="548103" y="72175"/>
                          </a:cubicBezTo>
                          <a:cubicBezTo>
                            <a:pt x="530779" y="50747"/>
                            <a:pt x="517593" y="14530"/>
                            <a:pt x="509639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458;p76">
              <a:extLst>
                <a:ext uri="{FF2B5EF4-FFF2-40B4-BE49-F238E27FC236}">
                  <a16:creationId xmlns:a16="http://schemas.microsoft.com/office/drawing/2014/main" id="{EE59AADE-5934-B222-FA93-5CB156DAD87D}"/>
                </a:ext>
              </a:extLst>
            </p:cNvPr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878902134">
                    <a:custGeom>
                      <a:avLst/>
                      <a:gdLst>
                        <a:gd name="connsiteX0" fmla="*/ 5529 w 71164"/>
                        <a:gd name="connsiteY0" fmla="*/ 17 h 86386"/>
                        <a:gd name="connsiteX1" fmla="*/ 0 w 71164"/>
                        <a:gd name="connsiteY1" fmla="*/ 8474 h 86386"/>
                        <a:gd name="connsiteX2" fmla="*/ 0 w 71164"/>
                        <a:gd name="connsiteY2" fmla="*/ 58241 h 86386"/>
                        <a:gd name="connsiteX3" fmla="*/ 24181 w 71164"/>
                        <a:gd name="connsiteY3" fmla="*/ 86368 h 86386"/>
                        <a:gd name="connsiteX4" fmla="*/ 63798 w 71164"/>
                        <a:gd name="connsiteY4" fmla="*/ 54259 h 86386"/>
                        <a:gd name="connsiteX5" fmla="*/ 71164 w 71164"/>
                        <a:gd name="connsiteY5" fmla="*/ 8474 h 86386"/>
                        <a:gd name="connsiteX6" fmla="*/ 41453 w 71164"/>
                        <a:gd name="connsiteY6" fmla="*/ 23911 h 86386"/>
                        <a:gd name="connsiteX7" fmla="*/ 5529 w 71164"/>
                        <a:gd name="connsiteY7" fmla="*/ 17 h 86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1164" h="86386" fill="none" extrusionOk="0">
                          <a:moveTo>
                            <a:pt x="5529" y="17"/>
                          </a:moveTo>
                          <a:cubicBezTo>
                            <a:pt x="4493" y="2681"/>
                            <a:pt x="1467" y="4332"/>
                            <a:pt x="0" y="8474"/>
                          </a:cubicBezTo>
                          <a:cubicBezTo>
                            <a:pt x="5287" y="23716"/>
                            <a:pt x="-744" y="48067"/>
                            <a:pt x="0" y="58241"/>
                          </a:cubicBezTo>
                          <a:cubicBezTo>
                            <a:pt x="11340" y="66620"/>
                            <a:pt x="13267" y="76578"/>
                            <a:pt x="24181" y="86368"/>
                          </a:cubicBezTo>
                          <a:cubicBezTo>
                            <a:pt x="36965" y="73014"/>
                            <a:pt x="48325" y="67845"/>
                            <a:pt x="63798" y="54259"/>
                          </a:cubicBezTo>
                          <a:cubicBezTo>
                            <a:pt x="62587" y="34333"/>
                            <a:pt x="69367" y="20743"/>
                            <a:pt x="71164" y="8474"/>
                          </a:cubicBezTo>
                          <a:cubicBezTo>
                            <a:pt x="57470" y="18003"/>
                            <a:pt x="48414" y="17370"/>
                            <a:pt x="41453" y="23911"/>
                          </a:cubicBezTo>
                          <a:cubicBezTo>
                            <a:pt x="25840" y="17365"/>
                            <a:pt x="20865" y="4021"/>
                            <a:pt x="5529" y="17"/>
                          </a:cubicBezTo>
                          <a:close/>
                        </a:path>
                        <a:path w="71164" h="86386" stroke="0" extrusionOk="0">
                          <a:moveTo>
                            <a:pt x="5529" y="17"/>
                          </a:moveTo>
                          <a:cubicBezTo>
                            <a:pt x="4125" y="4186"/>
                            <a:pt x="2402" y="4323"/>
                            <a:pt x="0" y="8474"/>
                          </a:cubicBezTo>
                          <a:cubicBezTo>
                            <a:pt x="3404" y="29541"/>
                            <a:pt x="-2047" y="41173"/>
                            <a:pt x="0" y="58241"/>
                          </a:cubicBezTo>
                          <a:cubicBezTo>
                            <a:pt x="9335" y="65426"/>
                            <a:pt x="14794" y="80348"/>
                            <a:pt x="24181" y="86368"/>
                          </a:cubicBezTo>
                          <a:cubicBezTo>
                            <a:pt x="37685" y="74050"/>
                            <a:pt x="53469" y="64766"/>
                            <a:pt x="63798" y="54259"/>
                          </a:cubicBezTo>
                          <a:cubicBezTo>
                            <a:pt x="64676" y="39748"/>
                            <a:pt x="73010" y="18580"/>
                            <a:pt x="71164" y="8474"/>
                          </a:cubicBezTo>
                          <a:cubicBezTo>
                            <a:pt x="59419" y="15129"/>
                            <a:pt x="55411" y="15064"/>
                            <a:pt x="41453" y="23911"/>
                          </a:cubicBezTo>
                          <a:cubicBezTo>
                            <a:pt x="29462" y="18972"/>
                            <a:pt x="20863" y="8234"/>
                            <a:pt x="5529" y="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459;p76">
              <a:extLst>
                <a:ext uri="{FF2B5EF4-FFF2-40B4-BE49-F238E27FC236}">
                  <a16:creationId xmlns:a16="http://schemas.microsoft.com/office/drawing/2014/main" id="{7C2B1844-ACF2-61C9-72E7-967393564B4D}"/>
                </a:ext>
              </a:extLst>
            </p:cNvPr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516491660">
                    <a:custGeom>
                      <a:avLst/>
                      <a:gdLst>
                        <a:gd name="connsiteX0" fmla="*/ 14277 w 84533"/>
                        <a:gd name="connsiteY0" fmla="*/ 19 h 99808"/>
                        <a:gd name="connsiteX1" fmla="*/ 8301 w 84533"/>
                        <a:gd name="connsiteY1" fmla="*/ 10469 h 99808"/>
                        <a:gd name="connsiteX2" fmla="*/ 46763 w 84533"/>
                        <a:gd name="connsiteY2" fmla="*/ 36340 h 99808"/>
                        <a:gd name="connsiteX3" fmla="*/ 69562 w 84533"/>
                        <a:gd name="connsiteY3" fmla="*/ 24652 h 99808"/>
                        <a:gd name="connsiteX4" fmla="*/ 64490 w 84533"/>
                        <a:gd name="connsiteY4" fmla="*/ 56012 h 99808"/>
                        <a:gd name="connsiteX5" fmla="*/ 30643 w 84533"/>
                        <a:gd name="connsiteY5" fmla="*/ 83130 h 99808"/>
                        <a:gd name="connsiteX6" fmla="*/ 11530 w 84533"/>
                        <a:gd name="connsiteY6" fmla="*/ 60982 h 99808"/>
                        <a:gd name="connsiteX7" fmla="*/ 11530 w 84533"/>
                        <a:gd name="connsiteY7" fmla="*/ 13693 h 99808"/>
                        <a:gd name="connsiteX8" fmla="*/ 0 w 84533"/>
                        <a:gd name="connsiteY8" fmla="*/ 13693 h 99808"/>
                        <a:gd name="connsiteX9" fmla="*/ 0 w 84533"/>
                        <a:gd name="connsiteY9" fmla="*/ 65963 h 99808"/>
                        <a:gd name="connsiteX10" fmla="*/ 29037 w 84533"/>
                        <a:gd name="connsiteY10" fmla="*/ 99808 h 99808"/>
                        <a:gd name="connsiteX11" fmla="*/ 74845 w 84533"/>
                        <a:gd name="connsiteY11" fmla="*/ 63228 h 99808"/>
                        <a:gd name="connsiteX12" fmla="*/ 84533 w 84533"/>
                        <a:gd name="connsiteY12" fmla="*/ 2734 h 99808"/>
                        <a:gd name="connsiteX13" fmla="*/ 47456 w 84533"/>
                        <a:gd name="connsiteY13" fmla="*/ 22157 h 99808"/>
                        <a:gd name="connsiteX14" fmla="*/ 14277 w 84533"/>
                        <a:gd name="connsiteY14" fmla="*/ 19 h 9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84533" h="99808" fill="none" extrusionOk="0">
                          <a:moveTo>
                            <a:pt x="14277" y="19"/>
                          </a:moveTo>
                          <a:cubicBezTo>
                            <a:pt x="13313" y="4465"/>
                            <a:pt x="10274" y="5359"/>
                            <a:pt x="8301" y="10469"/>
                          </a:cubicBezTo>
                          <a:cubicBezTo>
                            <a:pt x="18629" y="14141"/>
                            <a:pt x="31439" y="32038"/>
                            <a:pt x="46763" y="36340"/>
                          </a:cubicBezTo>
                          <a:cubicBezTo>
                            <a:pt x="53455" y="32252"/>
                            <a:pt x="63652" y="28671"/>
                            <a:pt x="69562" y="24652"/>
                          </a:cubicBezTo>
                          <a:cubicBezTo>
                            <a:pt x="70332" y="33767"/>
                            <a:pt x="65455" y="45788"/>
                            <a:pt x="64490" y="56012"/>
                          </a:cubicBezTo>
                          <a:cubicBezTo>
                            <a:pt x="56152" y="65881"/>
                            <a:pt x="44032" y="71088"/>
                            <a:pt x="30643" y="83130"/>
                          </a:cubicBezTo>
                          <a:cubicBezTo>
                            <a:pt x="23557" y="79148"/>
                            <a:pt x="21756" y="70589"/>
                            <a:pt x="11530" y="60982"/>
                          </a:cubicBezTo>
                          <a:cubicBezTo>
                            <a:pt x="7200" y="38251"/>
                            <a:pt x="14716" y="23580"/>
                            <a:pt x="11530" y="13693"/>
                          </a:cubicBezTo>
                          <a:cubicBezTo>
                            <a:pt x="8856" y="14908"/>
                            <a:pt x="2564" y="13487"/>
                            <a:pt x="0" y="13693"/>
                          </a:cubicBezTo>
                          <a:cubicBezTo>
                            <a:pt x="2453" y="30589"/>
                            <a:pt x="-4784" y="46713"/>
                            <a:pt x="0" y="65963"/>
                          </a:cubicBezTo>
                          <a:cubicBezTo>
                            <a:pt x="12134" y="77873"/>
                            <a:pt x="17474" y="92833"/>
                            <a:pt x="29037" y="99808"/>
                          </a:cubicBezTo>
                          <a:cubicBezTo>
                            <a:pt x="37849" y="88681"/>
                            <a:pt x="67456" y="76907"/>
                            <a:pt x="74845" y="63228"/>
                          </a:cubicBezTo>
                          <a:cubicBezTo>
                            <a:pt x="75536" y="43763"/>
                            <a:pt x="85567" y="20907"/>
                            <a:pt x="84533" y="2734"/>
                          </a:cubicBezTo>
                          <a:cubicBezTo>
                            <a:pt x="77706" y="9246"/>
                            <a:pt x="61309" y="13022"/>
                            <a:pt x="47456" y="22157"/>
                          </a:cubicBezTo>
                          <a:cubicBezTo>
                            <a:pt x="32415" y="15926"/>
                            <a:pt x="28548" y="4618"/>
                            <a:pt x="14277" y="19"/>
                          </a:cubicBezTo>
                          <a:close/>
                        </a:path>
                        <a:path w="84533" h="99808" stroke="0" extrusionOk="0">
                          <a:moveTo>
                            <a:pt x="14277" y="19"/>
                          </a:moveTo>
                          <a:cubicBezTo>
                            <a:pt x="13139" y="3699"/>
                            <a:pt x="10686" y="5438"/>
                            <a:pt x="8301" y="10469"/>
                          </a:cubicBezTo>
                          <a:cubicBezTo>
                            <a:pt x="22939" y="17301"/>
                            <a:pt x="26744" y="24730"/>
                            <a:pt x="46763" y="36340"/>
                          </a:cubicBezTo>
                          <a:cubicBezTo>
                            <a:pt x="57420" y="30358"/>
                            <a:pt x="64484" y="29199"/>
                            <a:pt x="69562" y="24652"/>
                          </a:cubicBezTo>
                          <a:cubicBezTo>
                            <a:pt x="68846" y="40213"/>
                            <a:pt x="62231" y="47193"/>
                            <a:pt x="64490" y="56012"/>
                          </a:cubicBezTo>
                          <a:cubicBezTo>
                            <a:pt x="50118" y="69564"/>
                            <a:pt x="37536" y="76799"/>
                            <a:pt x="30643" y="83130"/>
                          </a:cubicBezTo>
                          <a:cubicBezTo>
                            <a:pt x="24433" y="80080"/>
                            <a:pt x="21586" y="69938"/>
                            <a:pt x="11530" y="60982"/>
                          </a:cubicBezTo>
                          <a:cubicBezTo>
                            <a:pt x="9074" y="51026"/>
                            <a:pt x="17184" y="27731"/>
                            <a:pt x="11530" y="13693"/>
                          </a:cubicBezTo>
                          <a:cubicBezTo>
                            <a:pt x="9215" y="14187"/>
                            <a:pt x="3877" y="12760"/>
                            <a:pt x="0" y="13693"/>
                          </a:cubicBezTo>
                          <a:cubicBezTo>
                            <a:pt x="1158" y="27549"/>
                            <a:pt x="-2503" y="46853"/>
                            <a:pt x="0" y="65963"/>
                          </a:cubicBezTo>
                          <a:cubicBezTo>
                            <a:pt x="13376" y="74351"/>
                            <a:pt x="11597" y="85940"/>
                            <a:pt x="29037" y="99808"/>
                          </a:cubicBezTo>
                          <a:cubicBezTo>
                            <a:pt x="47984" y="82383"/>
                            <a:pt x="58271" y="81735"/>
                            <a:pt x="74845" y="63228"/>
                          </a:cubicBezTo>
                          <a:cubicBezTo>
                            <a:pt x="75712" y="34350"/>
                            <a:pt x="84856" y="25322"/>
                            <a:pt x="84533" y="2734"/>
                          </a:cubicBezTo>
                          <a:cubicBezTo>
                            <a:pt x="73306" y="10655"/>
                            <a:pt x="55529" y="15778"/>
                            <a:pt x="47456" y="22157"/>
                          </a:cubicBezTo>
                          <a:cubicBezTo>
                            <a:pt x="33614" y="14480"/>
                            <a:pt x="29919" y="6280"/>
                            <a:pt x="14277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460;p76">
              <a:extLst>
                <a:ext uri="{FF2B5EF4-FFF2-40B4-BE49-F238E27FC236}">
                  <a16:creationId xmlns:a16="http://schemas.microsoft.com/office/drawing/2014/main" id="{FF2C90F1-1C21-E4ED-5177-CDDB869378FD}"/>
                </a:ext>
              </a:extLst>
            </p:cNvPr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349931712">
                    <a:custGeom>
                      <a:avLst/>
                      <a:gdLst>
                        <a:gd name="connsiteX0" fmla="*/ 125538 w 142803"/>
                        <a:gd name="connsiteY0" fmla="*/ 0 h 150343"/>
                        <a:gd name="connsiteX1" fmla="*/ 84767 w 142803"/>
                        <a:gd name="connsiteY1" fmla="*/ 38081 h 150343"/>
                        <a:gd name="connsiteX2" fmla="*/ 47696 w 142803"/>
                        <a:gd name="connsiteY2" fmla="*/ 57250 h 150343"/>
                        <a:gd name="connsiteX3" fmla="*/ 8539 w 142803"/>
                        <a:gd name="connsiteY3" fmla="*/ 91844 h 150343"/>
                        <a:gd name="connsiteX4" fmla="*/ 14 w 142803"/>
                        <a:gd name="connsiteY4" fmla="*/ 115478 h 150343"/>
                        <a:gd name="connsiteX5" fmla="*/ 35715 w 142803"/>
                        <a:gd name="connsiteY5" fmla="*/ 150327 h 150343"/>
                        <a:gd name="connsiteX6" fmla="*/ 81540 w 142803"/>
                        <a:gd name="connsiteY6" fmla="*/ 91092 h 150343"/>
                        <a:gd name="connsiteX7" fmla="*/ 126223 w 142803"/>
                        <a:gd name="connsiteY7" fmla="*/ 47794 h 150343"/>
                        <a:gd name="connsiteX8" fmla="*/ 142803 w 142803"/>
                        <a:gd name="connsiteY8" fmla="*/ 22160 h 150343"/>
                        <a:gd name="connsiteX9" fmla="*/ 142803 w 142803"/>
                        <a:gd name="connsiteY9" fmla="*/ 0 h 150343"/>
                        <a:gd name="connsiteX10" fmla="*/ 125538 w 142803"/>
                        <a:gd name="connsiteY10" fmla="*/ 0 h 150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2803" h="150343" fill="none" extrusionOk="0">
                          <a:moveTo>
                            <a:pt x="125538" y="0"/>
                          </a:moveTo>
                          <a:cubicBezTo>
                            <a:pt x="112685" y="18415"/>
                            <a:pt x="97697" y="20828"/>
                            <a:pt x="84767" y="38081"/>
                          </a:cubicBezTo>
                          <a:cubicBezTo>
                            <a:pt x="73250" y="49199"/>
                            <a:pt x="60773" y="50257"/>
                            <a:pt x="47696" y="57250"/>
                          </a:cubicBezTo>
                          <a:cubicBezTo>
                            <a:pt x="37615" y="72576"/>
                            <a:pt x="25775" y="74695"/>
                            <a:pt x="8539" y="91844"/>
                          </a:cubicBezTo>
                          <a:cubicBezTo>
                            <a:pt x="4861" y="103552"/>
                            <a:pt x="515" y="108474"/>
                            <a:pt x="14" y="115478"/>
                          </a:cubicBezTo>
                          <a:cubicBezTo>
                            <a:pt x="14176" y="128127"/>
                            <a:pt x="19136" y="139838"/>
                            <a:pt x="35715" y="150327"/>
                          </a:cubicBezTo>
                          <a:cubicBezTo>
                            <a:pt x="41112" y="134694"/>
                            <a:pt x="61971" y="118760"/>
                            <a:pt x="81540" y="91092"/>
                          </a:cubicBezTo>
                          <a:cubicBezTo>
                            <a:pt x="100185" y="72302"/>
                            <a:pt x="116916" y="60560"/>
                            <a:pt x="126223" y="47794"/>
                          </a:cubicBezTo>
                          <a:cubicBezTo>
                            <a:pt x="130962" y="34283"/>
                            <a:pt x="135457" y="35388"/>
                            <a:pt x="142803" y="22160"/>
                          </a:cubicBezTo>
                          <a:cubicBezTo>
                            <a:pt x="142290" y="14260"/>
                            <a:pt x="144805" y="9829"/>
                            <a:pt x="142803" y="0"/>
                          </a:cubicBezTo>
                          <a:cubicBezTo>
                            <a:pt x="135460" y="764"/>
                            <a:pt x="132308" y="-92"/>
                            <a:pt x="125538" y="0"/>
                          </a:cubicBezTo>
                          <a:close/>
                        </a:path>
                        <a:path w="142803" h="150343" stroke="0" extrusionOk="0">
                          <a:moveTo>
                            <a:pt x="125538" y="0"/>
                          </a:moveTo>
                          <a:cubicBezTo>
                            <a:pt x="112245" y="14834"/>
                            <a:pt x="101137" y="16635"/>
                            <a:pt x="84767" y="38081"/>
                          </a:cubicBezTo>
                          <a:cubicBezTo>
                            <a:pt x="72082" y="49091"/>
                            <a:pt x="61883" y="47655"/>
                            <a:pt x="47696" y="57250"/>
                          </a:cubicBezTo>
                          <a:cubicBezTo>
                            <a:pt x="33863" y="70231"/>
                            <a:pt x="22601" y="73288"/>
                            <a:pt x="8539" y="91844"/>
                          </a:cubicBezTo>
                          <a:cubicBezTo>
                            <a:pt x="7288" y="99794"/>
                            <a:pt x="1372" y="106973"/>
                            <a:pt x="14" y="115478"/>
                          </a:cubicBezTo>
                          <a:cubicBezTo>
                            <a:pt x="19410" y="128138"/>
                            <a:pt x="25835" y="145060"/>
                            <a:pt x="35715" y="150327"/>
                          </a:cubicBezTo>
                          <a:cubicBezTo>
                            <a:pt x="53264" y="118332"/>
                            <a:pt x="68648" y="108048"/>
                            <a:pt x="81540" y="91092"/>
                          </a:cubicBezTo>
                          <a:cubicBezTo>
                            <a:pt x="94105" y="76890"/>
                            <a:pt x="111219" y="66324"/>
                            <a:pt x="126223" y="47794"/>
                          </a:cubicBezTo>
                          <a:cubicBezTo>
                            <a:pt x="129638" y="38269"/>
                            <a:pt x="140552" y="32347"/>
                            <a:pt x="142803" y="22160"/>
                          </a:cubicBezTo>
                          <a:cubicBezTo>
                            <a:pt x="140737" y="11680"/>
                            <a:pt x="145327" y="5286"/>
                            <a:pt x="142803" y="0"/>
                          </a:cubicBezTo>
                          <a:cubicBezTo>
                            <a:pt x="136932" y="332"/>
                            <a:pt x="131108" y="-1226"/>
                            <a:pt x="125538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461;p76">
              <a:extLst>
                <a:ext uri="{FF2B5EF4-FFF2-40B4-BE49-F238E27FC236}">
                  <a16:creationId xmlns:a16="http://schemas.microsoft.com/office/drawing/2014/main" id="{B67CEB95-E44D-51F8-1260-6E2632B21752}"/>
                </a:ext>
              </a:extLst>
            </p:cNvPr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504846914">
                    <a:custGeom>
                      <a:avLst/>
                      <a:gdLst>
                        <a:gd name="connsiteX0" fmla="*/ 144173 w 155460"/>
                        <a:gd name="connsiteY0" fmla="*/ 12462 h 165283"/>
                        <a:gd name="connsiteX1" fmla="*/ 144173 w 155460"/>
                        <a:gd name="connsiteY1" fmla="*/ 26395 h 165283"/>
                        <a:gd name="connsiteX2" fmla="*/ 128954 w 155460"/>
                        <a:gd name="connsiteY2" fmla="*/ 49783 h 165283"/>
                        <a:gd name="connsiteX3" fmla="*/ 84057 w 155460"/>
                        <a:gd name="connsiteY3" fmla="*/ 93351 h 165283"/>
                        <a:gd name="connsiteX4" fmla="*/ 42145 w 155460"/>
                        <a:gd name="connsiteY4" fmla="*/ 147597 h 165283"/>
                        <a:gd name="connsiteX5" fmla="*/ 13820 w 155460"/>
                        <a:gd name="connsiteY5" fmla="*/ 119714 h 165283"/>
                        <a:gd name="connsiteX6" fmla="*/ 20256 w 155460"/>
                        <a:gd name="connsiteY6" fmla="*/ 101797 h 165283"/>
                        <a:gd name="connsiteX7" fmla="*/ 57800 w 155460"/>
                        <a:gd name="connsiteY7" fmla="*/ 68708 h 165283"/>
                        <a:gd name="connsiteX8" fmla="*/ 94193 w 155460"/>
                        <a:gd name="connsiteY8" fmla="*/ 49783 h 165283"/>
                        <a:gd name="connsiteX9" fmla="*/ 134721 w 155460"/>
                        <a:gd name="connsiteY9" fmla="*/ 12462 h 165283"/>
                        <a:gd name="connsiteX10" fmla="*/ 144173 w 155460"/>
                        <a:gd name="connsiteY10" fmla="*/ 12462 h 165283"/>
                        <a:gd name="connsiteX11" fmla="*/ 130353 w 155460"/>
                        <a:gd name="connsiteY11" fmla="*/ 16 h 165283"/>
                        <a:gd name="connsiteX12" fmla="*/ 88192 w 155460"/>
                        <a:gd name="connsiteY12" fmla="*/ 38841 h 165283"/>
                        <a:gd name="connsiteX13" fmla="*/ 52048 w 155460"/>
                        <a:gd name="connsiteY13" fmla="*/ 57997 h 165283"/>
                        <a:gd name="connsiteX14" fmla="*/ 10353 w 155460"/>
                        <a:gd name="connsiteY14" fmla="*/ 94327 h 165283"/>
                        <a:gd name="connsiteX15" fmla="*/ 0 w 155460"/>
                        <a:gd name="connsiteY15" fmla="*/ 123201 h 165283"/>
                        <a:gd name="connsiteX16" fmla="*/ 43295 w 155460"/>
                        <a:gd name="connsiteY16" fmla="*/ 165266 h 165283"/>
                        <a:gd name="connsiteX17" fmla="*/ 92358 w 155460"/>
                        <a:gd name="connsiteY17" fmla="*/ 101797 h 165283"/>
                        <a:gd name="connsiteX18" fmla="*/ 137022 w 155460"/>
                        <a:gd name="connsiteY18" fmla="*/ 58758 h 165283"/>
                        <a:gd name="connsiteX19" fmla="*/ 155444 w 155460"/>
                        <a:gd name="connsiteY19" fmla="*/ 30379 h 165283"/>
                        <a:gd name="connsiteX20" fmla="*/ 155444 w 155460"/>
                        <a:gd name="connsiteY20" fmla="*/ 16 h 165283"/>
                        <a:gd name="connsiteX21" fmla="*/ 130353 w 155460"/>
                        <a:gd name="connsiteY21" fmla="*/ 16 h 1652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155460" h="165283" fill="none" extrusionOk="0">
                          <a:moveTo>
                            <a:pt x="144173" y="12462"/>
                          </a:moveTo>
                          <a:cubicBezTo>
                            <a:pt x="144911" y="17607"/>
                            <a:pt x="143971" y="21197"/>
                            <a:pt x="144173" y="26395"/>
                          </a:cubicBezTo>
                          <a:cubicBezTo>
                            <a:pt x="139351" y="34425"/>
                            <a:pt x="132694" y="40157"/>
                            <a:pt x="128954" y="49783"/>
                          </a:cubicBezTo>
                          <a:cubicBezTo>
                            <a:pt x="122502" y="63363"/>
                            <a:pt x="92018" y="78599"/>
                            <a:pt x="84057" y="93351"/>
                          </a:cubicBezTo>
                          <a:cubicBezTo>
                            <a:pt x="73899" y="112674"/>
                            <a:pt x="46574" y="130454"/>
                            <a:pt x="42145" y="147597"/>
                          </a:cubicBezTo>
                          <a:cubicBezTo>
                            <a:pt x="26547" y="138552"/>
                            <a:pt x="22196" y="123957"/>
                            <a:pt x="13820" y="119714"/>
                          </a:cubicBezTo>
                          <a:cubicBezTo>
                            <a:pt x="14373" y="113633"/>
                            <a:pt x="18718" y="106539"/>
                            <a:pt x="20256" y="101797"/>
                          </a:cubicBezTo>
                          <a:cubicBezTo>
                            <a:pt x="31027" y="84616"/>
                            <a:pt x="50218" y="81505"/>
                            <a:pt x="57800" y="68708"/>
                          </a:cubicBezTo>
                          <a:cubicBezTo>
                            <a:pt x="65124" y="63945"/>
                            <a:pt x="86608" y="54674"/>
                            <a:pt x="94193" y="49783"/>
                          </a:cubicBezTo>
                          <a:cubicBezTo>
                            <a:pt x="107788" y="34718"/>
                            <a:pt x="125705" y="28082"/>
                            <a:pt x="134721" y="12462"/>
                          </a:cubicBezTo>
                          <a:cubicBezTo>
                            <a:pt x="138946" y="11971"/>
                            <a:pt x="141726" y="12927"/>
                            <a:pt x="144173" y="12462"/>
                          </a:cubicBezTo>
                          <a:close/>
                          <a:moveTo>
                            <a:pt x="130353" y="16"/>
                          </a:moveTo>
                          <a:cubicBezTo>
                            <a:pt x="121820" y="10713"/>
                            <a:pt x="101909" y="20019"/>
                            <a:pt x="88192" y="38841"/>
                          </a:cubicBezTo>
                          <a:cubicBezTo>
                            <a:pt x="80318" y="43150"/>
                            <a:pt x="58223" y="52179"/>
                            <a:pt x="52048" y="57997"/>
                          </a:cubicBezTo>
                          <a:cubicBezTo>
                            <a:pt x="42663" y="70245"/>
                            <a:pt x="22723" y="77061"/>
                            <a:pt x="10353" y="94327"/>
                          </a:cubicBezTo>
                          <a:cubicBezTo>
                            <a:pt x="7568" y="106612"/>
                            <a:pt x="-447" y="116437"/>
                            <a:pt x="0" y="123201"/>
                          </a:cubicBezTo>
                          <a:cubicBezTo>
                            <a:pt x="20357" y="137867"/>
                            <a:pt x="17890" y="149405"/>
                            <a:pt x="43295" y="165266"/>
                          </a:cubicBezTo>
                          <a:cubicBezTo>
                            <a:pt x="57847" y="139566"/>
                            <a:pt x="74357" y="125382"/>
                            <a:pt x="92358" y="101797"/>
                          </a:cubicBezTo>
                          <a:cubicBezTo>
                            <a:pt x="100016" y="87916"/>
                            <a:pt x="116569" y="81551"/>
                            <a:pt x="137022" y="58758"/>
                          </a:cubicBezTo>
                          <a:cubicBezTo>
                            <a:pt x="139219" y="49723"/>
                            <a:pt x="153009" y="38367"/>
                            <a:pt x="155444" y="30379"/>
                          </a:cubicBezTo>
                          <a:cubicBezTo>
                            <a:pt x="152107" y="23241"/>
                            <a:pt x="157123" y="6870"/>
                            <a:pt x="155444" y="16"/>
                          </a:cubicBezTo>
                          <a:cubicBezTo>
                            <a:pt x="147329" y="1561"/>
                            <a:pt x="136587" y="-2426"/>
                            <a:pt x="130353" y="16"/>
                          </a:cubicBezTo>
                          <a:close/>
                        </a:path>
                        <a:path w="155460" h="165283" stroke="0" extrusionOk="0">
                          <a:moveTo>
                            <a:pt x="144173" y="12462"/>
                          </a:moveTo>
                          <a:cubicBezTo>
                            <a:pt x="144219" y="17463"/>
                            <a:pt x="143840" y="23493"/>
                            <a:pt x="144173" y="26395"/>
                          </a:cubicBezTo>
                          <a:cubicBezTo>
                            <a:pt x="139736" y="39001"/>
                            <a:pt x="131067" y="44374"/>
                            <a:pt x="128954" y="49783"/>
                          </a:cubicBezTo>
                          <a:cubicBezTo>
                            <a:pt x="111359" y="67013"/>
                            <a:pt x="102280" y="75141"/>
                            <a:pt x="84057" y="93351"/>
                          </a:cubicBezTo>
                          <a:cubicBezTo>
                            <a:pt x="67859" y="114903"/>
                            <a:pt x="50482" y="129711"/>
                            <a:pt x="42145" y="147597"/>
                          </a:cubicBezTo>
                          <a:cubicBezTo>
                            <a:pt x="29942" y="136817"/>
                            <a:pt x="28757" y="131550"/>
                            <a:pt x="13820" y="119714"/>
                          </a:cubicBezTo>
                          <a:cubicBezTo>
                            <a:pt x="15342" y="113326"/>
                            <a:pt x="19637" y="107523"/>
                            <a:pt x="20256" y="101797"/>
                          </a:cubicBezTo>
                          <a:cubicBezTo>
                            <a:pt x="34194" y="86460"/>
                            <a:pt x="45872" y="85526"/>
                            <a:pt x="57800" y="68708"/>
                          </a:cubicBezTo>
                          <a:cubicBezTo>
                            <a:pt x="71804" y="59323"/>
                            <a:pt x="85220" y="55665"/>
                            <a:pt x="94193" y="49783"/>
                          </a:cubicBezTo>
                          <a:cubicBezTo>
                            <a:pt x="109194" y="35770"/>
                            <a:pt x="125232" y="25551"/>
                            <a:pt x="134721" y="12462"/>
                          </a:cubicBezTo>
                          <a:cubicBezTo>
                            <a:pt x="139139" y="12368"/>
                            <a:pt x="139927" y="12892"/>
                            <a:pt x="144173" y="12462"/>
                          </a:cubicBezTo>
                          <a:close/>
                          <a:moveTo>
                            <a:pt x="130353" y="16"/>
                          </a:moveTo>
                          <a:cubicBezTo>
                            <a:pt x="121660" y="10453"/>
                            <a:pt x="100616" y="23430"/>
                            <a:pt x="88192" y="38841"/>
                          </a:cubicBezTo>
                          <a:cubicBezTo>
                            <a:pt x="80467" y="44921"/>
                            <a:pt x="62979" y="50946"/>
                            <a:pt x="52048" y="57997"/>
                          </a:cubicBezTo>
                          <a:cubicBezTo>
                            <a:pt x="43038" y="66003"/>
                            <a:pt x="25057" y="76131"/>
                            <a:pt x="10353" y="94327"/>
                          </a:cubicBezTo>
                          <a:cubicBezTo>
                            <a:pt x="9466" y="104914"/>
                            <a:pt x="3484" y="111717"/>
                            <a:pt x="0" y="123201"/>
                          </a:cubicBezTo>
                          <a:cubicBezTo>
                            <a:pt x="19633" y="137710"/>
                            <a:pt x="32305" y="158216"/>
                            <a:pt x="43295" y="165266"/>
                          </a:cubicBezTo>
                          <a:cubicBezTo>
                            <a:pt x="51881" y="150691"/>
                            <a:pt x="77204" y="132598"/>
                            <a:pt x="92358" y="101797"/>
                          </a:cubicBezTo>
                          <a:cubicBezTo>
                            <a:pt x="102236" y="92242"/>
                            <a:pt x="126136" y="71506"/>
                            <a:pt x="137022" y="58758"/>
                          </a:cubicBezTo>
                          <a:cubicBezTo>
                            <a:pt x="139936" y="48608"/>
                            <a:pt x="150858" y="39194"/>
                            <a:pt x="155444" y="30379"/>
                          </a:cubicBezTo>
                          <a:cubicBezTo>
                            <a:pt x="152653" y="21692"/>
                            <a:pt x="156667" y="12475"/>
                            <a:pt x="155444" y="16"/>
                          </a:cubicBezTo>
                          <a:cubicBezTo>
                            <a:pt x="149392" y="1688"/>
                            <a:pt x="141804" y="-2992"/>
                            <a:pt x="130353" y="16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462;p76">
              <a:extLst>
                <a:ext uri="{FF2B5EF4-FFF2-40B4-BE49-F238E27FC236}">
                  <a16:creationId xmlns:a16="http://schemas.microsoft.com/office/drawing/2014/main" id="{BD6F8B0B-BC65-F7D8-A363-609DD2411BD9}"/>
                </a:ext>
              </a:extLst>
            </p:cNvPr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701682335">
                    <a:custGeom>
                      <a:avLst/>
                      <a:gdLst>
                        <a:gd name="connsiteX0" fmla="*/ 11066 w 92375"/>
                        <a:gd name="connsiteY0" fmla="*/ 18 h 185938"/>
                        <a:gd name="connsiteX1" fmla="*/ 20045 w 92375"/>
                        <a:gd name="connsiteY1" fmla="*/ 65710 h 185938"/>
                        <a:gd name="connsiteX2" fmla="*/ 21431 w 92375"/>
                        <a:gd name="connsiteY2" fmla="*/ 109517 h 185938"/>
                        <a:gd name="connsiteX3" fmla="*/ 4849 w 92375"/>
                        <a:gd name="connsiteY3" fmla="*/ 117233 h 185938"/>
                        <a:gd name="connsiteX4" fmla="*/ 19823 w 92375"/>
                        <a:gd name="connsiteY4" fmla="*/ 153566 h 185938"/>
                        <a:gd name="connsiteX5" fmla="*/ 5782 w 92375"/>
                        <a:gd name="connsiteY5" fmla="*/ 173982 h 185938"/>
                        <a:gd name="connsiteX6" fmla="*/ 18890 w 92375"/>
                        <a:gd name="connsiteY6" fmla="*/ 185919 h 185938"/>
                        <a:gd name="connsiteX7" fmla="*/ 48145 w 92375"/>
                        <a:gd name="connsiteY7" fmla="*/ 152078 h 185938"/>
                        <a:gd name="connsiteX8" fmla="*/ 62888 w 92375"/>
                        <a:gd name="connsiteY8" fmla="*/ 109015 h 185938"/>
                        <a:gd name="connsiteX9" fmla="*/ 92356 w 92375"/>
                        <a:gd name="connsiteY9" fmla="*/ 99067 h 185938"/>
                        <a:gd name="connsiteX10" fmla="*/ 74629 w 92375"/>
                        <a:gd name="connsiteY10" fmla="*/ 86126 h 185938"/>
                        <a:gd name="connsiteX11" fmla="*/ 50898 w 92375"/>
                        <a:gd name="connsiteY11" fmla="*/ 86126 h 185938"/>
                        <a:gd name="connsiteX12" fmla="*/ 48607 w 92375"/>
                        <a:gd name="connsiteY12" fmla="*/ 14447 h 185938"/>
                        <a:gd name="connsiteX13" fmla="*/ 11066 w 92375"/>
                        <a:gd name="connsiteY13" fmla="*/ 18 h 1859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92375" h="185938" fill="none" extrusionOk="0">
                          <a:moveTo>
                            <a:pt x="11066" y="18"/>
                          </a:moveTo>
                          <a:cubicBezTo>
                            <a:pt x="20083" y="32158"/>
                            <a:pt x="12506" y="40340"/>
                            <a:pt x="20045" y="65710"/>
                          </a:cubicBezTo>
                          <a:cubicBezTo>
                            <a:pt x="22599" y="77220"/>
                            <a:pt x="20658" y="98378"/>
                            <a:pt x="21431" y="109517"/>
                          </a:cubicBezTo>
                          <a:cubicBezTo>
                            <a:pt x="15904" y="114489"/>
                            <a:pt x="8800" y="113018"/>
                            <a:pt x="4849" y="117233"/>
                          </a:cubicBezTo>
                          <a:cubicBezTo>
                            <a:pt x="11109" y="125179"/>
                            <a:pt x="12315" y="146584"/>
                            <a:pt x="19823" y="153566"/>
                          </a:cubicBezTo>
                          <a:cubicBezTo>
                            <a:pt x="19891" y="154298"/>
                            <a:pt x="-473" y="170179"/>
                            <a:pt x="5782" y="173982"/>
                          </a:cubicBezTo>
                          <a:cubicBezTo>
                            <a:pt x="9377" y="177524"/>
                            <a:pt x="15053" y="182263"/>
                            <a:pt x="18890" y="185919"/>
                          </a:cubicBezTo>
                          <a:cubicBezTo>
                            <a:pt x="22113" y="175853"/>
                            <a:pt x="39937" y="169668"/>
                            <a:pt x="48145" y="152078"/>
                          </a:cubicBezTo>
                          <a:cubicBezTo>
                            <a:pt x="52600" y="129588"/>
                            <a:pt x="63176" y="119118"/>
                            <a:pt x="62888" y="109015"/>
                          </a:cubicBezTo>
                          <a:cubicBezTo>
                            <a:pt x="68375" y="104649"/>
                            <a:pt x="85652" y="102691"/>
                            <a:pt x="92356" y="99067"/>
                          </a:cubicBezTo>
                          <a:cubicBezTo>
                            <a:pt x="85465" y="97238"/>
                            <a:pt x="79010" y="87892"/>
                            <a:pt x="74629" y="86126"/>
                          </a:cubicBezTo>
                          <a:cubicBezTo>
                            <a:pt x="63216" y="87435"/>
                            <a:pt x="58377" y="85244"/>
                            <a:pt x="50898" y="86126"/>
                          </a:cubicBezTo>
                          <a:cubicBezTo>
                            <a:pt x="49988" y="59673"/>
                            <a:pt x="54382" y="37390"/>
                            <a:pt x="48607" y="14447"/>
                          </a:cubicBezTo>
                          <a:cubicBezTo>
                            <a:pt x="36976" y="11370"/>
                            <a:pt x="26977" y="2189"/>
                            <a:pt x="11066" y="18"/>
                          </a:cubicBezTo>
                          <a:close/>
                        </a:path>
                        <a:path w="92375" h="185938" stroke="0" extrusionOk="0">
                          <a:moveTo>
                            <a:pt x="11066" y="18"/>
                          </a:moveTo>
                          <a:cubicBezTo>
                            <a:pt x="20186" y="22008"/>
                            <a:pt x="9250" y="36943"/>
                            <a:pt x="20045" y="65710"/>
                          </a:cubicBezTo>
                          <a:cubicBezTo>
                            <a:pt x="24507" y="79112"/>
                            <a:pt x="16464" y="92603"/>
                            <a:pt x="21431" y="109517"/>
                          </a:cubicBezTo>
                          <a:cubicBezTo>
                            <a:pt x="14459" y="114597"/>
                            <a:pt x="11537" y="113256"/>
                            <a:pt x="4849" y="117233"/>
                          </a:cubicBezTo>
                          <a:cubicBezTo>
                            <a:pt x="12106" y="126336"/>
                            <a:pt x="13806" y="144714"/>
                            <a:pt x="19823" y="153566"/>
                          </a:cubicBezTo>
                          <a:cubicBezTo>
                            <a:pt x="18431" y="152239"/>
                            <a:pt x="1472" y="169446"/>
                            <a:pt x="5782" y="173982"/>
                          </a:cubicBezTo>
                          <a:cubicBezTo>
                            <a:pt x="8821" y="177986"/>
                            <a:pt x="14694" y="181686"/>
                            <a:pt x="18890" y="185919"/>
                          </a:cubicBezTo>
                          <a:cubicBezTo>
                            <a:pt x="23037" y="173966"/>
                            <a:pt x="41858" y="159894"/>
                            <a:pt x="48145" y="152078"/>
                          </a:cubicBezTo>
                          <a:cubicBezTo>
                            <a:pt x="50220" y="133842"/>
                            <a:pt x="61214" y="127804"/>
                            <a:pt x="62888" y="109015"/>
                          </a:cubicBezTo>
                          <a:cubicBezTo>
                            <a:pt x="71957" y="103120"/>
                            <a:pt x="86741" y="103154"/>
                            <a:pt x="92356" y="99067"/>
                          </a:cubicBezTo>
                          <a:cubicBezTo>
                            <a:pt x="83007" y="93618"/>
                            <a:pt x="80669" y="87612"/>
                            <a:pt x="74629" y="86126"/>
                          </a:cubicBezTo>
                          <a:cubicBezTo>
                            <a:pt x="64445" y="87507"/>
                            <a:pt x="59071" y="86068"/>
                            <a:pt x="50898" y="86126"/>
                          </a:cubicBezTo>
                          <a:cubicBezTo>
                            <a:pt x="50302" y="67025"/>
                            <a:pt x="50979" y="33968"/>
                            <a:pt x="48607" y="14447"/>
                          </a:cubicBezTo>
                          <a:cubicBezTo>
                            <a:pt x="34793" y="13292"/>
                            <a:pt x="21906" y="3060"/>
                            <a:pt x="11066" y="1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463;p76">
              <a:extLst>
                <a:ext uri="{FF2B5EF4-FFF2-40B4-BE49-F238E27FC236}">
                  <a16:creationId xmlns:a16="http://schemas.microsoft.com/office/drawing/2014/main" id="{E2FF5184-C625-0FFE-645E-2F66EA9A5815}"/>
                </a:ext>
              </a:extLst>
            </p:cNvPr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442645654">
                    <a:custGeom>
                      <a:avLst/>
                      <a:gdLst>
                        <a:gd name="connsiteX0" fmla="*/ 21188 w 108716"/>
                        <a:gd name="connsiteY0" fmla="*/ 18674 h 204090"/>
                        <a:gd name="connsiteX1" fmla="*/ 46073 w 108716"/>
                        <a:gd name="connsiteY1" fmla="*/ 28123 h 204090"/>
                        <a:gd name="connsiteX2" fmla="*/ 48367 w 108716"/>
                        <a:gd name="connsiteY2" fmla="*/ 101534 h 204090"/>
                        <a:gd name="connsiteX3" fmla="*/ 75775 w 108716"/>
                        <a:gd name="connsiteY3" fmla="*/ 101534 h 204090"/>
                        <a:gd name="connsiteX4" fmla="*/ 82232 w 108716"/>
                        <a:gd name="connsiteY4" fmla="*/ 106269 h 204090"/>
                        <a:gd name="connsiteX5" fmla="*/ 61500 w 108716"/>
                        <a:gd name="connsiteY5" fmla="*/ 112984 h 204090"/>
                        <a:gd name="connsiteX6" fmla="*/ 46302 w 108716"/>
                        <a:gd name="connsiteY6" fmla="*/ 158047 h 204090"/>
                        <a:gd name="connsiteX7" fmla="*/ 21667 w 108716"/>
                        <a:gd name="connsiteY7" fmla="*/ 186415 h 204090"/>
                        <a:gd name="connsiteX8" fmla="*/ 14296 w 108716"/>
                        <a:gd name="connsiteY8" fmla="*/ 179680 h 204090"/>
                        <a:gd name="connsiteX9" fmla="*/ 26265 w 108716"/>
                        <a:gd name="connsiteY9" fmla="*/ 168006 h 204090"/>
                        <a:gd name="connsiteX10" fmla="*/ 29951 w 108716"/>
                        <a:gd name="connsiteY10" fmla="*/ 164761 h 204090"/>
                        <a:gd name="connsiteX11" fmla="*/ 15448 w 108716"/>
                        <a:gd name="connsiteY11" fmla="*/ 129658 h 204090"/>
                        <a:gd name="connsiteX12" fmla="*/ 30407 w 108716"/>
                        <a:gd name="connsiteY12" fmla="*/ 122943 h 204090"/>
                        <a:gd name="connsiteX13" fmla="*/ 28559 w 108716"/>
                        <a:gd name="connsiteY13" fmla="*/ 73921 h 204090"/>
                        <a:gd name="connsiteX14" fmla="*/ 21188 w 108716"/>
                        <a:gd name="connsiteY14" fmla="*/ 18674 h 204090"/>
                        <a:gd name="connsiteX15" fmla="*/ 6925 w 108716"/>
                        <a:gd name="connsiteY15" fmla="*/ 20 h 204090"/>
                        <a:gd name="connsiteX16" fmla="*/ 17285 w 108716"/>
                        <a:gd name="connsiteY16" fmla="*/ 75166 h 204090"/>
                        <a:gd name="connsiteX17" fmla="*/ 18438 w 108716"/>
                        <a:gd name="connsiteY17" fmla="*/ 114739 h 204090"/>
                        <a:gd name="connsiteX18" fmla="*/ 21 w 108716"/>
                        <a:gd name="connsiteY18" fmla="*/ 123209 h 204090"/>
                        <a:gd name="connsiteX19" fmla="*/ 15665 w 108716"/>
                        <a:gd name="connsiteY19" fmla="*/ 160782 h 204090"/>
                        <a:gd name="connsiteX20" fmla="*/ 2076 w 108716"/>
                        <a:gd name="connsiteY20" fmla="*/ 181191 h 204090"/>
                        <a:gd name="connsiteX21" fmla="*/ 5544 w 108716"/>
                        <a:gd name="connsiteY21" fmla="*/ 188395 h 204090"/>
                        <a:gd name="connsiteX22" fmla="*/ 17742 w 108716"/>
                        <a:gd name="connsiteY22" fmla="*/ 199600 h 204090"/>
                        <a:gd name="connsiteX23" fmla="*/ 21884 w 108716"/>
                        <a:gd name="connsiteY23" fmla="*/ 204090 h 204090"/>
                        <a:gd name="connsiteX24" fmla="*/ 55521 w 108716"/>
                        <a:gd name="connsiteY24" fmla="*/ 165496 h 204090"/>
                        <a:gd name="connsiteX25" fmla="*/ 70252 w 108716"/>
                        <a:gd name="connsiteY25" fmla="*/ 123209 h 204090"/>
                        <a:gd name="connsiteX26" fmla="*/ 108716 w 108716"/>
                        <a:gd name="connsiteY26" fmla="*/ 110514 h 204090"/>
                        <a:gd name="connsiteX27" fmla="*/ 79460 w 108716"/>
                        <a:gd name="connsiteY27" fmla="*/ 89105 h 204090"/>
                        <a:gd name="connsiteX28" fmla="*/ 59424 w 108716"/>
                        <a:gd name="connsiteY28" fmla="*/ 89105 h 204090"/>
                        <a:gd name="connsiteX29" fmla="*/ 57119 w 108716"/>
                        <a:gd name="connsiteY29" fmla="*/ 19184 h 204090"/>
                        <a:gd name="connsiteX30" fmla="*/ 6925 w 108716"/>
                        <a:gd name="connsiteY30" fmla="*/ 20 h 204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108716" h="204090" fill="none" extrusionOk="0">
                          <a:moveTo>
                            <a:pt x="21188" y="18674"/>
                          </a:moveTo>
                          <a:cubicBezTo>
                            <a:pt x="26747" y="20671"/>
                            <a:pt x="37816" y="27657"/>
                            <a:pt x="46073" y="28123"/>
                          </a:cubicBezTo>
                          <a:cubicBezTo>
                            <a:pt x="47730" y="52368"/>
                            <a:pt x="43680" y="75448"/>
                            <a:pt x="48367" y="101534"/>
                          </a:cubicBezTo>
                          <a:cubicBezTo>
                            <a:pt x="55029" y="100734"/>
                            <a:pt x="62418" y="102107"/>
                            <a:pt x="75775" y="101534"/>
                          </a:cubicBezTo>
                          <a:cubicBezTo>
                            <a:pt x="79246" y="103350"/>
                            <a:pt x="78666" y="104371"/>
                            <a:pt x="82232" y="106269"/>
                          </a:cubicBezTo>
                          <a:cubicBezTo>
                            <a:pt x="78098" y="110170"/>
                            <a:pt x="70958" y="107563"/>
                            <a:pt x="61500" y="112984"/>
                          </a:cubicBezTo>
                          <a:cubicBezTo>
                            <a:pt x="56420" y="129612"/>
                            <a:pt x="51241" y="141031"/>
                            <a:pt x="46302" y="158047"/>
                          </a:cubicBezTo>
                          <a:cubicBezTo>
                            <a:pt x="37765" y="169150"/>
                            <a:pt x="27961" y="178583"/>
                            <a:pt x="21667" y="186415"/>
                          </a:cubicBezTo>
                          <a:cubicBezTo>
                            <a:pt x="20425" y="184558"/>
                            <a:pt x="16470" y="182592"/>
                            <a:pt x="14296" y="179680"/>
                          </a:cubicBezTo>
                          <a:cubicBezTo>
                            <a:pt x="17905" y="175621"/>
                            <a:pt x="21560" y="172789"/>
                            <a:pt x="26265" y="168006"/>
                          </a:cubicBezTo>
                          <a:cubicBezTo>
                            <a:pt x="27402" y="166909"/>
                            <a:pt x="29147" y="166029"/>
                            <a:pt x="29951" y="164761"/>
                          </a:cubicBezTo>
                          <a:cubicBezTo>
                            <a:pt x="19242" y="150339"/>
                            <a:pt x="20613" y="138499"/>
                            <a:pt x="15448" y="129658"/>
                          </a:cubicBezTo>
                          <a:cubicBezTo>
                            <a:pt x="18268" y="127740"/>
                            <a:pt x="26960" y="126495"/>
                            <a:pt x="30407" y="122943"/>
                          </a:cubicBezTo>
                          <a:cubicBezTo>
                            <a:pt x="31789" y="107878"/>
                            <a:pt x="26410" y="88148"/>
                            <a:pt x="28559" y="73921"/>
                          </a:cubicBezTo>
                          <a:cubicBezTo>
                            <a:pt x="20494" y="56718"/>
                            <a:pt x="25048" y="31117"/>
                            <a:pt x="21188" y="18674"/>
                          </a:cubicBezTo>
                          <a:close/>
                          <a:moveTo>
                            <a:pt x="6925" y="20"/>
                          </a:moveTo>
                          <a:cubicBezTo>
                            <a:pt x="18359" y="21424"/>
                            <a:pt x="7182" y="49157"/>
                            <a:pt x="17285" y="75166"/>
                          </a:cubicBezTo>
                          <a:cubicBezTo>
                            <a:pt x="15845" y="85690"/>
                            <a:pt x="15426" y="102263"/>
                            <a:pt x="18438" y="114739"/>
                          </a:cubicBezTo>
                          <a:cubicBezTo>
                            <a:pt x="15061" y="117524"/>
                            <a:pt x="6431" y="118540"/>
                            <a:pt x="21" y="123209"/>
                          </a:cubicBezTo>
                          <a:cubicBezTo>
                            <a:pt x="7477" y="133932"/>
                            <a:pt x="9381" y="147080"/>
                            <a:pt x="15665" y="160782"/>
                          </a:cubicBezTo>
                          <a:cubicBezTo>
                            <a:pt x="10062" y="166672"/>
                            <a:pt x="1203" y="174969"/>
                            <a:pt x="2076" y="181191"/>
                          </a:cubicBezTo>
                          <a:cubicBezTo>
                            <a:pt x="1847" y="183582"/>
                            <a:pt x="2729" y="186817"/>
                            <a:pt x="5544" y="188395"/>
                          </a:cubicBezTo>
                          <a:cubicBezTo>
                            <a:pt x="9551" y="191725"/>
                            <a:pt x="14187" y="194954"/>
                            <a:pt x="17742" y="199600"/>
                          </a:cubicBezTo>
                          <a:cubicBezTo>
                            <a:pt x="19503" y="201283"/>
                            <a:pt x="19905" y="202734"/>
                            <a:pt x="21884" y="204090"/>
                          </a:cubicBezTo>
                          <a:cubicBezTo>
                            <a:pt x="25811" y="192380"/>
                            <a:pt x="43911" y="182872"/>
                            <a:pt x="55521" y="165496"/>
                          </a:cubicBezTo>
                          <a:cubicBezTo>
                            <a:pt x="56254" y="155659"/>
                            <a:pt x="68261" y="138239"/>
                            <a:pt x="70252" y="123209"/>
                          </a:cubicBezTo>
                          <a:cubicBezTo>
                            <a:pt x="87745" y="113725"/>
                            <a:pt x="100876" y="115504"/>
                            <a:pt x="108716" y="110514"/>
                          </a:cubicBezTo>
                          <a:cubicBezTo>
                            <a:pt x="95427" y="105432"/>
                            <a:pt x="90060" y="93288"/>
                            <a:pt x="79460" y="89105"/>
                          </a:cubicBezTo>
                          <a:cubicBezTo>
                            <a:pt x="70891" y="91360"/>
                            <a:pt x="64241" y="88969"/>
                            <a:pt x="59424" y="89105"/>
                          </a:cubicBezTo>
                          <a:cubicBezTo>
                            <a:pt x="52468" y="62969"/>
                            <a:pt x="57301" y="46035"/>
                            <a:pt x="57119" y="19184"/>
                          </a:cubicBezTo>
                          <a:cubicBezTo>
                            <a:pt x="35437" y="15080"/>
                            <a:pt x="25708" y="6834"/>
                            <a:pt x="6925" y="20"/>
                          </a:cubicBezTo>
                          <a:close/>
                        </a:path>
                        <a:path w="108716" h="204090" stroke="0" extrusionOk="0">
                          <a:moveTo>
                            <a:pt x="21188" y="18674"/>
                          </a:moveTo>
                          <a:cubicBezTo>
                            <a:pt x="26696" y="20129"/>
                            <a:pt x="39548" y="26090"/>
                            <a:pt x="46073" y="28123"/>
                          </a:cubicBezTo>
                          <a:cubicBezTo>
                            <a:pt x="42117" y="55330"/>
                            <a:pt x="46802" y="71772"/>
                            <a:pt x="48367" y="101534"/>
                          </a:cubicBezTo>
                          <a:cubicBezTo>
                            <a:pt x="61707" y="100605"/>
                            <a:pt x="63366" y="103377"/>
                            <a:pt x="75775" y="101534"/>
                          </a:cubicBezTo>
                          <a:cubicBezTo>
                            <a:pt x="78087" y="102831"/>
                            <a:pt x="79415" y="104934"/>
                            <a:pt x="82232" y="106269"/>
                          </a:cubicBezTo>
                          <a:cubicBezTo>
                            <a:pt x="74215" y="109907"/>
                            <a:pt x="66583" y="110406"/>
                            <a:pt x="61500" y="112984"/>
                          </a:cubicBezTo>
                          <a:cubicBezTo>
                            <a:pt x="59241" y="127926"/>
                            <a:pt x="49882" y="135663"/>
                            <a:pt x="46302" y="158047"/>
                          </a:cubicBezTo>
                          <a:cubicBezTo>
                            <a:pt x="40695" y="165751"/>
                            <a:pt x="28477" y="172208"/>
                            <a:pt x="21667" y="186415"/>
                          </a:cubicBezTo>
                          <a:cubicBezTo>
                            <a:pt x="19564" y="183725"/>
                            <a:pt x="16253" y="181152"/>
                            <a:pt x="14296" y="179680"/>
                          </a:cubicBezTo>
                          <a:cubicBezTo>
                            <a:pt x="18340" y="175755"/>
                            <a:pt x="21883" y="171629"/>
                            <a:pt x="26265" y="168006"/>
                          </a:cubicBezTo>
                          <a:cubicBezTo>
                            <a:pt x="27608" y="166461"/>
                            <a:pt x="28646" y="165976"/>
                            <a:pt x="29951" y="164761"/>
                          </a:cubicBezTo>
                          <a:cubicBezTo>
                            <a:pt x="21897" y="150371"/>
                            <a:pt x="21086" y="137490"/>
                            <a:pt x="15448" y="129658"/>
                          </a:cubicBezTo>
                          <a:cubicBezTo>
                            <a:pt x="21191" y="127009"/>
                            <a:pt x="23990" y="127809"/>
                            <a:pt x="30407" y="122943"/>
                          </a:cubicBezTo>
                          <a:cubicBezTo>
                            <a:pt x="29976" y="107991"/>
                            <a:pt x="31159" y="91852"/>
                            <a:pt x="28559" y="73921"/>
                          </a:cubicBezTo>
                          <a:cubicBezTo>
                            <a:pt x="20842" y="59143"/>
                            <a:pt x="25427" y="29580"/>
                            <a:pt x="21188" y="18674"/>
                          </a:cubicBezTo>
                          <a:close/>
                          <a:moveTo>
                            <a:pt x="6925" y="20"/>
                          </a:moveTo>
                          <a:cubicBezTo>
                            <a:pt x="13053" y="18762"/>
                            <a:pt x="6311" y="57768"/>
                            <a:pt x="17285" y="75166"/>
                          </a:cubicBezTo>
                          <a:cubicBezTo>
                            <a:pt x="16758" y="88529"/>
                            <a:pt x="18723" y="104640"/>
                            <a:pt x="18438" y="114739"/>
                          </a:cubicBezTo>
                          <a:cubicBezTo>
                            <a:pt x="12965" y="118683"/>
                            <a:pt x="4422" y="119980"/>
                            <a:pt x="21" y="123209"/>
                          </a:cubicBezTo>
                          <a:cubicBezTo>
                            <a:pt x="8266" y="136960"/>
                            <a:pt x="5093" y="144968"/>
                            <a:pt x="15665" y="160782"/>
                          </a:cubicBezTo>
                          <a:cubicBezTo>
                            <a:pt x="9098" y="167631"/>
                            <a:pt x="1548" y="175875"/>
                            <a:pt x="2076" y="181191"/>
                          </a:cubicBezTo>
                          <a:cubicBezTo>
                            <a:pt x="2445" y="184232"/>
                            <a:pt x="2986" y="186580"/>
                            <a:pt x="5544" y="188395"/>
                          </a:cubicBezTo>
                          <a:cubicBezTo>
                            <a:pt x="9355" y="191430"/>
                            <a:pt x="13280" y="194952"/>
                            <a:pt x="17742" y="199600"/>
                          </a:cubicBezTo>
                          <a:cubicBezTo>
                            <a:pt x="19525" y="201295"/>
                            <a:pt x="20122" y="202414"/>
                            <a:pt x="21884" y="204090"/>
                          </a:cubicBezTo>
                          <a:cubicBezTo>
                            <a:pt x="33000" y="189314"/>
                            <a:pt x="41699" y="186676"/>
                            <a:pt x="55521" y="165496"/>
                          </a:cubicBezTo>
                          <a:cubicBezTo>
                            <a:pt x="58714" y="152049"/>
                            <a:pt x="69808" y="140134"/>
                            <a:pt x="70252" y="123209"/>
                          </a:cubicBezTo>
                          <a:cubicBezTo>
                            <a:pt x="77550" y="115764"/>
                            <a:pt x="100288" y="118021"/>
                            <a:pt x="108716" y="110514"/>
                          </a:cubicBezTo>
                          <a:cubicBezTo>
                            <a:pt x="99931" y="107916"/>
                            <a:pt x="90352" y="95550"/>
                            <a:pt x="79460" y="89105"/>
                          </a:cubicBezTo>
                          <a:cubicBezTo>
                            <a:pt x="74756" y="90795"/>
                            <a:pt x="67324" y="87126"/>
                            <a:pt x="59424" y="89105"/>
                          </a:cubicBezTo>
                          <a:cubicBezTo>
                            <a:pt x="57348" y="62940"/>
                            <a:pt x="57121" y="38632"/>
                            <a:pt x="57119" y="19184"/>
                          </a:cubicBezTo>
                          <a:cubicBezTo>
                            <a:pt x="43508" y="15872"/>
                            <a:pt x="24474" y="2209"/>
                            <a:pt x="6925" y="2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464;p76">
              <a:extLst>
                <a:ext uri="{FF2B5EF4-FFF2-40B4-BE49-F238E27FC236}">
                  <a16:creationId xmlns:a16="http://schemas.microsoft.com/office/drawing/2014/main" id="{CEA05DEC-17E8-6EB8-0B19-AA67F635587B}"/>
                </a:ext>
              </a:extLst>
            </p:cNvPr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853728768">
                    <a:custGeom>
                      <a:avLst/>
                      <a:gdLst>
                        <a:gd name="connsiteX0" fmla="*/ 25805 w 31570"/>
                        <a:gd name="connsiteY0" fmla="*/ 0 h 75920"/>
                        <a:gd name="connsiteX1" fmla="*/ 18 w 31570"/>
                        <a:gd name="connsiteY1" fmla="*/ 13445 h 75920"/>
                        <a:gd name="connsiteX2" fmla="*/ 18 w 31570"/>
                        <a:gd name="connsiteY2" fmla="*/ 51777 h 75920"/>
                        <a:gd name="connsiteX3" fmla="*/ 25805 w 31570"/>
                        <a:gd name="connsiteY3" fmla="*/ 75920 h 75920"/>
                        <a:gd name="connsiteX4" fmla="*/ 31551 w 31570"/>
                        <a:gd name="connsiteY4" fmla="*/ 37838 h 75920"/>
                        <a:gd name="connsiteX5" fmla="*/ 25805 w 31570"/>
                        <a:gd name="connsiteY5" fmla="*/ 0 h 759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1570" h="75920" fill="none" extrusionOk="0">
                          <a:moveTo>
                            <a:pt x="25805" y="0"/>
                          </a:moveTo>
                          <a:cubicBezTo>
                            <a:pt x="16131" y="6394"/>
                            <a:pt x="4799" y="8565"/>
                            <a:pt x="18" y="13445"/>
                          </a:cubicBezTo>
                          <a:cubicBezTo>
                            <a:pt x="2820" y="25802"/>
                            <a:pt x="-3317" y="36475"/>
                            <a:pt x="18" y="51777"/>
                          </a:cubicBezTo>
                          <a:cubicBezTo>
                            <a:pt x="5589" y="56655"/>
                            <a:pt x="12937" y="66164"/>
                            <a:pt x="25805" y="75920"/>
                          </a:cubicBezTo>
                          <a:cubicBezTo>
                            <a:pt x="27222" y="64849"/>
                            <a:pt x="31677" y="48908"/>
                            <a:pt x="31551" y="37838"/>
                          </a:cubicBezTo>
                          <a:cubicBezTo>
                            <a:pt x="27392" y="21994"/>
                            <a:pt x="31385" y="12967"/>
                            <a:pt x="25805" y="0"/>
                          </a:cubicBezTo>
                          <a:close/>
                        </a:path>
                        <a:path w="31570" h="75920" stroke="0" extrusionOk="0">
                          <a:moveTo>
                            <a:pt x="25805" y="0"/>
                          </a:moveTo>
                          <a:cubicBezTo>
                            <a:pt x="20004" y="3089"/>
                            <a:pt x="5492" y="8419"/>
                            <a:pt x="18" y="13445"/>
                          </a:cubicBezTo>
                          <a:cubicBezTo>
                            <a:pt x="923" y="21614"/>
                            <a:pt x="-3401" y="36936"/>
                            <a:pt x="18" y="51777"/>
                          </a:cubicBezTo>
                          <a:cubicBezTo>
                            <a:pt x="9000" y="56615"/>
                            <a:pt x="19095" y="70741"/>
                            <a:pt x="25805" y="75920"/>
                          </a:cubicBezTo>
                          <a:cubicBezTo>
                            <a:pt x="24328" y="66239"/>
                            <a:pt x="31586" y="53513"/>
                            <a:pt x="31551" y="37838"/>
                          </a:cubicBezTo>
                          <a:cubicBezTo>
                            <a:pt x="28166" y="25581"/>
                            <a:pt x="31410" y="8244"/>
                            <a:pt x="25805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465;p76">
              <a:extLst>
                <a:ext uri="{FF2B5EF4-FFF2-40B4-BE49-F238E27FC236}">
                  <a16:creationId xmlns:a16="http://schemas.microsoft.com/office/drawing/2014/main" id="{1A1F20A9-94B5-2211-8A74-B0A55FE2CA34}"/>
                </a:ext>
              </a:extLst>
            </p:cNvPr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314373267">
                    <a:custGeom>
                      <a:avLst/>
                      <a:gdLst>
                        <a:gd name="connsiteX0" fmla="*/ 27193 w 43315"/>
                        <a:gd name="connsiteY0" fmla="*/ 18427 h 96832"/>
                        <a:gd name="connsiteX1" fmla="*/ 31567 w 43315"/>
                        <a:gd name="connsiteY1" fmla="*/ 47050 h 96832"/>
                        <a:gd name="connsiteX2" fmla="*/ 27647 w 43315"/>
                        <a:gd name="connsiteY2" fmla="*/ 73185 h 96832"/>
                        <a:gd name="connsiteX3" fmla="*/ 11526 w 43315"/>
                        <a:gd name="connsiteY3" fmla="*/ 58244 h 96832"/>
                        <a:gd name="connsiteX4" fmla="*/ 11526 w 43315"/>
                        <a:gd name="connsiteY4" fmla="*/ 26628 h 96832"/>
                        <a:gd name="connsiteX5" fmla="*/ 27193 w 43315"/>
                        <a:gd name="connsiteY5" fmla="*/ 18427 h 96832"/>
                        <a:gd name="connsiteX6" fmla="*/ 36163 w 43315"/>
                        <a:gd name="connsiteY6" fmla="*/ 0 h 96832"/>
                        <a:gd name="connsiteX7" fmla="*/ 17 w 43315"/>
                        <a:gd name="connsiteY7" fmla="*/ 18920 h 96832"/>
                        <a:gd name="connsiteX8" fmla="*/ 17 w 43315"/>
                        <a:gd name="connsiteY8" fmla="*/ 63957 h 96832"/>
                        <a:gd name="connsiteX9" fmla="*/ 35708 w 43315"/>
                        <a:gd name="connsiteY9" fmla="*/ 96812 h 96832"/>
                        <a:gd name="connsiteX10" fmla="*/ 43315 w 43315"/>
                        <a:gd name="connsiteY10" fmla="*/ 47050 h 96832"/>
                        <a:gd name="connsiteX11" fmla="*/ 36163 w 43315"/>
                        <a:gd name="connsiteY11" fmla="*/ 0 h 968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43315" h="96832" fill="none" extrusionOk="0">
                          <a:moveTo>
                            <a:pt x="27193" y="18427"/>
                          </a:moveTo>
                          <a:cubicBezTo>
                            <a:pt x="31902" y="30134"/>
                            <a:pt x="29305" y="35678"/>
                            <a:pt x="31567" y="47050"/>
                          </a:cubicBezTo>
                          <a:cubicBezTo>
                            <a:pt x="31853" y="59142"/>
                            <a:pt x="26157" y="65021"/>
                            <a:pt x="27647" y="73185"/>
                          </a:cubicBezTo>
                          <a:cubicBezTo>
                            <a:pt x="23356" y="70165"/>
                            <a:pt x="16859" y="59946"/>
                            <a:pt x="11526" y="58244"/>
                          </a:cubicBezTo>
                          <a:cubicBezTo>
                            <a:pt x="9082" y="46428"/>
                            <a:pt x="13566" y="41585"/>
                            <a:pt x="11526" y="26628"/>
                          </a:cubicBezTo>
                          <a:cubicBezTo>
                            <a:pt x="17717" y="23027"/>
                            <a:pt x="23676" y="22572"/>
                            <a:pt x="27193" y="18427"/>
                          </a:cubicBezTo>
                          <a:close/>
                          <a:moveTo>
                            <a:pt x="36163" y="0"/>
                          </a:moveTo>
                          <a:cubicBezTo>
                            <a:pt x="28171" y="6014"/>
                            <a:pt x="14288" y="9670"/>
                            <a:pt x="17" y="18920"/>
                          </a:cubicBezTo>
                          <a:cubicBezTo>
                            <a:pt x="5225" y="29514"/>
                            <a:pt x="-2660" y="46212"/>
                            <a:pt x="17" y="63957"/>
                          </a:cubicBezTo>
                          <a:cubicBezTo>
                            <a:pt x="14457" y="70073"/>
                            <a:pt x="18406" y="86993"/>
                            <a:pt x="35708" y="96812"/>
                          </a:cubicBezTo>
                          <a:cubicBezTo>
                            <a:pt x="32751" y="81236"/>
                            <a:pt x="45937" y="60945"/>
                            <a:pt x="43315" y="47050"/>
                          </a:cubicBezTo>
                          <a:cubicBezTo>
                            <a:pt x="39470" y="30082"/>
                            <a:pt x="40422" y="9618"/>
                            <a:pt x="36163" y="0"/>
                          </a:cubicBezTo>
                          <a:close/>
                        </a:path>
                        <a:path w="43315" h="96832" stroke="0" extrusionOk="0">
                          <a:moveTo>
                            <a:pt x="27193" y="18427"/>
                          </a:moveTo>
                          <a:cubicBezTo>
                            <a:pt x="31211" y="23972"/>
                            <a:pt x="26982" y="38792"/>
                            <a:pt x="31567" y="47050"/>
                          </a:cubicBezTo>
                          <a:cubicBezTo>
                            <a:pt x="31987" y="54721"/>
                            <a:pt x="28808" y="63809"/>
                            <a:pt x="27647" y="73185"/>
                          </a:cubicBezTo>
                          <a:cubicBezTo>
                            <a:pt x="19396" y="68421"/>
                            <a:pt x="17322" y="61295"/>
                            <a:pt x="11526" y="58244"/>
                          </a:cubicBezTo>
                          <a:cubicBezTo>
                            <a:pt x="11438" y="49323"/>
                            <a:pt x="15273" y="34874"/>
                            <a:pt x="11526" y="26628"/>
                          </a:cubicBezTo>
                          <a:cubicBezTo>
                            <a:pt x="16923" y="23220"/>
                            <a:pt x="21445" y="22648"/>
                            <a:pt x="27193" y="18427"/>
                          </a:cubicBezTo>
                          <a:close/>
                          <a:moveTo>
                            <a:pt x="36163" y="0"/>
                          </a:moveTo>
                          <a:cubicBezTo>
                            <a:pt x="23156" y="10665"/>
                            <a:pt x="13994" y="8896"/>
                            <a:pt x="17" y="18920"/>
                          </a:cubicBezTo>
                          <a:cubicBezTo>
                            <a:pt x="1569" y="31483"/>
                            <a:pt x="-3922" y="50316"/>
                            <a:pt x="17" y="63957"/>
                          </a:cubicBezTo>
                          <a:cubicBezTo>
                            <a:pt x="13663" y="72006"/>
                            <a:pt x="24056" y="90887"/>
                            <a:pt x="35708" y="96812"/>
                          </a:cubicBezTo>
                          <a:cubicBezTo>
                            <a:pt x="38071" y="76291"/>
                            <a:pt x="44667" y="70852"/>
                            <a:pt x="43315" y="47050"/>
                          </a:cubicBezTo>
                          <a:cubicBezTo>
                            <a:pt x="37513" y="36058"/>
                            <a:pt x="43332" y="14932"/>
                            <a:pt x="3616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466;p76">
              <a:extLst>
                <a:ext uri="{FF2B5EF4-FFF2-40B4-BE49-F238E27FC236}">
                  <a16:creationId xmlns:a16="http://schemas.microsoft.com/office/drawing/2014/main" id="{83356923-5B76-9DE3-2B53-6785ABB09CB7}"/>
                </a:ext>
              </a:extLst>
            </p:cNvPr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371540589">
                    <a:custGeom>
                      <a:avLst/>
                      <a:gdLst>
                        <a:gd name="connsiteX0" fmla="*/ 20042 w 47674"/>
                        <a:gd name="connsiteY0" fmla="*/ 19 h 47815"/>
                        <a:gd name="connsiteX1" fmla="*/ 0 w 47674"/>
                        <a:gd name="connsiteY1" fmla="*/ 23156 h 47815"/>
                        <a:gd name="connsiteX2" fmla="*/ 10359 w 47674"/>
                        <a:gd name="connsiteY2" fmla="*/ 47795 h 47815"/>
                        <a:gd name="connsiteX3" fmla="*/ 26263 w 47674"/>
                        <a:gd name="connsiteY3" fmla="*/ 47795 h 47815"/>
                        <a:gd name="connsiteX4" fmla="*/ 47674 w 47674"/>
                        <a:gd name="connsiteY4" fmla="*/ 13952 h 47815"/>
                        <a:gd name="connsiteX5" fmla="*/ 20042 w 47674"/>
                        <a:gd name="connsiteY5" fmla="*/ 19 h 47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7674" h="47815" fill="none" extrusionOk="0">
                          <a:moveTo>
                            <a:pt x="20042" y="19"/>
                          </a:moveTo>
                          <a:cubicBezTo>
                            <a:pt x="14708" y="9368"/>
                            <a:pt x="6506" y="11290"/>
                            <a:pt x="0" y="23156"/>
                          </a:cubicBezTo>
                          <a:cubicBezTo>
                            <a:pt x="5063" y="34020"/>
                            <a:pt x="4103" y="40215"/>
                            <a:pt x="10359" y="47795"/>
                          </a:cubicBezTo>
                          <a:cubicBezTo>
                            <a:pt x="15990" y="46109"/>
                            <a:pt x="20918" y="48632"/>
                            <a:pt x="26263" y="47795"/>
                          </a:cubicBezTo>
                          <a:cubicBezTo>
                            <a:pt x="28092" y="38767"/>
                            <a:pt x="37627" y="31017"/>
                            <a:pt x="47674" y="13952"/>
                          </a:cubicBezTo>
                          <a:cubicBezTo>
                            <a:pt x="38695" y="9540"/>
                            <a:pt x="26833" y="2369"/>
                            <a:pt x="20042" y="19"/>
                          </a:cubicBezTo>
                          <a:close/>
                        </a:path>
                        <a:path w="47674" h="47815" stroke="0" extrusionOk="0">
                          <a:moveTo>
                            <a:pt x="20042" y="19"/>
                          </a:moveTo>
                          <a:cubicBezTo>
                            <a:pt x="12042" y="10798"/>
                            <a:pt x="3991" y="18248"/>
                            <a:pt x="0" y="23156"/>
                          </a:cubicBezTo>
                          <a:cubicBezTo>
                            <a:pt x="7515" y="32791"/>
                            <a:pt x="5088" y="40050"/>
                            <a:pt x="10359" y="47795"/>
                          </a:cubicBezTo>
                          <a:cubicBezTo>
                            <a:pt x="17414" y="47722"/>
                            <a:pt x="22468" y="47953"/>
                            <a:pt x="26263" y="47795"/>
                          </a:cubicBezTo>
                          <a:cubicBezTo>
                            <a:pt x="35383" y="32626"/>
                            <a:pt x="40146" y="26923"/>
                            <a:pt x="47674" y="13952"/>
                          </a:cubicBezTo>
                          <a:cubicBezTo>
                            <a:pt x="38629" y="11330"/>
                            <a:pt x="28242" y="1213"/>
                            <a:pt x="20042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467;p76">
              <a:extLst>
                <a:ext uri="{FF2B5EF4-FFF2-40B4-BE49-F238E27FC236}">
                  <a16:creationId xmlns:a16="http://schemas.microsoft.com/office/drawing/2014/main" id="{2F18BAB3-41F4-DF92-612A-B8D4C82A6553}"/>
                </a:ext>
              </a:extLst>
            </p:cNvPr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510829438">
                    <a:custGeom>
                      <a:avLst/>
                      <a:gdLst>
                        <a:gd name="connsiteX0" fmla="*/ 28105 w 62903"/>
                        <a:gd name="connsiteY0" fmla="*/ 15196 h 61749"/>
                        <a:gd name="connsiteX1" fmla="*/ 45849 w 62903"/>
                        <a:gd name="connsiteY1" fmla="*/ 24143 h 61749"/>
                        <a:gd name="connsiteX2" fmla="*/ 29727 w 62903"/>
                        <a:gd name="connsiteY2" fmla="*/ 49294 h 61749"/>
                        <a:gd name="connsiteX3" fmla="*/ 20739 w 62903"/>
                        <a:gd name="connsiteY3" fmla="*/ 49294 h 61749"/>
                        <a:gd name="connsiteX4" fmla="*/ 13605 w 62903"/>
                        <a:gd name="connsiteY4" fmla="*/ 31868 h 61749"/>
                        <a:gd name="connsiteX5" fmla="*/ 28105 w 62903"/>
                        <a:gd name="connsiteY5" fmla="*/ 15196 h 61749"/>
                        <a:gd name="connsiteX6" fmla="*/ 25349 w 62903"/>
                        <a:gd name="connsiteY6" fmla="*/ 18 h 61749"/>
                        <a:gd name="connsiteX7" fmla="*/ 18 w 62903"/>
                        <a:gd name="connsiteY7" fmla="*/ 29620 h 61749"/>
                        <a:gd name="connsiteX8" fmla="*/ 13366 w 62903"/>
                        <a:gd name="connsiteY8" fmla="*/ 61730 h 61749"/>
                        <a:gd name="connsiteX9" fmla="*/ 35949 w 62903"/>
                        <a:gd name="connsiteY9" fmla="*/ 61730 h 61749"/>
                        <a:gd name="connsiteX10" fmla="*/ 62884 w 62903"/>
                        <a:gd name="connsiteY10" fmla="*/ 18919 h 61749"/>
                        <a:gd name="connsiteX11" fmla="*/ 25349 w 62903"/>
                        <a:gd name="connsiteY11" fmla="*/ 18 h 617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2903" h="61749" fill="none" extrusionOk="0">
                          <a:moveTo>
                            <a:pt x="28105" y="15196"/>
                          </a:moveTo>
                          <a:cubicBezTo>
                            <a:pt x="33662" y="16855"/>
                            <a:pt x="38666" y="22634"/>
                            <a:pt x="45849" y="24143"/>
                          </a:cubicBezTo>
                          <a:cubicBezTo>
                            <a:pt x="42503" y="35803"/>
                            <a:pt x="34064" y="36006"/>
                            <a:pt x="29727" y="49294"/>
                          </a:cubicBezTo>
                          <a:cubicBezTo>
                            <a:pt x="26018" y="49865"/>
                            <a:pt x="23756" y="48230"/>
                            <a:pt x="20739" y="49294"/>
                          </a:cubicBezTo>
                          <a:cubicBezTo>
                            <a:pt x="17817" y="44472"/>
                            <a:pt x="16979" y="38846"/>
                            <a:pt x="13605" y="31868"/>
                          </a:cubicBezTo>
                          <a:cubicBezTo>
                            <a:pt x="17920" y="24550"/>
                            <a:pt x="24824" y="20971"/>
                            <a:pt x="28105" y="15196"/>
                          </a:cubicBezTo>
                          <a:close/>
                          <a:moveTo>
                            <a:pt x="25349" y="18"/>
                          </a:moveTo>
                          <a:cubicBezTo>
                            <a:pt x="19988" y="11188"/>
                            <a:pt x="3284" y="19741"/>
                            <a:pt x="18" y="29620"/>
                          </a:cubicBezTo>
                          <a:cubicBezTo>
                            <a:pt x="10373" y="43679"/>
                            <a:pt x="6698" y="51685"/>
                            <a:pt x="13366" y="61730"/>
                          </a:cubicBezTo>
                          <a:cubicBezTo>
                            <a:pt x="24107" y="59697"/>
                            <a:pt x="28919" y="63166"/>
                            <a:pt x="35949" y="61730"/>
                          </a:cubicBezTo>
                          <a:cubicBezTo>
                            <a:pt x="40175" y="52431"/>
                            <a:pt x="55561" y="38405"/>
                            <a:pt x="62884" y="18919"/>
                          </a:cubicBezTo>
                          <a:cubicBezTo>
                            <a:pt x="45477" y="10946"/>
                            <a:pt x="45187" y="5760"/>
                            <a:pt x="25349" y="18"/>
                          </a:cubicBezTo>
                          <a:close/>
                        </a:path>
                        <a:path w="62903" h="61749" stroke="0" extrusionOk="0">
                          <a:moveTo>
                            <a:pt x="28105" y="15196"/>
                          </a:moveTo>
                          <a:cubicBezTo>
                            <a:pt x="35815" y="17349"/>
                            <a:pt x="41709" y="23194"/>
                            <a:pt x="45849" y="24143"/>
                          </a:cubicBezTo>
                          <a:cubicBezTo>
                            <a:pt x="41313" y="33658"/>
                            <a:pt x="32528" y="38506"/>
                            <a:pt x="29727" y="49294"/>
                          </a:cubicBezTo>
                          <a:cubicBezTo>
                            <a:pt x="25302" y="49501"/>
                            <a:pt x="24390" y="49221"/>
                            <a:pt x="20739" y="49294"/>
                          </a:cubicBezTo>
                          <a:cubicBezTo>
                            <a:pt x="15793" y="42565"/>
                            <a:pt x="17319" y="36002"/>
                            <a:pt x="13605" y="31868"/>
                          </a:cubicBezTo>
                          <a:cubicBezTo>
                            <a:pt x="18146" y="24532"/>
                            <a:pt x="22721" y="23184"/>
                            <a:pt x="28105" y="15196"/>
                          </a:cubicBezTo>
                          <a:close/>
                          <a:moveTo>
                            <a:pt x="25349" y="18"/>
                          </a:moveTo>
                          <a:cubicBezTo>
                            <a:pt x="19678" y="10001"/>
                            <a:pt x="5829" y="22752"/>
                            <a:pt x="18" y="29620"/>
                          </a:cubicBezTo>
                          <a:cubicBezTo>
                            <a:pt x="6590" y="39465"/>
                            <a:pt x="5991" y="53149"/>
                            <a:pt x="13366" y="61730"/>
                          </a:cubicBezTo>
                          <a:cubicBezTo>
                            <a:pt x="23883" y="60223"/>
                            <a:pt x="27325" y="63566"/>
                            <a:pt x="35949" y="61730"/>
                          </a:cubicBezTo>
                          <a:cubicBezTo>
                            <a:pt x="38911" y="50613"/>
                            <a:pt x="60157" y="31243"/>
                            <a:pt x="62884" y="18919"/>
                          </a:cubicBezTo>
                          <a:cubicBezTo>
                            <a:pt x="44102" y="9842"/>
                            <a:pt x="42990" y="7208"/>
                            <a:pt x="25349" y="1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468;p76">
              <a:extLst>
                <a:ext uri="{FF2B5EF4-FFF2-40B4-BE49-F238E27FC236}">
                  <a16:creationId xmlns:a16="http://schemas.microsoft.com/office/drawing/2014/main" id="{F8951035-D239-13C3-3B24-AE814AB5A561}"/>
                </a:ext>
              </a:extLst>
            </p:cNvPr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423586506">
                    <a:custGeom>
                      <a:avLst/>
                      <a:gdLst>
                        <a:gd name="connsiteX0" fmla="*/ 28782 w 79007"/>
                        <a:gd name="connsiteY0" fmla="*/ 0 h 136901"/>
                        <a:gd name="connsiteX1" fmla="*/ 12893 w 79007"/>
                        <a:gd name="connsiteY1" fmla="*/ 28379 h 136901"/>
                        <a:gd name="connsiteX2" fmla="*/ 0 w 79007"/>
                        <a:gd name="connsiteY2" fmla="*/ 61728 h 136901"/>
                        <a:gd name="connsiteX3" fmla="*/ 14276 w 79007"/>
                        <a:gd name="connsiteY3" fmla="*/ 116228 h 136901"/>
                        <a:gd name="connsiteX4" fmla="*/ 43754 w 79007"/>
                        <a:gd name="connsiteY4" fmla="*/ 106522 h 136901"/>
                        <a:gd name="connsiteX5" fmla="*/ 63324 w 79007"/>
                        <a:gd name="connsiteY5" fmla="*/ 136887 h 136901"/>
                        <a:gd name="connsiteX6" fmla="*/ 78991 w 79007"/>
                        <a:gd name="connsiteY6" fmla="*/ 103291 h 136901"/>
                        <a:gd name="connsiteX7" fmla="*/ 63324 w 79007"/>
                        <a:gd name="connsiteY7" fmla="*/ 74679 h 136901"/>
                        <a:gd name="connsiteX8" fmla="*/ 33159 w 79007"/>
                        <a:gd name="connsiteY8" fmla="*/ 50530 h 136901"/>
                        <a:gd name="connsiteX9" fmla="*/ 43754 w 79007"/>
                        <a:gd name="connsiteY9" fmla="*/ 26640 h 136901"/>
                        <a:gd name="connsiteX10" fmla="*/ 28782 w 79007"/>
                        <a:gd name="connsiteY10" fmla="*/ 0 h 136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9007" h="136901" fill="none" extrusionOk="0">
                          <a:moveTo>
                            <a:pt x="28782" y="0"/>
                          </a:moveTo>
                          <a:cubicBezTo>
                            <a:pt x="23199" y="11755"/>
                            <a:pt x="16078" y="14729"/>
                            <a:pt x="12893" y="28379"/>
                          </a:cubicBezTo>
                          <a:cubicBezTo>
                            <a:pt x="11812" y="36449"/>
                            <a:pt x="4594" y="44516"/>
                            <a:pt x="0" y="61728"/>
                          </a:cubicBezTo>
                          <a:cubicBezTo>
                            <a:pt x="9491" y="82213"/>
                            <a:pt x="6452" y="98093"/>
                            <a:pt x="14276" y="116228"/>
                          </a:cubicBezTo>
                          <a:cubicBezTo>
                            <a:pt x="25841" y="111717"/>
                            <a:pt x="30126" y="111997"/>
                            <a:pt x="43754" y="106522"/>
                          </a:cubicBezTo>
                          <a:cubicBezTo>
                            <a:pt x="51195" y="112716"/>
                            <a:pt x="52204" y="123773"/>
                            <a:pt x="63324" y="136887"/>
                          </a:cubicBezTo>
                          <a:cubicBezTo>
                            <a:pt x="62770" y="128332"/>
                            <a:pt x="78486" y="114598"/>
                            <a:pt x="78991" y="103291"/>
                          </a:cubicBezTo>
                          <a:cubicBezTo>
                            <a:pt x="72182" y="91842"/>
                            <a:pt x="69407" y="84115"/>
                            <a:pt x="63324" y="74679"/>
                          </a:cubicBezTo>
                          <a:cubicBezTo>
                            <a:pt x="50830" y="67006"/>
                            <a:pt x="47041" y="57844"/>
                            <a:pt x="33159" y="50530"/>
                          </a:cubicBezTo>
                          <a:cubicBezTo>
                            <a:pt x="35852" y="37523"/>
                            <a:pt x="42315" y="33567"/>
                            <a:pt x="43754" y="26640"/>
                          </a:cubicBezTo>
                          <a:cubicBezTo>
                            <a:pt x="39422" y="20144"/>
                            <a:pt x="35944" y="12719"/>
                            <a:pt x="28782" y="0"/>
                          </a:cubicBezTo>
                          <a:close/>
                        </a:path>
                        <a:path w="79007" h="136901" stroke="0" extrusionOk="0">
                          <a:moveTo>
                            <a:pt x="28782" y="0"/>
                          </a:moveTo>
                          <a:cubicBezTo>
                            <a:pt x="22107" y="12744"/>
                            <a:pt x="16941" y="17155"/>
                            <a:pt x="12893" y="28379"/>
                          </a:cubicBezTo>
                          <a:cubicBezTo>
                            <a:pt x="12188" y="41698"/>
                            <a:pt x="1136" y="48461"/>
                            <a:pt x="0" y="61728"/>
                          </a:cubicBezTo>
                          <a:cubicBezTo>
                            <a:pt x="7312" y="78441"/>
                            <a:pt x="7346" y="105711"/>
                            <a:pt x="14276" y="116228"/>
                          </a:cubicBezTo>
                          <a:cubicBezTo>
                            <a:pt x="22843" y="110645"/>
                            <a:pt x="31815" y="111273"/>
                            <a:pt x="43754" y="106522"/>
                          </a:cubicBezTo>
                          <a:cubicBezTo>
                            <a:pt x="51694" y="112292"/>
                            <a:pt x="56157" y="129172"/>
                            <a:pt x="63324" y="136887"/>
                          </a:cubicBezTo>
                          <a:cubicBezTo>
                            <a:pt x="67551" y="121888"/>
                            <a:pt x="77079" y="112179"/>
                            <a:pt x="78991" y="103291"/>
                          </a:cubicBezTo>
                          <a:cubicBezTo>
                            <a:pt x="67888" y="91089"/>
                            <a:pt x="71063" y="86321"/>
                            <a:pt x="63324" y="74679"/>
                          </a:cubicBezTo>
                          <a:cubicBezTo>
                            <a:pt x="56548" y="70733"/>
                            <a:pt x="45003" y="56224"/>
                            <a:pt x="33159" y="50530"/>
                          </a:cubicBezTo>
                          <a:cubicBezTo>
                            <a:pt x="34179" y="41327"/>
                            <a:pt x="40856" y="37348"/>
                            <a:pt x="43754" y="26640"/>
                          </a:cubicBezTo>
                          <a:cubicBezTo>
                            <a:pt x="36027" y="19006"/>
                            <a:pt x="35017" y="8447"/>
                            <a:pt x="28782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469;p76">
              <a:extLst>
                <a:ext uri="{FF2B5EF4-FFF2-40B4-BE49-F238E27FC236}">
                  <a16:creationId xmlns:a16="http://schemas.microsoft.com/office/drawing/2014/main" id="{637FD692-4F91-DA78-7EB1-F5E9C195D837}"/>
                </a:ext>
              </a:extLst>
            </p:cNvPr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342637998">
                    <a:custGeom>
                      <a:avLst/>
                      <a:gdLst>
                        <a:gd name="connsiteX0" fmla="*/ 35235 w 91664"/>
                        <a:gd name="connsiteY0" fmla="*/ 23915 h 161045"/>
                        <a:gd name="connsiteX1" fmla="*/ 43751 w 91664"/>
                        <a:gd name="connsiteY1" fmla="*/ 38827 h 161045"/>
                        <a:gd name="connsiteX2" fmla="*/ 32247 w 91664"/>
                        <a:gd name="connsiteY2" fmla="*/ 64466 h 161045"/>
                        <a:gd name="connsiteX3" fmla="*/ 65182 w 91664"/>
                        <a:gd name="connsiteY3" fmla="*/ 90845 h 161045"/>
                        <a:gd name="connsiteX4" fmla="*/ 78766 w 91664"/>
                        <a:gd name="connsiteY4" fmla="*/ 115726 h 161045"/>
                        <a:gd name="connsiteX5" fmla="*/ 68628 w 91664"/>
                        <a:gd name="connsiteY5" fmla="*/ 136646 h 161045"/>
                        <a:gd name="connsiteX6" fmla="*/ 52266 w 91664"/>
                        <a:gd name="connsiteY6" fmla="*/ 111265 h 161045"/>
                        <a:gd name="connsiteX7" fmla="*/ 24639 w 91664"/>
                        <a:gd name="connsiteY7" fmla="*/ 120203 h 161045"/>
                        <a:gd name="connsiteX8" fmla="*/ 12438 w 91664"/>
                        <a:gd name="connsiteY8" fmla="*/ 74161 h 161045"/>
                        <a:gd name="connsiteX9" fmla="*/ 24180 w 91664"/>
                        <a:gd name="connsiteY9" fmla="*/ 43305 h 161045"/>
                        <a:gd name="connsiteX10" fmla="*/ 35235 w 91664"/>
                        <a:gd name="connsiteY10" fmla="*/ 23915 h 161045"/>
                        <a:gd name="connsiteX11" fmla="*/ 34777 w 91664"/>
                        <a:gd name="connsiteY11" fmla="*/ 0 h 161045"/>
                        <a:gd name="connsiteX12" fmla="*/ 13822 w 91664"/>
                        <a:gd name="connsiteY12" fmla="*/ 37845 h 161045"/>
                        <a:gd name="connsiteX13" fmla="*/ 0 w 91664"/>
                        <a:gd name="connsiteY13" fmla="*/ 73420 h 161045"/>
                        <a:gd name="connsiteX14" fmla="*/ 16582 w 91664"/>
                        <a:gd name="connsiteY14" fmla="*/ 135889 h 161045"/>
                        <a:gd name="connsiteX15" fmla="*/ 47674 w 91664"/>
                        <a:gd name="connsiteY15" fmla="*/ 125679 h 161045"/>
                        <a:gd name="connsiteX16" fmla="*/ 70232 w 91664"/>
                        <a:gd name="connsiteY16" fmla="*/ 161028 h 161045"/>
                        <a:gd name="connsiteX17" fmla="*/ 91664 w 91664"/>
                        <a:gd name="connsiteY17" fmla="*/ 114986 h 161045"/>
                        <a:gd name="connsiteX18" fmla="*/ 74394 w 91664"/>
                        <a:gd name="connsiteY18" fmla="*/ 83372 h 161045"/>
                        <a:gd name="connsiteX19" fmla="*/ 46528 w 91664"/>
                        <a:gd name="connsiteY19" fmla="*/ 60730 h 161045"/>
                        <a:gd name="connsiteX20" fmla="*/ 56428 w 91664"/>
                        <a:gd name="connsiteY20" fmla="*/ 38328 h 161045"/>
                        <a:gd name="connsiteX21" fmla="*/ 34777 w 91664"/>
                        <a:gd name="connsiteY21" fmla="*/ 0 h 1610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91664" h="161045" fill="none" extrusionOk="0">
                          <a:moveTo>
                            <a:pt x="35235" y="23915"/>
                          </a:moveTo>
                          <a:cubicBezTo>
                            <a:pt x="40024" y="29777"/>
                            <a:pt x="40465" y="34234"/>
                            <a:pt x="43751" y="38827"/>
                          </a:cubicBezTo>
                          <a:cubicBezTo>
                            <a:pt x="40956" y="51207"/>
                            <a:pt x="34758" y="56940"/>
                            <a:pt x="32247" y="64466"/>
                          </a:cubicBezTo>
                          <a:cubicBezTo>
                            <a:pt x="44555" y="71470"/>
                            <a:pt x="52075" y="85873"/>
                            <a:pt x="65182" y="90845"/>
                          </a:cubicBezTo>
                          <a:cubicBezTo>
                            <a:pt x="74348" y="101896"/>
                            <a:pt x="72431" y="108537"/>
                            <a:pt x="78766" y="115726"/>
                          </a:cubicBezTo>
                          <a:cubicBezTo>
                            <a:pt x="77071" y="121551"/>
                            <a:pt x="71698" y="126416"/>
                            <a:pt x="68628" y="136646"/>
                          </a:cubicBezTo>
                          <a:cubicBezTo>
                            <a:pt x="62084" y="128783"/>
                            <a:pt x="59393" y="121293"/>
                            <a:pt x="52266" y="111265"/>
                          </a:cubicBezTo>
                          <a:cubicBezTo>
                            <a:pt x="42898" y="117197"/>
                            <a:pt x="34185" y="116006"/>
                            <a:pt x="24639" y="120203"/>
                          </a:cubicBezTo>
                          <a:cubicBezTo>
                            <a:pt x="18019" y="109903"/>
                            <a:pt x="18304" y="82476"/>
                            <a:pt x="12438" y="74161"/>
                          </a:cubicBezTo>
                          <a:cubicBezTo>
                            <a:pt x="14665" y="62577"/>
                            <a:pt x="20999" y="56900"/>
                            <a:pt x="24180" y="43305"/>
                          </a:cubicBezTo>
                          <a:cubicBezTo>
                            <a:pt x="26792" y="37213"/>
                            <a:pt x="32711" y="30515"/>
                            <a:pt x="35235" y="23915"/>
                          </a:cubicBezTo>
                          <a:close/>
                          <a:moveTo>
                            <a:pt x="34777" y="0"/>
                          </a:moveTo>
                          <a:cubicBezTo>
                            <a:pt x="30351" y="16820"/>
                            <a:pt x="23905" y="19269"/>
                            <a:pt x="13822" y="37845"/>
                          </a:cubicBezTo>
                          <a:cubicBezTo>
                            <a:pt x="10032" y="53352"/>
                            <a:pt x="5262" y="57693"/>
                            <a:pt x="0" y="73420"/>
                          </a:cubicBezTo>
                          <a:cubicBezTo>
                            <a:pt x="10008" y="90196"/>
                            <a:pt x="8427" y="118134"/>
                            <a:pt x="16582" y="135889"/>
                          </a:cubicBezTo>
                          <a:cubicBezTo>
                            <a:pt x="22727" y="129857"/>
                            <a:pt x="38433" y="129962"/>
                            <a:pt x="47674" y="125679"/>
                          </a:cubicBezTo>
                          <a:cubicBezTo>
                            <a:pt x="60170" y="138888"/>
                            <a:pt x="57343" y="146093"/>
                            <a:pt x="70232" y="161028"/>
                          </a:cubicBezTo>
                          <a:cubicBezTo>
                            <a:pt x="71962" y="150535"/>
                            <a:pt x="86047" y="136608"/>
                            <a:pt x="91664" y="114986"/>
                          </a:cubicBezTo>
                          <a:cubicBezTo>
                            <a:pt x="82725" y="104341"/>
                            <a:pt x="81706" y="91762"/>
                            <a:pt x="74394" y="83372"/>
                          </a:cubicBezTo>
                          <a:cubicBezTo>
                            <a:pt x="64185" y="77064"/>
                            <a:pt x="58414" y="68168"/>
                            <a:pt x="46528" y="60730"/>
                          </a:cubicBezTo>
                          <a:cubicBezTo>
                            <a:pt x="49650" y="51735"/>
                            <a:pt x="56604" y="45160"/>
                            <a:pt x="56428" y="38328"/>
                          </a:cubicBezTo>
                          <a:cubicBezTo>
                            <a:pt x="49175" y="31169"/>
                            <a:pt x="40445" y="8023"/>
                            <a:pt x="34777" y="0"/>
                          </a:cubicBezTo>
                          <a:close/>
                        </a:path>
                        <a:path w="91664" h="161045" stroke="0" extrusionOk="0">
                          <a:moveTo>
                            <a:pt x="35235" y="23915"/>
                          </a:moveTo>
                          <a:cubicBezTo>
                            <a:pt x="40024" y="30913"/>
                            <a:pt x="40170" y="33448"/>
                            <a:pt x="43751" y="38827"/>
                          </a:cubicBezTo>
                          <a:cubicBezTo>
                            <a:pt x="39705" y="49023"/>
                            <a:pt x="33908" y="57001"/>
                            <a:pt x="32247" y="64466"/>
                          </a:cubicBezTo>
                          <a:cubicBezTo>
                            <a:pt x="41319" y="69865"/>
                            <a:pt x="48009" y="78894"/>
                            <a:pt x="65182" y="90845"/>
                          </a:cubicBezTo>
                          <a:cubicBezTo>
                            <a:pt x="72701" y="100713"/>
                            <a:pt x="70765" y="107649"/>
                            <a:pt x="78766" y="115726"/>
                          </a:cubicBezTo>
                          <a:cubicBezTo>
                            <a:pt x="77322" y="123322"/>
                            <a:pt x="71711" y="127143"/>
                            <a:pt x="68628" y="136646"/>
                          </a:cubicBezTo>
                          <a:cubicBezTo>
                            <a:pt x="62520" y="127575"/>
                            <a:pt x="61353" y="122816"/>
                            <a:pt x="52266" y="111265"/>
                          </a:cubicBezTo>
                          <a:cubicBezTo>
                            <a:pt x="46032" y="116739"/>
                            <a:pt x="37497" y="115192"/>
                            <a:pt x="24639" y="120203"/>
                          </a:cubicBezTo>
                          <a:cubicBezTo>
                            <a:pt x="18259" y="104390"/>
                            <a:pt x="15707" y="84488"/>
                            <a:pt x="12438" y="74161"/>
                          </a:cubicBezTo>
                          <a:cubicBezTo>
                            <a:pt x="14220" y="61596"/>
                            <a:pt x="20230" y="57533"/>
                            <a:pt x="24180" y="43305"/>
                          </a:cubicBezTo>
                          <a:cubicBezTo>
                            <a:pt x="27613" y="37006"/>
                            <a:pt x="32471" y="30429"/>
                            <a:pt x="35235" y="23915"/>
                          </a:cubicBezTo>
                          <a:close/>
                          <a:moveTo>
                            <a:pt x="34777" y="0"/>
                          </a:moveTo>
                          <a:cubicBezTo>
                            <a:pt x="30352" y="11462"/>
                            <a:pt x="18714" y="28743"/>
                            <a:pt x="13822" y="37845"/>
                          </a:cubicBezTo>
                          <a:cubicBezTo>
                            <a:pt x="10542" y="56078"/>
                            <a:pt x="4945" y="60325"/>
                            <a:pt x="0" y="73420"/>
                          </a:cubicBezTo>
                          <a:cubicBezTo>
                            <a:pt x="8100" y="98982"/>
                            <a:pt x="5726" y="125050"/>
                            <a:pt x="16582" y="135889"/>
                          </a:cubicBezTo>
                          <a:cubicBezTo>
                            <a:pt x="23148" y="129627"/>
                            <a:pt x="38812" y="130427"/>
                            <a:pt x="47674" y="125679"/>
                          </a:cubicBezTo>
                          <a:cubicBezTo>
                            <a:pt x="57825" y="136370"/>
                            <a:pt x="60141" y="148138"/>
                            <a:pt x="70232" y="161028"/>
                          </a:cubicBezTo>
                          <a:cubicBezTo>
                            <a:pt x="70355" y="149045"/>
                            <a:pt x="86603" y="137016"/>
                            <a:pt x="91664" y="114986"/>
                          </a:cubicBezTo>
                          <a:cubicBezTo>
                            <a:pt x="84648" y="109829"/>
                            <a:pt x="79017" y="91291"/>
                            <a:pt x="74394" y="83372"/>
                          </a:cubicBezTo>
                          <a:cubicBezTo>
                            <a:pt x="61611" y="73807"/>
                            <a:pt x="56265" y="63194"/>
                            <a:pt x="46528" y="60730"/>
                          </a:cubicBezTo>
                          <a:cubicBezTo>
                            <a:pt x="48698" y="53851"/>
                            <a:pt x="53390" y="48127"/>
                            <a:pt x="56428" y="38328"/>
                          </a:cubicBezTo>
                          <a:cubicBezTo>
                            <a:pt x="46382" y="23529"/>
                            <a:pt x="41065" y="9103"/>
                            <a:pt x="34777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470;p76">
              <a:extLst>
                <a:ext uri="{FF2B5EF4-FFF2-40B4-BE49-F238E27FC236}">
                  <a16:creationId xmlns:a16="http://schemas.microsoft.com/office/drawing/2014/main" id="{4550B03B-F4F5-64F0-A9EC-D7960B62B273}"/>
                </a:ext>
              </a:extLst>
            </p:cNvPr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6747768">
                    <a:custGeom>
                      <a:avLst/>
                      <a:gdLst>
                        <a:gd name="connsiteX0" fmla="*/ 40994 w 81323"/>
                        <a:gd name="connsiteY0" fmla="*/ 0 h 126436"/>
                        <a:gd name="connsiteX1" fmla="*/ 32480 w 81323"/>
                        <a:gd name="connsiteY1" fmla="*/ 33366 h 126436"/>
                        <a:gd name="connsiteX2" fmla="*/ 36855 w 81323"/>
                        <a:gd name="connsiteY2" fmla="*/ 60486 h 126436"/>
                        <a:gd name="connsiteX3" fmla="*/ 9449 w 81323"/>
                        <a:gd name="connsiteY3" fmla="*/ 78150 h 126436"/>
                        <a:gd name="connsiteX4" fmla="*/ 16 w 81323"/>
                        <a:gd name="connsiteY4" fmla="*/ 84370 h 126436"/>
                        <a:gd name="connsiteX5" fmla="*/ 25112 w 81323"/>
                        <a:gd name="connsiteY5" fmla="*/ 96812 h 126436"/>
                        <a:gd name="connsiteX6" fmla="*/ 51835 w 81323"/>
                        <a:gd name="connsiteY6" fmla="*/ 126436 h 126436"/>
                        <a:gd name="connsiteX7" fmla="*/ 81306 w 81323"/>
                        <a:gd name="connsiteY7" fmla="*/ 96812 h 126436"/>
                        <a:gd name="connsiteX8" fmla="*/ 59658 w 81323"/>
                        <a:gd name="connsiteY8" fmla="*/ 63230 h 126436"/>
                        <a:gd name="connsiteX9" fmla="*/ 66571 w 81323"/>
                        <a:gd name="connsiteY9" fmla="*/ 30369 h 126436"/>
                        <a:gd name="connsiteX10" fmla="*/ 40994 w 81323"/>
                        <a:gd name="connsiteY10" fmla="*/ 0 h 126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1323" h="126436" fill="none" extrusionOk="0">
                          <a:moveTo>
                            <a:pt x="40994" y="0"/>
                          </a:moveTo>
                          <a:cubicBezTo>
                            <a:pt x="40101" y="15808"/>
                            <a:pt x="31907" y="24815"/>
                            <a:pt x="32480" y="33366"/>
                          </a:cubicBezTo>
                          <a:cubicBezTo>
                            <a:pt x="36448" y="41229"/>
                            <a:pt x="34943" y="52170"/>
                            <a:pt x="36855" y="60486"/>
                          </a:cubicBezTo>
                          <a:cubicBezTo>
                            <a:pt x="29401" y="65592"/>
                            <a:pt x="13259" y="71511"/>
                            <a:pt x="9449" y="78150"/>
                          </a:cubicBezTo>
                          <a:cubicBezTo>
                            <a:pt x="7166" y="80216"/>
                            <a:pt x="4008" y="80944"/>
                            <a:pt x="16" y="84370"/>
                          </a:cubicBezTo>
                          <a:cubicBezTo>
                            <a:pt x="7199" y="86013"/>
                            <a:pt x="19214" y="94542"/>
                            <a:pt x="25112" y="96812"/>
                          </a:cubicBezTo>
                          <a:cubicBezTo>
                            <a:pt x="36457" y="103777"/>
                            <a:pt x="41287" y="115477"/>
                            <a:pt x="51835" y="126436"/>
                          </a:cubicBezTo>
                          <a:cubicBezTo>
                            <a:pt x="60914" y="113293"/>
                            <a:pt x="69850" y="109865"/>
                            <a:pt x="81306" y="96812"/>
                          </a:cubicBezTo>
                          <a:cubicBezTo>
                            <a:pt x="68875" y="82172"/>
                            <a:pt x="68699" y="73970"/>
                            <a:pt x="59658" y="63230"/>
                          </a:cubicBezTo>
                          <a:cubicBezTo>
                            <a:pt x="62294" y="50610"/>
                            <a:pt x="67907" y="41215"/>
                            <a:pt x="66571" y="30369"/>
                          </a:cubicBezTo>
                          <a:cubicBezTo>
                            <a:pt x="57079" y="19696"/>
                            <a:pt x="47382" y="5571"/>
                            <a:pt x="40994" y="0"/>
                          </a:cubicBezTo>
                          <a:close/>
                        </a:path>
                        <a:path w="81323" h="126436" stroke="0" extrusionOk="0">
                          <a:moveTo>
                            <a:pt x="40994" y="0"/>
                          </a:moveTo>
                          <a:cubicBezTo>
                            <a:pt x="41288" y="9315"/>
                            <a:pt x="33557" y="23629"/>
                            <a:pt x="32480" y="33366"/>
                          </a:cubicBezTo>
                          <a:cubicBezTo>
                            <a:pt x="36275" y="43706"/>
                            <a:pt x="34352" y="52020"/>
                            <a:pt x="36855" y="60486"/>
                          </a:cubicBezTo>
                          <a:cubicBezTo>
                            <a:pt x="32787" y="67035"/>
                            <a:pt x="16802" y="72619"/>
                            <a:pt x="9449" y="78150"/>
                          </a:cubicBezTo>
                          <a:cubicBezTo>
                            <a:pt x="7840" y="79881"/>
                            <a:pt x="4208" y="81516"/>
                            <a:pt x="16" y="84370"/>
                          </a:cubicBezTo>
                          <a:cubicBezTo>
                            <a:pt x="8974" y="85325"/>
                            <a:pt x="11980" y="92088"/>
                            <a:pt x="25112" y="96812"/>
                          </a:cubicBezTo>
                          <a:cubicBezTo>
                            <a:pt x="33915" y="102848"/>
                            <a:pt x="41575" y="115733"/>
                            <a:pt x="51835" y="126436"/>
                          </a:cubicBezTo>
                          <a:cubicBezTo>
                            <a:pt x="58109" y="113651"/>
                            <a:pt x="71955" y="106996"/>
                            <a:pt x="81306" y="96812"/>
                          </a:cubicBezTo>
                          <a:cubicBezTo>
                            <a:pt x="71203" y="88996"/>
                            <a:pt x="71806" y="73688"/>
                            <a:pt x="59658" y="63230"/>
                          </a:cubicBezTo>
                          <a:cubicBezTo>
                            <a:pt x="60787" y="50029"/>
                            <a:pt x="65162" y="40330"/>
                            <a:pt x="66571" y="30369"/>
                          </a:cubicBezTo>
                          <a:cubicBezTo>
                            <a:pt x="54955" y="16709"/>
                            <a:pt x="50222" y="5232"/>
                            <a:pt x="4099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471;p76">
              <a:extLst>
                <a:ext uri="{FF2B5EF4-FFF2-40B4-BE49-F238E27FC236}">
                  <a16:creationId xmlns:a16="http://schemas.microsoft.com/office/drawing/2014/main" id="{0A5ADC87-0785-B86D-7A1D-E8DDE6F9C20B}"/>
                </a:ext>
              </a:extLst>
            </p:cNvPr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575833304">
                    <a:custGeom>
                      <a:avLst/>
                      <a:gdLst>
                        <a:gd name="connsiteX0" fmla="*/ 56207 w 101111"/>
                        <a:gd name="connsiteY0" fmla="*/ 25147 h 147840"/>
                        <a:gd name="connsiteX1" fmla="*/ 72547 w 101111"/>
                        <a:gd name="connsiteY1" fmla="*/ 44795 h 147840"/>
                        <a:gd name="connsiteX2" fmla="*/ 65873 w 101111"/>
                        <a:gd name="connsiteY2" fmla="*/ 77157 h 147840"/>
                        <a:gd name="connsiteX3" fmla="*/ 86136 w 101111"/>
                        <a:gd name="connsiteY3" fmla="*/ 108780 h 147840"/>
                        <a:gd name="connsiteX4" fmla="*/ 64256 w 101111"/>
                        <a:gd name="connsiteY4" fmla="*/ 130409 h 147840"/>
                        <a:gd name="connsiteX5" fmla="*/ 41688 w 101111"/>
                        <a:gd name="connsiteY5" fmla="*/ 105291 h 147840"/>
                        <a:gd name="connsiteX6" fmla="*/ 24418 w 101111"/>
                        <a:gd name="connsiteY6" fmla="*/ 96317 h 147840"/>
                        <a:gd name="connsiteX7" fmla="*/ 55520 w 101111"/>
                        <a:gd name="connsiteY7" fmla="*/ 76418 h 147840"/>
                        <a:gd name="connsiteX8" fmla="*/ 50899 w 101111"/>
                        <a:gd name="connsiteY8" fmla="*/ 46554 h 147840"/>
                        <a:gd name="connsiteX9" fmla="*/ 56207 w 101111"/>
                        <a:gd name="connsiteY9" fmla="*/ 25147 h 147840"/>
                        <a:gd name="connsiteX10" fmla="*/ 50444 w 101111"/>
                        <a:gd name="connsiteY10" fmla="*/ 14 h 147840"/>
                        <a:gd name="connsiteX11" fmla="*/ 38917 w 101111"/>
                        <a:gd name="connsiteY11" fmla="*/ 45800 h 147840"/>
                        <a:gd name="connsiteX12" fmla="*/ 42618 w 101111"/>
                        <a:gd name="connsiteY12" fmla="*/ 69943 h 147840"/>
                        <a:gd name="connsiteX13" fmla="*/ 18654 w 101111"/>
                        <a:gd name="connsiteY13" fmla="*/ 85614 h 147840"/>
                        <a:gd name="connsiteX14" fmla="*/ 20 w 101111"/>
                        <a:gd name="connsiteY14" fmla="*/ 98077 h 147840"/>
                        <a:gd name="connsiteX15" fmla="*/ 33872 w 101111"/>
                        <a:gd name="connsiteY15" fmla="*/ 114753 h 147840"/>
                        <a:gd name="connsiteX16" fmla="*/ 63801 w 101111"/>
                        <a:gd name="connsiteY16" fmla="*/ 147840 h 147840"/>
                        <a:gd name="connsiteX17" fmla="*/ 101111 w 101111"/>
                        <a:gd name="connsiteY17" fmla="*/ 110510 h 147840"/>
                        <a:gd name="connsiteX18" fmla="*/ 78077 w 101111"/>
                        <a:gd name="connsiteY18" fmla="*/ 74422 h 147840"/>
                        <a:gd name="connsiteX19" fmla="*/ 84983 w 101111"/>
                        <a:gd name="connsiteY19" fmla="*/ 41069 h 147840"/>
                        <a:gd name="connsiteX20" fmla="*/ 50444 w 101111"/>
                        <a:gd name="connsiteY20" fmla="*/ 14 h 1478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101111" h="147840" fill="none" extrusionOk="0">
                          <a:moveTo>
                            <a:pt x="56207" y="25147"/>
                          </a:moveTo>
                          <a:cubicBezTo>
                            <a:pt x="65206" y="31582"/>
                            <a:pt x="66660" y="37726"/>
                            <a:pt x="72547" y="44795"/>
                          </a:cubicBezTo>
                          <a:cubicBezTo>
                            <a:pt x="73551" y="55627"/>
                            <a:pt x="68248" y="62587"/>
                            <a:pt x="65873" y="77157"/>
                          </a:cubicBezTo>
                          <a:cubicBezTo>
                            <a:pt x="71688" y="85283"/>
                            <a:pt x="74258" y="97228"/>
                            <a:pt x="86136" y="108780"/>
                          </a:cubicBezTo>
                          <a:cubicBezTo>
                            <a:pt x="79483" y="118280"/>
                            <a:pt x="74599" y="120051"/>
                            <a:pt x="64256" y="130409"/>
                          </a:cubicBezTo>
                          <a:cubicBezTo>
                            <a:pt x="58923" y="125042"/>
                            <a:pt x="54058" y="115008"/>
                            <a:pt x="41688" y="105291"/>
                          </a:cubicBezTo>
                          <a:cubicBezTo>
                            <a:pt x="33847" y="102620"/>
                            <a:pt x="33345" y="99609"/>
                            <a:pt x="24418" y="96317"/>
                          </a:cubicBezTo>
                          <a:cubicBezTo>
                            <a:pt x="34024" y="86877"/>
                            <a:pt x="48636" y="80856"/>
                            <a:pt x="55520" y="76418"/>
                          </a:cubicBezTo>
                          <a:cubicBezTo>
                            <a:pt x="52543" y="63405"/>
                            <a:pt x="54920" y="59921"/>
                            <a:pt x="50899" y="46554"/>
                          </a:cubicBezTo>
                          <a:cubicBezTo>
                            <a:pt x="53021" y="36941"/>
                            <a:pt x="54927" y="30327"/>
                            <a:pt x="56207" y="25147"/>
                          </a:cubicBezTo>
                          <a:close/>
                          <a:moveTo>
                            <a:pt x="50444" y="14"/>
                          </a:moveTo>
                          <a:cubicBezTo>
                            <a:pt x="50481" y="17670"/>
                            <a:pt x="41450" y="31876"/>
                            <a:pt x="38917" y="45800"/>
                          </a:cubicBezTo>
                          <a:cubicBezTo>
                            <a:pt x="42480" y="54273"/>
                            <a:pt x="39734" y="64307"/>
                            <a:pt x="42618" y="69943"/>
                          </a:cubicBezTo>
                          <a:cubicBezTo>
                            <a:pt x="36258" y="76411"/>
                            <a:pt x="25246" y="80408"/>
                            <a:pt x="18654" y="85614"/>
                          </a:cubicBezTo>
                          <a:cubicBezTo>
                            <a:pt x="15564" y="89281"/>
                            <a:pt x="5457" y="94210"/>
                            <a:pt x="20" y="98077"/>
                          </a:cubicBezTo>
                          <a:cubicBezTo>
                            <a:pt x="10731" y="100669"/>
                            <a:pt x="23774" y="110967"/>
                            <a:pt x="33872" y="114753"/>
                          </a:cubicBezTo>
                          <a:cubicBezTo>
                            <a:pt x="44261" y="120499"/>
                            <a:pt x="50422" y="135754"/>
                            <a:pt x="63801" y="147840"/>
                          </a:cubicBezTo>
                          <a:cubicBezTo>
                            <a:pt x="70940" y="135339"/>
                            <a:pt x="91848" y="122254"/>
                            <a:pt x="101111" y="110510"/>
                          </a:cubicBezTo>
                          <a:cubicBezTo>
                            <a:pt x="92870" y="103779"/>
                            <a:pt x="92153" y="90051"/>
                            <a:pt x="78077" y="74422"/>
                          </a:cubicBezTo>
                          <a:cubicBezTo>
                            <a:pt x="79435" y="58251"/>
                            <a:pt x="86421" y="52096"/>
                            <a:pt x="84983" y="41069"/>
                          </a:cubicBezTo>
                          <a:cubicBezTo>
                            <a:pt x="68090" y="26941"/>
                            <a:pt x="65591" y="17802"/>
                            <a:pt x="50444" y="14"/>
                          </a:cubicBezTo>
                          <a:close/>
                        </a:path>
                        <a:path w="101111" h="147840" stroke="0" extrusionOk="0">
                          <a:moveTo>
                            <a:pt x="56207" y="25147"/>
                          </a:moveTo>
                          <a:cubicBezTo>
                            <a:pt x="63482" y="29299"/>
                            <a:pt x="65662" y="37471"/>
                            <a:pt x="72547" y="44795"/>
                          </a:cubicBezTo>
                          <a:cubicBezTo>
                            <a:pt x="73524" y="55730"/>
                            <a:pt x="66716" y="69292"/>
                            <a:pt x="65873" y="77157"/>
                          </a:cubicBezTo>
                          <a:cubicBezTo>
                            <a:pt x="72844" y="84758"/>
                            <a:pt x="81560" y="102716"/>
                            <a:pt x="86136" y="108780"/>
                          </a:cubicBezTo>
                          <a:cubicBezTo>
                            <a:pt x="82260" y="113727"/>
                            <a:pt x="73129" y="120660"/>
                            <a:pt x="64256" y="130409"/>
                          </a:cubicBezTo>
                          <a:cubicBezTo>
                            <a:pt x="53327" y="121500"/>
                            <a:pt x="48664" y="112775"/>
                            <a:pt x="41688" y="105291"/>
                          </a:cubicBezTo>
                          <a:cubicBezTo>
                            <a:pt x="37443" y="103452"/>
                            <a:pt x="33384" y="99216"/>
                            <a:pt x="24418" y="96317"/>
                          </a:cubicBezTo>
                          <a:cubicBezTo>
                            <a:pt x="31494" y="88515"/>
                            <a:pt x="49381" y="83939"/>
                            <a:pt x="55520" y="76418"/>
                          </a:cubicBezTo>
                          <a:cubicBezTo>
                            <a:pt x="51511" y="70028"/>
                            <a:pt x="53941" y="61331"/>
                            <a:pt x="50899" y="46554"/>
                          </a:cubicBezTo>
                          <a:cubicBezTo>
                            <a:pt x="52904" y="36528"/>
                            <a:pt x="54601" y="32576"/>
                            <a:pt x="56207" y="25147"/>
                          </a:cubicBezTo>
                          <a:close/>
                          <a:moveTo>
                            <a:pt x="50444" y="14"/>
                          </a:moveTo>
                          <a:cubicBezTo>
                            <a:pt x="47891" y="22762"/>
                            <a:pt x="38780" y="35707"/>
                            <a:pt x="38917" y="45800"/>
                          </a:cubicBezTo>
                          <a:cubicBezTo>
                            <a:pt x="41893" y="53384"/>
                            <a:pt x="41157" y="63825"/>
                            <a:pt x="42618" y="69943"/>
                          </a:cubicBezTo>
                          <a:cubicBezTo>
                            <a:pt x="34888" y="77699"/>
                            <a:pt x="25153" y="77310"/>
                            <a:pt x="18654" y="85614"/>
                          </a:cubicBezTo>
                          <a:cubicBezTo>
                            <a:pt x="13576" y="91810"/>
                            <a:pt x="5883" y="90952"/>
                            <a:pt x="20" y="98077"/>
                          </a:cubicBezTo>
                          <a:cubicBezTo>
                            <a:pt x="8740" y="100799"/>
                            <a:pt x="17006" y="109059"/>
                            <a:pt x="33872" y="114753"/>
                          </a:cubicBezTo>
                          <a:cubicBezTo>
                            <a:pt x="49050" y="125086"/>
                            <a:pt x="46157" y="134634"/>
                            <a:pt x="63801" y="147840"/>
                          </a:cubicBezTo>
                          <a:cubicBezTo>
                            <a:pt x="75143" y="130427"/>
                            <a:pt x="95264" y="123218"/>
                            <a:pt x="101111" y="110510"/>
                          </a:cubicBezTo>
                          <a:cubicBezTo>
                            <a:pt x="93848" y="104661"/>
                            <a:pt x="87677" y="81209"/>
                            <a:pt x="78077" y="74422"/>
                          </a:cubicBezTo>
                          <a:cubicBezTo>
                            <a:pt x="80374" y="58391"/>
                            <a:pt x="87005" y="51404"/>
                            <a:pt x="84983" y="41069"/>
                          </a:cubicBezTo>
                          <a:cubicBezTo>
                            <a:pt x="67310" y="23481"/>
                            <a:pt x="59664" y="9841"/>
                            <a:pt x="50444" y="1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472;p76">
              <a:extLst>
                <a:ext uri="{FF2B5EF4-FFF2-40B4-BE49-F238E27FC236}">
                  <a16:creationId xmlns:a16="http://schemas.microsoft.com/office/drawing/2014/main" id="{96513A81-8806-7AE5-9090-4298CC6F1122}"/>
                </a:ext>
              </a:extLst>
            </p:cNvPr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161508778">
                    <a:custGeom>
                      <a:avLst/>
                      <a:gdLst>
                        <a:gd name="connsiteX0" fmla="*/ 141635 w 160767"/>
                        <a:gd name="connsiteY0" fmla="*/ 0 h 274019"/>
                        <a:gd name="connsiteX1" fmla="*/ 122520 w 160767"/>
                        <a:gd name="connsiteY1" fmla="*/ 7727 h 274019"/>
                        <a:gd name="connsiteX2" fmla="*/ 114916 w 160767"/>
                        <a:gd name="connsiteY2" fmla="*/ 44062 h 274019"/>
                        <a:gd name="connsiteX3" fmla="*/ 112167 w 160767"/>
                        <a:gd name="connsiteY3" fmla="*/ 95303 h 274019"/>
                        <a:gd name="connsiteX4" fmla="*/ 80849 w 160767"/>
                        <a:gd name="connsiteY4" fmla="*/ 117471 h 274019"/>
                        <a:gd name="connsiteX5" fmla="*/ 70705 w 160767"/>
                        <a:gd name="connsiteY5" fmla="*/ 144599 h 274019"/>
                        <a:gd name="connsiteX6" fmla="*/ 40995 w 160767"/>
                        <a:gd name="connsiteY6" fmla="*/ 146353 h 274019"/>
                        <a:gd name="connsiteX7" fmla="*/ 15449 w 160767"/>
                        <a:gd name="connsiteY7" fmla="*/ 179427 h 274019"/>
                        <a:gd name="connsiteX8" fmla="*/ 16 w 160767"/>
                        <a:gd name="connsiteY8" fmla="*/ 204335 h 274019"/>
                        <a:gd name="connsiteX9" fmla="*/ 21655 w 160767"/>
                        <a:gd name="connsiteY9" fmla="*/ 249138 h 274019"/>
                        <a:gd name="connsiteX10" fmla="*/ 35240 w 160767"/>
                        <a:gd name="connsiteY10" fmla="*/ 274019 h 274019"/>
                        <a:gd name="connsiteX11" fmla="*/ 48374 w 160767"/>
                        <a:gd name="connsiteY11" fmla="*/ 226230 h 274019"/>
                        <a:gd name="connsiteX12" fmla="*/ 40995 w 160767"/>
                        <a:gd name="connsiteY12" fmla="*/ 203075 h 274019"/>
                        <a:gd name="connsiteX13" fmla="*/ 77618 w 160767"/>
                        <a:gd name="connsiteY13" fmla="*/ 193128 h 274019"/>
                        <a:gd name="connsiteX14" fmla="*/ 109627 w 160767"/>
                        <a:gd name="connsiteY14" fmla="*/ 193128 h 274019"/>
                        <a:gd name="connsiteX15" fmla="*/ 160750 w 160767"/>
                        <a:gd name="connsiteY15" fmla="*/ 149312 h 274019"/>
                        <a:gd name="connsiteX16" fmla="*/ 155011 w 160767"/>
                        <a:gd name="connsiteY16" fmla="*/ 91851 h 274019"/>
                        <a:gd name="connsiteX17" fmla="*/ 160750 w 160767"/>
                        <a:gd name="connsiteY17" fmla="*/ 52008 h 274019"/>
                        <a:gd name="connsiteX18" fmla="*/ 141635 w 160767"/>
                        <a:gd name="connsiteY18" fmla="*/ 0 h 274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60767" h="274019" fill="none" extrusionOk="0">
                          <a:moveTo>
                            <a:pt x="141635" y="0"/>
                          </a:moveTo>
                          <a:cubicBezTo>
                            <a:pt x="135981" y="2508"/>
                            <a:pt x="129934" y="4560"/>
                            <a:pt x="122520" y="7727"/>
                          </a:cubicBezTo>
                          <a:cubicBezTo>
                            <a:pt x="120232" y="24280"/>
                            <a:pt x="115607" y="35173"/>
                            <a:pt x="114916" y="44062"/>
                          </a:cubicBezTo>
                          <a:cubicBezTo>
                            <a:pt x="115483" y="66963"/>
                            <a:pt x="109930" y="71830"/>
                            <a:pt x="112167" y="95303"/>
                          </a:cubicBezTo>
                          <a:cubicBezTo>
                            <a:pt x="106138" y="100868"/>
                            <a:pt x="89314" y="110006"/>
                            <a:pt x="80849" y="117471"/>
                          </a:cubicBezTo>
                          <a:cubicBezTo>
                            <a:pt x="77098" y="128254"/>
                            <a:pt x="70981" y="137833"/>
                            <a:pt x="70705" y="144599"/>
                          </a:cubicBezTo>
                          <a:cubicBezTo>
                            <a:pt x="57704" y="146439"/>
                            <a:pt x="53070" y="142439"/>
                            <a:pt x="40995" y="146353"/>
                          </a:cubicBezTo>
                          <a:cubicBezTo>
                            <a:pt x="35989" y="156121"/>
                            <a:pt x="22156" y="163973"/>
                            <a:pt x="15449" y="179427"/>
                          </a:cubicBezTo>
                          <a:cubicBezTo>
                            <a:pt x="12092" y="185543"/>
                            <a:pt x="3010" y="194184"/>
                            <a:pt x="16" y="204335"/>
                          </a:cubicBezTo>
                          <a:cubicBezTo>
                            <a:pt x="8874" y="213222"/>
                            <a:pt x="10249" y="235464"/>
                            <a:pt x="21655" y="249138"/>
                          </a:cubicBezTo>
                          <a:cubicBezTo>
                            <a:pt x="28947" y="259645"/>
                            <a:pt x="29008" y="269120"/>
                            <a:pt x="35240" y="274019"/>
                          </a:cubicBezTo>
                          <a:cubicBezTo>
                            <a:pt x="36558" y="250558"/>
                            <a:pt x="47396" y="249243"/>
                            <a:pt x="48374" y="226230"/>
                          </a:cubicBezTo>
                          <a:cubicBezTo>
                            <a:pt x="45160" y="217387"/>
                            <a:pt x="42561" y="207735"/>
                            <a:pt x="40995" y="203075"/>
                          </a:cubicBezTo>
                          <a:cubicBezTo>
                            <a:pt x="48993" y="198852"/>
                            <a:pt x="63233" y="197642"/>
                            <a:pt x="77618" y="193128"/>
                          </a:cubicBezTo>
                          <a:cubicBezTo>
                            <a:pt x="90646" y="191117"/>
                            <a:pt x="95254" y="195613"/>
                            <a:pt x="109627" y="193128"/>
                          </a:cubicBezTo>
                          <a:cubicBezTo>
                            <a:pt x="120422" y="180790"/>
                            <a:pt x="152224" y="165476"/>
                            <a:pt x="160750" y="149312"/>
                          </a:cubicBezTo>
                          <a:cubicBezTo>
                            <a:pt x="152289" y="125412"/>
                            <a:pt x="160432" y="118666"/>
                            <a:pt x="155011" y="91851"/>
                          </a:cubicBezTo>
                          <a:cubicBezTo>
                            <a:pt x="152144" y="78712"/>
                            <a:pt x="160592" y="72182"/>
                            <a:pt x="160750" y="52008"/>
                          </a:cubicBezTo>
                          <a:cubicBezTo>
                            <a:pt x="148422" y="36650"/>
                            <a:pt x="155875" y="22219"/>
                            <a:pt x="141635" y="0"/>
                          </a:cubicBezTo>
                          <a:close/>
                        </a:path>
                        <a:path w="160767" h="274019" stroke="0" extrusionOk="0">
                          <a:moveTo>
                            <a:pt x="141635" y="0"/>
                          </a:moveTo>
                          <a:cubicBezTo>
                            <a:pt x="137495" y="3551"/>
                            <a:pt x="126750" y="3947"/>
                            <a:pt x="122520" y="7727"/>
                          </a:cubicBezTo>
                          <a:cubicBezTo>
                            <a:pt x="119340" y="24466"/>
                            <a:pt x="114790" y="31167"/>
                            <a:pt x="114916" y="44062"/>
                          </a:cubicBezTo>
                          <a:cubicBezTo>
                            <a:pt x="115170" y="55553"/>
                            <a:pt x="111831" y="78616"/>
                            <a:pt x="112167" y="95303"/>
                          </a:cubicBezTo>
                          <a:cubicBezTo>
                            <a:pt x="105347" y="100780"/>
                            <a:pt x="87219" y="111555"/>
                            <a:pt x="80849" y="117471"/>
                          </a:cubicBezTo>
                          <a:cubicBezTo>
                            <a:pt x="81696" y="124047"/>
                            <a:pt x="73695" y="132768"/>
                            <a:pt x="70705" y="144599"/>
                          </a:cubicBezTo>
                          <a:cubicBezTo>
                            <a:pt x="64424" y="147399"/>
                            <a:pt x="52932" y="145003"/>
                            <a:pt x="40995" y="146353"/>
                          </a:cubicBezTo>
                          <a:cubicBezTo>
                            <a:pt x="37845" y="157107"/>
                            <a:pt x="23137" y="162519"/>
                            <a:pt x="15449" y="179427"/>
                          </a:cubicBezTo>
                          <a:cubicBezTo>
                            <a:pt x="9744" y="191892"/>
                            <a:pt x="4998" y="195732"/>
                            <a:pt x="16" y="204335"/>
                          </a:cubicBezTo>
                          <a:cubicBezTo>
                            <a:pt x="8369" y="213116"/>
                            <a:pt x="10191" y="238170"/>
                            <a:pt x="21655" y="249138"/>
                          </a:cubicBezTo>
                          <a:cubicBezTo>
                            <a:pt x="30702" y="259590"/>
                            <a:pt x="29135" y="264601"/>
                            <a:pt x="35240" y="274019"/>
                          </a:cubicBezTo>
                          <a:cubicBezTo>
                            <a:pt x="36250" y="249264"/>
                            <a:pt x="43138" y="245827"/>
                            <a:pt x="48374" y="226230"/>
                          </a:cubicBezTo>
                          <a:cubicBezTo>
                            <a:pt x="44201" y="222438"/>
                            <a:pt x="43405" y="208959"/>
                            <a:pt x="40995" y="203075"/>
                          </a:cubicBezTo>
                          <a:cubicBezTo>
                            <a:pt x="50928" y="198664"/>
                            <a:pt x="70325" y="196515"/>
                            <a:pt x="77618" y="193128"/>
                          </a:cubicBezTo>
                          <a:cubicBezTo>
                            <a:pt x="85973" y="190686"/>
                            <a:pt x="102322" y="196113"/>
                            <a:pt x="109627" y="193128"/>
                          </a:cubicBezTo>
                          <a:cubicBezTo>
                            <a:pt x="121555" y="180108"/>
                            <a:pt x="150376" y="158657"/>
                            <a:pt x="160750" y="149312"/>
                          </a:cubicBezTo>
                          <a:cubicBezTo>
                            <a:pt x="157661" y="120798"/>
                            <a:pt x="158468" y="118319"/>
                            <a:pt x="155011" y="91851"/>
                          </a:cubicBezTo>
                          <a:cubicBezTo>
                            <a:pt x="154590" y="72077"/>
                            <a:pt x="160204" y="62849"/>
                            <a:pt x="160750" y="52008"/>
                          </a:cubicBezTo>
                          <a:cubicBezTo>
                            <a:pt x="152104" y="34571"/>
                            <a:pt x="154579" y="19750"/>
                            <a:pt x="141635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473;p76">
              <a:extLst>
                <a:ext uri="{FF2B5EF4-FFF2-40B4-BE49-F238E27FC236}">
                  <a16:creationId xmlns:a16="http://schemas.microsoft.com/office/drawing/2014/main" id="{C7FC45E7-D56A-EA92-DD4B-662D31C0C75E}"/>
                </a:ext>
              </a:extLst>
            </p:cNvPr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765348205">
                    <a:custGeom>
                      <a:avLst/>
                      <a:gdLst>
                        <a:gd name="connsiteX0" fmla="*/ 145076 w 173661"/>
                        <a:gd name="connsiteY0" fmla="*/ 15925 h 297670"/>
                        <a:gd name="connsiteX1" fmla="*/ 161435 w 173661"/>
                        <a:gd name="connsiteY1" fmla="*/ 60486 h 297670"/>
                        <a:gd name="connsiteX2" fmla="*/ 155687 w 173661"/>
                        <a:gd name="connsiteY2" fmla="*/ 99540 h 297670"/>
                        <a:gd name="connsiteX3" fmla="*/ 161435 w 173661"/>
                        <a:gd name="connsiteY3" fmla="*/ 154550 h 297670"/>
                        <a:gd name="connsiteX4" fmla="*/ 114216 w 173661"/>
                        <a:gd name="connsiteY4" fmla="*/ 194854 h 297670"/>
                        <a:gd name="connsiteX5" fmla="*/ 84295 w 173661"/>
                        <a:gd name="connsiteY5" fmla="*/ 194854 h 297670"/>
                        <a:gd name="connsiteX6" fmla="*/ 40306 w 173661"/>
                        <a:gd name="connsiteY6" fmla="*/ 206821 h 297670"/>
                        <a:gd name="connsiteX7" fmla="*/ 49059 w 173661"/>
                        <a:gd name="connsiteY7" fmla="*/ 234444 h 297670"/>
                        <a:gd name="connsiteX8" fmla="*/ 40063 w 173661"/>
                        <a:gd name="connsiteY8" fmla="*/ 266771 h 297670"/>
                        <a:gd name="connsiteX9" fmla="*/ 33638 w 173661"/>
                        <a:gd name="connsiteY9" fmla="*/ 254359 h 297670"/>
                        <a:gd name="connsiteX10" fmla="*/ 13371 w 173661"/>
                        <a:gd name="connsiteY10" fmla="*/ 212536 h 297670"/>
                        <a:gd name="connsiteX11" fmla="*/ 26952 w 173661"/>
                        <a:gd name="connsiteY11" fmla="*/ 191372 h 297670"/>
                        <a:gd name="connsiteX12" fmla="*/ 50656 w 173661"/>
                        <a:gd name="connsiteY12" fmla="*/ 160265 h 297670"/>
                        <a:gd name="connsiteX13" fmla="*/ 81516 w 173661"/>
                        <a:gd name="connsiteY13" fmla="*/ 158539 h 297670"/>
                        <a:gd name="connsiteX14" fmla="*/ 92352 w 173661"/>
                        <a:gd name="connsiteY14" fmla="*/ 129665 h 297670"/>
                        <a:gd name="connsiteX15" fmla="*/ 124358 w 173661"/>
                        <a:gd name="connsiteY15" fmla="*/ 106774 h 297670"/>
                        <a:gd name="connsiteX16" fmla="*/ 127362 w 173661"/>
                        <a:gd name="connsiteY16" fmla="*/ 53521 h 297670"/>
                        <a:gd name="connsiteX17" fmla="*/ 134031 w 173661"/>
                        <a:gd name="connsiteY17" fmla="*/ 20420 h 297670"/>
                        <a:gd name="connsiteX18" fmla="*/ 145076 w 173661"/>
                        <a:gd name="connsiteY18" fmla="*/ 15925 h 297670"/>
                        <a:gd name="connsiteX19" fmla="*/ 151536 w 173661"/>
                        <a:gd name="connsiteY19" fmla="*/ 0 h 297670"/>
                        <a:gd name="connsiteX20" fmla="*/ 124132 w 173661"/>
                        <a:gd name="connsiteY20" fmla="*/ 10954 h 297670"/>
                        <a:gd name="connsiteX21" fmla="*/ 116057 w 173661"/>
                        <a:gd name="connsiteY21" fmla="*/ 51764 h 297670"/>
                        <a:gd name="connsiteX22" fmla="*/ 113070 w 173661"/>
                        <a:gd name="connsiteY22" fmla="*/ 99808 h 297670"/>
                        <a:gd name="connsiteX23" fmla="*/ 82905 w 173661"/>
                        <a:gd name="connsiteY23" fmla="*/ 121449 h 297670"/>
                        <a:gd name="connsiteX24" fmla="*/ 73458 w 173661"/>
                        <a:gd name="connsiteY24" fmla="*/ 146840 h 297670"/>
                        <a:gd name="connsiteX25" fmla="*/ 44926 w 173661"/>
                        <a:gd name="connsiteY25" fmla="*/ 148328 h 297670"/>
                        <a:gd name="connsiteX26" fmla="*/ 17748 w 173661"/>
                        <a:gd name="connsiteY26" fmla="*/ 183662 h 297670"/>
                        <a:gd name="connsiteX27" fmla="*/ 0 w 173661"/>
                        <a:gd name="connsiteY27" fmla="*/ 212030 h 297670"/>
                        <a:gd name="connsiteX28" fmla="*/ 23270 w 173661"/>
                        <a:gd name="connsiteY28" fmla="*/ 260312 h 297670"/>
                        <a:gd name="connsiteX29" fmla="*/ 43536 w 173661"/>
                        <a:gd name="connsiteY29" fmla="*/ 297640 h 297670"/>
                        <a:gd name="connsiteX30" fmla="*/ 61041 w 173661"/>
                        <a:gd name="connsiteY30" fmla="*/ 233938 h 297670"/>
                        <a:gd name="connsiteX31" fmla="*/ 55276 w 173661"/>
                        <a:gd name="connsiteY31" fmla="*/ 215274 h 297670"/>
                        <a:gd name="connsiteX32" fmla="*/ 84989 w 173661"/>
                        <a:gd name="connsiteY32" fmla="*/ 207059 h 297670"/>
                        <a:gd name="connsiteX33" fmla="*/ 118384 w 173661"/>
                        <a:gd name="connsiteY33" fmla="*/ 207059 h 297670"/>
                        <a:gd name="connsiteX34" fmla="*/ 173643 w 173661"/>
                        <a:gd name="connsiteY34" fmla="*/ 160027 h 297670"/>
                        <a:gd name="connsiteX35" fmla="*/ 167426 w 173661"/>
                        <a:gd name="connsiteY35" fmla="*/ 100046 h 297670"/>
                        <a:gd name="connsiteX36" fmla="*/ 173417 w 173661"/>
                        <a:gd name="connsiteY36" fmla="*/ 59236 h 297670"/>
                        <a:gd name="connsiteX37" fmla="*/ 151536 w 173661"/>
                        <a:gd name="connsiteY37" fmla="*/ 0 h 2976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</a:cxnLst>
                      <a:rect l="l" t="t" r="r" b="b"/>
                      <a:pathLst>
                        <a:path w="173661" h="297670" fill="none" extrusionOk="0">
                          <a:moveTo>
                            <a:pt x="145076" y="15925"/>
                          </a:moveTo>
                          <a:cubicBezTo>
                            <a:pt x="154010" y="28233"/>
                            <a:pt x="154853" y="46227"/>
                            <a:pt x="161435" y="60486"/>
                          </a:cubicBezTo>
                          <a:cubicBezTo>
                            <a:pt x="159233" y="79977"/>
                            <a:pt x="155529" y="80899"/>
                            <a:pt x="155687" y="99540"/>
                          </a:cubicBezTo>
                          <a:cubicBezTo>
                            <a:pt x="156807" y="116558"/>
                            <a:pt x="159922" y="139146"/>
                            <a:pt x="161435" y="154550"/>
                          </a:cubicBezTo>
                          <a:cubicBezTo>
                            <a:pt x="150235" y="172230"/>
                            <a:pt x="123409" y="186356"/>
                            <a:pt x="114216" y="194854"/>
                          </a:cubicBezTo>
                          <a:cubicBezTo>
                            <a:pt x="107907" y="196697"/>
                            <a:pt x="91286" y="193463"/>
                            <a:pt x="84295" y="194854"/>
                          </a:cubicBezTo>
                          <a:cubicBezTo>
                            <a:pt x="64639" y="200297"/>
                            <a:pt x="54581" y="199297"/>
                            <a:pt x="40306" y="206821"/>
                          </a:cubicBezTo>
                          <a:cubicBezTo>
                            <a:pt x="45482" y="211915"/>
                            <a:pt x="44018" y="227794"/>
                            <a:pt x="49059" y="234444"/>
                          </a:cubicBezTo>
                          <a:cubicBezTo>
                            <a:pt x="47650" y="250589"/>
                            <a:pt x="43266" y="252146"/>
                            <a:pt x="40063" y="266771"/>
                          </a:cubicBezTo>
                          <a:cubicBezTo>
                            <a:pt x="36309" y="260948"/>
                            <a:pt x="37380" y="258572"/>
                            <a:pt x="33638" y="254359"/>
                          </a:cubicBezTo>
                          <a:cubicBezTo>
                            <a:pt x="26043" y="239418"/>
                            <a:pt x="19327" y="223224"/>
                            <a:pt x="13371" y="212536"/>
                          </a:cubicBezTo>
                          <a:cubicBezTo>
                            <a:pt x="14505" y="205757"/>
                            <a:pt x="25110" y="198723"/>
                            <a:pt x="26952" y="191372"/>
                          </a:cubicBezTo>
                          <a:cubicBezTo>
                            <a:pt x="31779" y="178853"/>
                            <a:pt x="41254" y="176824"/>
                            <a:pt x="50656" y="160265"/>
                          </a:cubicBezTo>
                          <a:cubicBezTo>
                            <a:pt x="62993" y="157975"/>
                            <a:pt x="73341" y="159689"/>
                            <a:pt x="81516" y="158539"/>
                          </a:cubicBezTo>
                          <a:cubicBezTo>
                            <a:pt x="83824" y="146247"/>
                            <a:pt x="89971" y="144489"/>
                            <a:pt x="92352" y="129665"/>
                          </a:cubicBezTo>
                          <a:cubicBezTo>
                            <a:pt x="102186" y="120179"/>
                            <a:pt x="112768" y="118227"/>
                            <a:pt x="124358" y="106774"/>
                          </a:cubicBezTo>
                          <a:cubicBezTo>
                            <a:pt x="122256" y="91155"/>
                            <a:pt x="125662" y="69768"/>
                            <a:pt x="127362" y="53521"/>
                          </a:cubicBezTo>
                          <a:cubicBezTo>
                            <a:pt x="127728" y="39530"/>
                            <a:pt x="132447" y="30961"/>
                            <a:pt x="134031" y="20420"/>
                          </a:cubicBezTo>
                          <a:cubicBezTo>
                            <a:pt x="136182" y="18813"/>
                            <a:pt x="140581" y="18641"/>
                            <a:pt x="145076" y="15925"/>
                          </a:cubicBezTo>
                          <a:close/>
                          <a:moveTo>
                            <a:pt x="151536" y="0"/>
                          </a:moveTo>
                          <a:cubicBezTo>
                            <a:pt x="145259" y="3377"/>
                            <a:pt x="131169" y="4789"/>
                            <a:pt x="124132" y="10954"/>
                          </a:cubicBezTo>
                          <a:cubicBezTo>
                            <a:pt x="124443" y="27665"/>
                            <a:pt x="115664" y="34561"/>
                            <a:pt x="116057" y="51764"/>
                          </a:cubicBezTo>
                          <a:cubicBezTo>
                            <a:pt x="111609" y="64978"/>
                            <a:pt x="113329" y="82760"/>
                            <a:pt x="113070" y="99808"/>
                          </a:cubicBezTo>
                          <a:cubicBezTo>
                            <a:pt x="99387" y="110365"/>
                            <a:pt x="95916" y="108796"/>
                            <a:pt x="82905" y="121449"/>
                          </a:cubicBezTo>
                          <a:cubicBezTo>
                            <a:pt x="81532" y="127006"/>
                            <a:pt x="75049" y="139282"/>
                            <a:pt x="73458" y="146840"/>
                          </a:cubicBezTo>
                          <a:cubicBezTo>
                            <a:pt x="66360" y="147753"/>
                            <a:pt x="50669" y="146263"/>
                            <a:pt x="44926" y="148328"/>
                          </a:cubicBezTo>
                          <a:cubicBezTo>
                            <a:pt x="38479" y="158863"/>
                            <a:pt x="25793" y="170449"/>
                            <a:pt x="17748" y="183662"/>
                          </a:cubicBezTo>
                          <a:cubicBezTo>
                            <a:pt x="14688" y="189664"/>
                            <a:pt x="1081" y="203919"/>
                            <a:pt x="0" y="212030"/>
                          </a:cubicBezTo>
                          <a:cubicBezTo>
                            <a:pt x="12151" y="234868"/>
                            <a:pt x="16083" y="249095"/>
                            <a:pt x="23270" y="260312"/>
                          </a:cubicBezTo>
                          <a:cubicBezTo>
                            <a:pt x="30950" y="267241"/>
                            <a:pt x="31587" y="282194"/>
                            <a:pt x="43536" y="297640"/>
                          </a:cubicBezTo>
                          <a:cubicBezTo>
                            <a:pt x="46061" y="271277"/>
                            <a:pt x="60696" y="257519"/>
                            <a:pt x="61041" y="233938"/>
                          </a:cubicBezTo>
                          <a:cubicBezTo>
                            <a:pt x="59420" y="229789"/>
                            <a:pt x="58206" y="224431"/>
                            <a:pt x="55276" y="215274"/>
                          </a:cubicBezTo>
                          <a:cubicBezTo>
                            <a:pt x="66461" y="211809"/>
                            <a:pt x="74335" y="213765"/>
                            <a:pt x="84989" y="207059"/>
                          </a:cubicBezTo>
                          <a:cubicBezTo>
                            <a:pt x="94023" y="206739"/>
                            <a:pt x="103852" y="208789"/>
                            <a:pt x="118384" y="207059"/>
                          </a:cubicBezTo>
                          <a:cubicBezTo>
                            <a:pt x="129070" y="192780"/>
                            <a:pt x="151821" y="186997"/>
                            <a:pt x="173643" y="160027"/>
                          </a:cubicBezTo>
                          <a:cubicBezTo>
                            <a:pt x="168858" y="141996"/>
                            <a:pt x="169434" y="120672"/>
                            <a:pt x="167426" y="100046"/>
                          </a:cubicBezTo>
                          <a:cubicBezTo>
                            <a:pt x="167629" y="82088"/>
                            <a:pt x="172040" y="68625"/>
                            <a:pt x="173417" y="59236"/>
                          </a:cubicBezTo>
                          <a:cubicBezTo>
                            <a:pt x="158710" y="33432"/>
                            <a:pt x="168198" y="23491"/>
                            <a:pt x="151536" y="0"/>
                          </a:cubicBezTo>
                          <a:close/>
                        </a:path>
                        <a:path w="173661" h="297670" stroke="0" extrusionOk="0">
                          <a:moveTo>
                            <a:pt x="145076" y="15925"/>
                          </a:moveTo>
                          <a:cubicBezTo>
                            <a:pt x="153315" y="33912"/>
                            <a:pt x="148343" y="40319"/>
                            <a:pt x="161435" y="60486"/>
                          </a:cubicBezTo>
                          <a:cubicBezTo>
                            <a:pt x="159692" y="76785"/>
                            <a:pt x="155592" y="79613"/>
                            <a:pt x="155687" y="99540"/>
                          </a:cubicBezTo>
                          <a:cubicBezTo>
                            <a:pt x="155686" y="117522"/>
                            <a:pt x="163083" y="133829"/>
                            <a:pt x="161435" y="154550"/>
                          </a:cubicBezTo>
                          <a:cubicBezTo>
                            <a:pt x="150942" y="166728"/>
                            <a:pt x="125405" y="181664"/>
                            <a:pt x="114216" y="194854"/>
                          </a:cubicBezTo>
                          <a:cubicBezTo>
                            <a:pt x="104598" y="195907"/>
                            <a:pt x="98449" y="194521"/>
                            <a:pt x="84295" y="194854"/>
                          </a:cubicBezTo>
                          <a:cubicBezTo>
                            <a:pt x="68154" y="203995"/>
                            <a:pt x="55096" y="201222"/>
                            <a:pt x="40306" y="206821"/>
                          </a:cubicBezTo>
                          <a:cubicBezTo>
                            <a:pt x="46117" y="215596"/>
                            <a:pt x="44563" y="221052"/>
                            <a:pt x="49059" y="234444"/>
                          </a:cubicBezTo>
                          <a:cubicBezTo>
                            <a:pt x="47672" y="245952"/>
                            <a:pt x="43180" y="254598"/>
                            <a:pt x="40063" y="266771"/>
                          </a:cubicBezTo>
                          <a:cubicBezTo>
                            <a:pt x="37748" y="264428"/>
                            <a:pt x="36183" y="258007"/>
                            <a:pt x="33638" y="254359"/>
                          </a:cubicBezTo>
                          <a:cubicBezTo>
                            <a:pt x="22214" y="242480"/>
                            <a:pt x="24047" y="225415"/>
                            <a:pt x="13371" y="212536"/>
                          </a:cubicBezTo>
                          <a:cubicBezTo>
                            <a:pt x="17821" y="204263"/>
                            <a:pt x="22452" y="200557"/>
                            <a:pt x="26952" y="191372"/>
                          </a:cubicBezTo>
                          <a:cubicBezTo>
                            <a:pt x="32366" y="178931"/>
                            <a:pt x="42028" y="175236"/>
                            <a:pt x="50656" y="160265"/>
                          </a:cubicBezTo>
                          <a:cubicBezTo>
                            <a:pt x="56727" y="156567"/>
                            <a:pt x="72198" y="162247"/>
                            <a:pt x="81516" y="158539"/>
                          </a:cubicBezTo>
                          <a:cubicBezTo>
                            <a:pt x="86710" y="144182"/>
                            <a:pt x="89069" y="139915"/>
                            <a:pt x="92352" y="129665"/>
                          </a:cubicBezTo>
                          <a:cubicBezTo>
                            <a:pt x="101678" y="119090"/>
                            <a:pt x="116375" y="115819"/>
                            <a:pt x="124358" y="106774"/>
                          </a:cubicBezTo>
                          <a:cubicBezTo>
                            <a:pt x="129601" y="87455"/>
                            <a:pt x="127628" y="67296"/>
                            <a:pt x="127362" y="53521"/>
                          </a:cubicBezTo>
                          <a:cubicBezTo>
                            <a:pt x="129420" y="40304"/>
                            <a:pt x="134545" y="31165"/>
                            <a:pt x="134031" y="20420"/>
                          </a:cubicBezTo>
                          <a:cubicBezTo>
                            <a:pt x="137428" y="17654"/>
                            <a:pt x="141350" y="17729"/>
                            <a:pt x="145076" y="15925"/>
                          </a:cubicBezTo>
                          <a:close/>
                          <a:moveTo>
                            <a:pt x="151536" y="0"/>
                          </a:moveTo>
                          <a:cubicBezTo>
                            <a:pt x="143615" y="4943"/>
                            <a:pt x="136717" y="5304"/>
                            <a:pt x="124132" y="10954"/>
                          </a:cubicBezTo>
                          <a:cubicBezTo>
                            <a:pt x="122904" y="25581"/>
                            <a:pt x="118532" y="32874"/>
                            <a:pt x="116057" y="51764"/>
                          </a:cubicBezTo>
                          <a:cubicBezTo>
                            <a:pt x="110328" y="68473"/>
                            <a:pt x="111784" y="84269"/>
                            <a:pt x="113070" y="99808"/>
                          </a:cubicBezTo>
                          <a:cubicBezTo>
                            <a:pt x="104955" y="107105"/>
                            <a:pt x="92371" y="109374"/>
                            <a:pt x="82905" y="121449"/>
                          </a:cubicBezTo>
                          <a:cubicBezTo>
                            <a:pt x="80258" y="133359"/>
                            <a:pt x="74381" y="135928"/>
                            <a:pt x="73458" y="146840"/>
                          </a:cubicBezTo>
                          <a:cubicBezTo>
                            <a:pt x="65455" y="150084"/>
                            <a:pt x="52405" y="144922"/>
                            <a:pt x="44926" y="148328"/>
                          </a:cubicBezTo>
                          <a:cubicBezTo>
                            <a:pt x="38596" y="158936"/>
                            <a:pt x="24492" y="170211"/>
                            <a:pt x="17748" y="183662"/>
                          </a:cubicBezTo>
                          <a:cubicBezTo>
                            <a:pt x="15894" y="193406"/>
                            <a:pt x="6050" y="199148"/>
                            <a:pt x="0" y="212030"/>
                          </a:cubicBezTo>
                          <a:cubicBezTo>
                            <a:pt x="10600" y="229196"/>
                            <a:pt x="10106" y="245028"/>
                            <a:pt x="23270" y="260312"/>
                          </a:cubicBezTo>
                          <a:cubicBezTo>
                            <a:pt x="35889" y="276951"/>
                            <a:pt x="37383" y="288529"/>
                            <a:pt x="43536" y="297640"/>
                          </a:cubicBezTo>
                          <a:cubicBezTo>
                            <a:pt x="40823" y="277625"/>
                            <a:pt x="58463" y="250053"/>
                            <a:pt x="61041" y="233938"/>
                          </a:cubicBezTo>
                          <a:cubicBezTo>
                            <a:pt x="58183" y="228294"/>
                            <a:pt x="58464" y="223914"/>
                            <a:pt x="55276" y="215274"/>
                          </a:cubicBezTo>
                          <a:cubicBezTo>
                            <a:pt x="69401" y="209643"/>
                            <a:pt x="72773" y="211086"/>
                            <a:pt x="84989" y="207059"/>
                          </a:cubicBezTo>
                          <a:cubicBezTo>
                            <a:pt x="95976" y="203702"/>
                            <a:pt x="110802" y="211042"/>
                            <a:pt x="118384" y="207059"/>
                          </a:cubicBezTo>
                          <a:cubicBezTo>
                            <a:pt x="132078" y="192910"/>
                            <a:pt x="160673" y="177047"/>
                            <a:pt x="173643" y="160027"/>
                          </a:cubicBezTo>
                          <a:cubicBezTo>
                            <a:pt x="173446" y="138583"/>
                            <a:pt x="168691" y="124484"/>
                            <a:pt x="167426" y="100046"/>
                          </a:cubicBezTo>
                          <a:cubicBezTo>
                            <a:pt x="169208" y="83611"/>
                            <a:pt x="172776" y="74958"/>
                            <a:pt x="173417" y="59236"/>
                          </a:cubicBezTo>
                          <a:cubicBezTo>
                            <a:pt x="165786" y="44520"/>
                            <a:pt x="159124" y="16280"/>
                            <a:pt x="15153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474;p76">
              <a:extLst>
                <a:ext uri="{FF2B5EF4-FFF2-40B4-BE49-F238E27FC236}">
                  <a16:creationId xmlns:a16="http://schemas.microsoft.com/office/drawing/2014/main" id="{E5C07160-6C7B-AD23-F7F6-F73A2F853FB7}"/>
                </a:ext>
              </a:extLst>
            </p:cNvPr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427903945">
                    <a:custGeom>
                      <a:avLst/>
                      <a:gdLst>
                        <a:gd name="connsiteX0" fmla="*/ 4854 w 65419"/>
                        <a:gd name="connsiteY0" fmla="*/ 0 h 111516"/>
                        <a:gd name="connsiteX1" fmla="*/ 19 w 65419"/>
                        <a:gd name="connsiteY1" fmla="*/ 17675 h 111516"/>
                        <a:gd name="connsiteX2" fmla="*/ 6927 w 65419"/>
                        <a:gd name="connsiteY2" fmla="*/ 52758 h 111516"/>
                        <a:gd name="connsiteX3" fmla="*/ 1386 w 65419"/>
                        <a:gd name="connsiteY3" fmla="*/ 77659 h 111516"/>
                        <a:gd name="connsiteX4" fmla="*/ 6234 w 65419"/>
                        <a:gd name="connsiteY4" fmla="*/ 111493 h 111516"/>
                        <a:gd name="connsiteX5" fmla="*/ 36857 w 65419"/>
                        <a:gd name="connsiteY5" fmla="*/ 111493 h 111516"/>
                        <a:gd name="connsiteX6" fmla="*/ 28339 w 65419"/>
                        <a:gd name="connsiteY6" fmla="*/ 74916 h 111516"/>
                        <a:gd name="connsiteX7" fmla="*/ 28339 w 65419"/>
                        <a:gd name="connsiteY7" fmla="*/ 74916 h 111516"/>
                        <a:gd name="connsiteX8" fmla="*/ 53676 w 65419"/>
                        <a:gd name="connsiteY8" fmla="*/ 87116 h 111516"/>
                        <a:gd name="connsiteX9" fmla="*/ 65419 w 65419"/>
                        <a:gd name="connsiteY9" fmla="*/ 52758 h 111516"/>
                        <a:gd name="connsiteX10" fmla="*/ 65419 w 65419"/>
                        <a:gd name="connsiteY10" fmla="*/ 30867 h 111516"/>
                        <a:gd name="connsiteX11" fmla="*/ 33409 w 65419"/>
                        <a:gd name="connsiteY11" fmla="*/ 16180 h 111516"/>
                        <a:gd name="connsiteX12" fmla="*/ 4854 w 65419"/>
                        <a:gd name="connsiteY12" fmla="*/ 0 h 111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65419" h="111516" fill="none" extrusionOk="0">
                          <a:moveTo>
                            <a:pt x="4854" y="0"/>
                          </a:moveTo>
                          <a:cubicBezTo>
                            <a:pt x="4079" y="6465"/>
                            <a:pt x="1653" y="11548"/>
                            <a:pt x="19" y="17675"/>
                          </a:cubicBezTo>
                          <a:cubicBezTo>
                            <a:pt x="4221" y="33688"/>
                            <a:pt x="3002" y="38842"/>
                            <a:pt x="6927" y="52758"/>
                          </a:cubicBezTo>
                          <a:cubicBezTo>
                            <a:pt x="6308" y="62375"/>
                            <a:pt x="777" y="66416"/>
                            <a:pt x="1386" y="77659"/>
                          </a:cubicBezTo>
                          <a:cubicBezTo>
                            <a:pt x="5149" y="91832"/>
                            <a:pt x="2961" y="99875"/>
                            <a:pt x="6234" y="111493"/>
                          </a:cubicBezTo>
                          <a:cubicBezTo>
                            <a:pt x="19802" y="110588"/>
                            <a:pt x="30309" y="111548"/>
                            <a:pt x="36857" y="111493"/>
                          </a:cubicBezTo>
                          <a:cubicBezTo>
                            <a:pt x="33786" y="100097"/>
                            <a:pt x="34664" y="83649"/>
                            <a:pt x="28339" y="74916"/>
                          </a:cubicBezTo>
                          <a:lnTo>
                            <a:pt x="28339" y="74916"/>
                          </a:lnTo>
                          <a:cubicBezTo>
                            <a:pt x="39974" y="77886"/>
                            <a:pt x="42846" y="82923"/>
                            <a:pt x="53676" y="87116"/>
                          </a:cubicBezTo>
                          <a:cubicBezTo>
                            <a:pt x="56782" y="70203"/>
                            <a:pt x="62564" y="63473"/>
                            <a:pt x="65419" y="52758"/>
                          </a:cubicBezTo>
                          <a:cubicBezTo>
                            <a:pt x="64872" y="45583"/>
                            <a:pt x="67016" y="39963"/>
                            <a:pt x="65419" y="30867"/>
                          </a:cubicBezTo>
                          <a:cubicBezTo>
                            <a:pt x="49622" y="25029"/>
                            <a:pt x="41461" y="18077"/>
                            <a:pt x="33409" y="16180"/>
                          </a:cubicBezTo>
                          <a:cubicBezTo>
                            <a:pt x="19702" y="8622"/>
                            <a:pt x="19374" y="5951"/>
                            <a:pt x="4854" y="0"/>
                          </a:cubicBezTo>
                          <a:close/>
                        </a:path>
                        <a:path w="65419" h="111516" stroke="0" extrusionOk="0">
                          <a:moveTo>
                            <a:pt x="4854" y="0"/>
                          </a:moveTo>
                          <a:cubicBezTo>
                            <a:pt x="4229" y="8043"/>
                            <a:pt x="1451" y="10865"/>
                            <a:pt x="19" y="17675"/>
                          </a:cubicBezTo>
                          <a:cubicBezTo>
                            <a:pt x="3789" y="34190"/>
                            <a:pt x="776" y="40827"/>
                            <a:pt x="6927" y="52758"/>
                          </a:cubicBezTo>
                          <a:cubicBezTo>
                            <a:pt x="6724" y="65478"/>
                            <a:pt x="2174" y="70396"/>
                            <a:pt x="1386" y="77659"/>
                          </a:cubicBezTo>
                          <a:cubicBezTo>
                            <a:pt x="6066" y="93269"/>
                            <a:pt x="4548" y="101763"/>
                            <a:pt x="6234" y="111493"/>
                          </a:cubicBezTo>
                          <a:cubicBezTo>
                            <a:pt x="12786" y="111254"/>
                            <a:pt x="30585" y="113969"/>
                            <a:pt x="36857" y="111493"/>
                          </a:cubicBezTo>
                          <a:cubicBezTo>
                            <a:pt x="30264" y="101174"/>
                            <a:pt x="35363" y="92195"/>
                            <a:pt x="28339" y="74916"/>
                          </a:cubicBezTo>
                          <a:lnTo>
                            <a:pt x="28339" y="74916"/>
                          </a:lnTo>
                          <a:cubicBezTo>
                            <a:pt x="41606" y="78520"/>
                            <a:pt x="41583" y="83585"/>
                            <a:pt x="53676" y="87116"/>
                          </a:cubicBezTo>
                          <a:cubicBezTo>
                            <a:pt x="56564" y="74300"/>
                            <a:pt x="63211" y="66873"/>
                            <a:pt x="65419" y="52758"/>
                          </a:cubicBezTo>
                          <a:cubicBezTo>
                            <a:pt x="63168" y="48199"/>
                            <a:pt x="65531" y="41434"/>
                            <a:pt x="65419" y="30867"/>
                          </a:cubicBezTo>
                          <a:cubicBezTo>
                            <a:pt x="57222" y="28741"/>
                            <a:pt x="47429" y="19125"/>
                            <a:pt x="33409" y="16180"/>
                          </a:cubicBezTo>
                          <a:cubicBezTo>
                            <a:pt x="20347" y="12306"/>
                            <a:pt x="13971" y="5157"/>
                            <a:pt x="485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475;p76">
              <a:extLst>
                <a:ext uri="{FF2B5EF4-FFF2-40B4-BE49-F238E27FC236}">
                  <a16:creationId xmlns:a16="http://schemas.microsoft.com/office/drawing/2014/main" id="{10DA3F12-EC71-7A9B-9699-2E92FD909C80}"/>
                </a:ext>
              </a:extLst>
            </p:cNvPr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258510256">
                    <a:custGeom>
                      <a:avLst/>
                      <a:gdLst>
                        <a:gd name="connsiteX0" fmla="*/ 14283 w 77165"/>
                        <a:gd name="connsiteY0" fmla="*/ 17675 h 126436"/>
                        <a:gd name="connsiteX1" fmla="*/ 37077 w 77165"/>
                        <a:gd name="connsiteY1" fmla="*/ 30369 h 126436"/>
                        <a:gd name="connsiteX2" fmla="*/ 65636 w 77165"/>
                        <a:gd name="connsiteY2" fmla="*/ 43557 h 126436"/>
                        <a:gd name="connsiteX3" fmla="*/ 65636 w 77165"/>
                        <a:gd name="connsiteY3" fmla="*/ 60486 h 126436"/>
                        <a:gd name="connsiteX4" fmla="*/ 56430 w 77165"/>
                        <a:gd name="connsiteY4" fmla="*/ 87354 h 126436"/>
                        <a:gd name="connsiteX5" fmla="*/ 26027 w 77165"/>
                        <a:gd name="connsiteY5" fmla="*/ 72928 h 126436"/>
                        <a:gd name="connsiteX6" fmla="*/ 35472 w 77165"/>
                        <a:gd name="connsiteY6" fmla="*/ 113994 h 126436"/>
                        <a:gd name="connsiteX7" fmla="*/ 17053 w 77165"/>
                        <a:gd name="connsiteY7" fmla="*/ 113994 h 126436"/>
                        <a:gd name="connsiteX8" fmla="*/ 13364 w 77165"/>
                        <a:gd name="connsiteY8" fmla="*/ 86621 h 126436"/>
                        <a:gd name="connsiteX9" fmla="*/ 18897 w 77165"/>
                        <a:gd name="connsiteY9" fmla="*/ 61473 h 126436"/>
                        <a:gd name="connsiteX10" fmla="*/ 11983 w 77165"/>
                        <a:gd name="connsiteY10" fmla="*/ 26652 h 126436"/>
                        <a:gd name="connsiteX11" fmla="*/ 14283 w 77165"/>
                        <a:gd name="connsiteY11" fmla="*/ 17675 h 126436"/>
                        <a:gd name="connsiteX12" fmla="*/ 7145 w 77165"/>
                        <a:gd name="connsiteY12" fmla="*/ 0 h 126436"/>
                        <a:gd name="connsiteX13" fmla="*/ 0 w 77165"/>
                        <a:gd name="connsiteY13" fmla="*/ 26134 h 126436"/>
                        <a:gd name="connsiteX14" fmla="*/ 6913 w 77165"/>
                        <a:gd name="connsiteY14" fmla="*/ 61473 h 126436"/>
                        <a:gd name="connsiteX15" fmla="*/ 1620 w 77165"/>
                        <a:gd name="connsiteY15" fmla="*/ 86115 h 126436"/>
                        <a:gd name="connsiteX16" fmla="*/ 7369 w 77165"/>
                        <a:gd name="connsiteY16" fmla="*/ 126436 h 126436"/>
                        <a:gd name="connsiteX17" fmla="*/ 50211 w 77165"/>
                        <a:gd name="connsiteY17" fmla="*/ 126436 h 126436"/>
                        <a:gd name="connsiteX18" fmla="*/ 42602 w 77165"/>
                        <a:gd name="connsiteY18" fmla="*/ 94586 h 126436"/>
                        <a:gd name="connsiteX19" fmla="*/ 42602 w 77165"/>
                        <a:gd name="connsiteY19" fmla="*/ 94586 h 126436"/>
                        <a:gd name="connsiteX20" fmla="*/ 62881 w 77165"/>
                        <a:gd name="connsiteY20" fmla="*/ 104284 h 126436"/>
                        <a:gd name="connsiteX21" fmla="*/ 76694 w 77165"/>
                        <a:gd name="connsiteY21" fmla="*/ 63723 h 126436"/>
                        <a:gd name="connsiteX22" fmla="*/ 77149 w 77165"/>
                        <a:gd name="connsiteY22" fmla="*/ 35338 h 126436"/>
                        <a:gd name="connsiteX23" fmla="*/ 41931 w 77165"/>
                        <a:gd name="connsiteY23" fmla="*/ 19407 h 126436"/>
                        <a:gd name="connsiteX24" fmla="*/ 7145 w 77165"/>
                        <a:gd name="connsiteY24" fmla="*/ 0 h 126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77165" h="126436" fill="none" extrusionOk="0">
                          <a:moveTo>
                            <a:pt x="14283" y="17675"/>
                          </a:moveTo>
                          <a:cubicBezTo>
                            <a:pt x="24318" y="20275"/>
                            <a:pt x="29800" y="28290"/>
                            <a:pt x="37077" y="30369"/>
                          </a:cubicBezTo>
                          <a:cubicBezTo>
                            <a:pt x="46382" y="32332"/>
                            <a:pt x="53939" y="39165"/>
                            <a:pt x="65636" y="43557"/>
                          </a:cubicBezTo>
                          <a:cubicBezTo>
                            <a:pt x="66708" y="49736"/>
                            <a:pt x="63907" y="54577"/>
                            <a:pt x="65636" y="60486"/>
                          </a:cubicBezTo>
                          <a:cubicBezTo>
                            <a:pt x="64731" y="66788"/>
                            <a:pt x="55679" y="80854"/>
                            <a:pt x="56430" y="87354"/>
                          </a:cubicBezTo>
                          <a:cubicBezTo>
                            <a:pt x="48114" y="83512"/>
                            <a:pt x="38493" y="78609"/>
                            <a:pt x="26027" y="72928"/>
                          </a:cubicBezTo>
                          <a:cubicBezTo>
                            <a:pt x="32793" y="91588"/>
                            <a:pt x="29150" y="95491"/>
                            <a:pt x="35472" y="113994"/>
                          </a:cubicBezTo>
                          <a:cubicBezTo>
                            <a:pt x="26478" y="116028"/>
                            <a:pt x="24221" y="112290"/>
                            <a:pt x="17053" y="113994"/>
                          </a:cubicBezTo>
                          <a:cubicBezTo>
                            <a:pt x="14035" y="106267"/>
                            <a:pt x="15277" y="93224"/>
                            <a:pt x="13364" y="86621"/>
                          </a:cubicBezTo>
                          <a:cubicBezTo>
                            <a:pt x="14398" y="76538"/>
                            <a:pt x="18438" y="73577"/>
                            <a:pt x="18897" y="61473"/>
                          </a:cubicBezTo>
                          <a:cubicBezTo>
                            <a:pt x="12087" y="46699"/>
                            <a:pt x="17316" y="34514"/>
                            <a:pt x="11983" y="26652"/>
                          </a:cubicBezTo>
                          <a:cubicBezTo>
                            <a:pt x="12727" y="23489"/>
                            <a:pt x="13754" y="20775"/>
                            <a:pt x="14283" y="17675"/>
                          </a:cubicBezTo>
                          <a:close/>
                          <a:moveTo>
                            <a:pt x="7145" y="0"/>
                          </a:moveTo>
                          <a:cubicBezTo>
                            <a:pt x="6071" y="7517"/>
                            <a:pt x="692" y="14632"/>
                            <a:pt x="0" y="26134"/>
                          </a:cubicBezTo>
                          <a:cubicBezTo>
                            <a:pt x="5024" y="41147"/>
                            <a:pt x="104" y="44779"/>
                            <a:pt x="6913" y="61473"/>
                          </a:cubicBezTo>
                          <a:cubicBezTo>
                            <a:pt x="7479" y="73204"/>
                            <a:pt x="2668" y="79991"/>
                            <a:pt x="1620" y="86115"/>
                          </a:cubicBezTo>
                          <a:cubicBezTo>
                            <a:pt x="4018" y="98881"/>
                            <a:pt x="1573" y="111621"/>
                            <a:pt x="7369" y="126436"/>
                          </a:cubicBezTo>
                          <a:cubicBezTo>
                            <a:pt x="19902" y="122459"/>
                            <a:pt x="37192" y="126466"/>
                            <a:pt x="50211" y="126436"/>
                          </a:cubicBezTo>
                          <a:cubicBezTo>
                            <a:pt x="46533" y="120323"/>
                            <a:pt x="47622" y="104867"/>
                            <a:pt x="42602" y="94586"/>
                          </a:cubicBezTo>
                          <a:lnTo>
                            <a:pt x="42602" y="94586"/>
                          </a:lnTo>
                          <a:cubicBezTo>
                            <a:pt x="51249" y="96661"/>
                            <a:pt x="53409" y="101938"/>
                            <a:pt x="62881" y="104284"/>
                          </a:cubicBezTo>
                          <a:cubicBezTo>
                            <a:pt x="64099" y="94179"/>
                            <a:pt x="73673" y="78655"/>
                            <a:pt x="76694" y="63723"/>
                          </a:cubicBezTo>
                          <a:cubicBezTo>
                            <a:pt x="76544" y="54415"/>
                            <a:pt x="77904" y="45452"/>
                            <a:pt x="77149" y="35338"/>
                          </a:cubicBezTo>
                          <a:cubicBezTo>
                            <a:pt x="61690" y="31578"/>
                            <a:pt x="56047" y="24542"/>
                            <a:pt x="41931" y="19407"/>
                          </a:cubicBezTo>
                          <a:cubicBezTo>
                            <a:pt x="28955" y="14328"/>
                            <a:pt x="20061" y="2194"/>
                            <a:pt x="7145" y="0"/>
                          </a:cubicBezTo>
                          <a:close/>
                        </a:path>
                        <a:path w="77165" h="126436" stroke="0" extrusionOk="0">
                          <a:moveTo>
                            <a:pt x="14283" y="17675"/>
                          </a:moveTo>
                          <a:cubicBezTo>
                            <a:pt x="25114" y="22805"/>
                            <a:pt x="28532" y="27313"/>
                            <a:pt x="37077" y="30369"/>
                          </a:cubicBezTo>
                          <a:cubicBezTo>
                            <a:pt x="48537" y="32436"/>
                            <a:pt x="53327" y="39981"/>
                            <a:pt x="65636" y="43557"/>
                          </a:cubicBezTo>
                          <a:cubicBezTo>
                            <a:pt x="66301" y="49286"/>
                            <a:pt x="64896" y="54053"/>
                            <a:pt x="65636" y="60486"/>
                          </a:cubicBezTo>
                          <a:cubicBezTo>
                            <a:pt x="64524" y="71048"/>
                            <a:pt x="60164" y="75538"/>
                            <a:pt x="56430" y="87354"/>
                          </a:cubicBezTo>
                          <a:cubicBezTo>
                            <a:pt x="49269" y="85827"/>
                            <a:pt x="34714" y="76313"/>
                            <a:pt x="26027" y="72928"/>
                          </a:cubicBezTo>
                          <a:cubicBezTo>
                            <a:pt x="29215" y="84812"/>
                            <a:pt x="30486" y="98941"/>
                            <a:pt x="35472" y="113994"/>
                          </a:cubicBezTo>
                          <a:cubicBezTo>
                            <a:pt x="30141" y="115911"/>
                            <a:pt x="21267" y="112185"/>
                            <a:pt x="17053" y="113994"/>
                          </a:cubicBezTo>
                          <a:cubicBezTo>
                            <a:pt x="14808" y="105537"/>
                            <a:pt x="15010" y="95234"/>
                            <a:pt x="13364" y="86621"/>
                          </a:cubicBezTo>
                          <a:cubicBezTo>
                            <a:pt x="13764" y="75970"/>
                            <a:pt x="18954" y="68762"/>
                            <a:pt x="18897" y="61473"/>
                          </a:cubicBezTo>
                          <a:cubicBezTo>
                            <a:pt x="13376" y="49376"/>
                            <a:pt x="15033" y="36010"/>
                            <a:pt x="11983" y="26652"/>
                          </a:cubicBezTo>
                          <a:cubicBezTo>
                            <a:pt x="12668" y="23842"/>
                            <a:pt x="13540" y="19792"/>
                            <a:pt x="14283" y="17675"/>
                          </a:cubicBezTo>
                          <a:close/>
                          <a:moveTo>
                            <a:pt x="7145" y="0"/>
                          </a:moveTo>
                          <a:cubicBezTo>
                            <a:pt x="4333" y="11587"/>
                            <a:pt x="2595" y="13615"/>
                            <a:pt x="0" y="26134"/>
                          </a:cubicBezTo>
                          <a:cubicBezTo>
                            <a:pt x="7327" y="43013"/>
                            <a:pt x="2583" y="51472"/>
                            <a:pt x="6913" y="61473"/>
                          </a:cubicBezTo>
                          <a:cubicBezTo>
                            <a:pt x="7742" y="66976"/>
                            <a:pt x="2096" y="73497"/>
                            <a:pt x="1620" y="86115"/>
                          </a:cubicBezTo>
                          <a:cubicBezTo>
                            <a:pt x="7803" y="102593"/>
                            <a:pt x="4374" y="116027"/>
                            <a:pt x="7369" y="126436"/>
                          </a:cubicBezTo>
                          <a:cubicBezTo>
                            <a:pt x="16592" y="121411"/>
                            <a:pt x="36780" y="127237"/>
                            <a:pt x="50211" y="126436"/>
                          </a:cubicBezTo>
                          <a:cubicBezTo>
                            <a:pt x="45455" y="113538"/>
                            <a:pt x="46292" y="101439"/>
                            <a:pt x="42602" y="94586"/>
                          </a:cubicBezTo>
                          <a:lnTo>
                            <a:pt x="42602" y="94586"/>
                          </a:lnTo>
                          <a:cubicBezTo>
                            <a:pt x="48571" y="94996"/>
                            <a:pt x="55135" y="101635"/>
                            <a:pt x="62881" y="104284"/>
                          </a:cubicBezTo>
                          <a:cubicBezTo>
                            <a:pt x="62905" y="93485"/>
                            <a:pt x="73080" y="77160"/>
                            <a:pt x="76694" y="63723"/>
                          </a:cubicBezTo>
                          <a:cubicBezTo>
                            <a:pt x="79123" y="54429"/>
                            <a:pt x="75747" y="46373"/>
                            <a:pt x="77149" y="35338"/>
                          </a:cubicBezTo>
                          <a:cubicBezTo>
                            <a:pt x="69039" y="32498"/>
                            <a:pt x="59131" y="23659"/>
                            <a:pt x="41931" y="19407"/>
                          </a:cubicBezTo>
                          <a:cubicBezTo>
                            <a:pt x="32601" y="18561"/>
                            <a:pt x="22714" y="3305"/>
                            <a:pt x="7145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476;p76">
              <a:extLst>
                <a:ext uri="{FF2B5EF4-FFF2-40B4-BE49-F238E27FC236}">
                  <a16:creationId xmlns:a16="http://schemas.microsoft.com/office/drawing/2014/main" id="{877E6883-39C8-2873-8161-AF73F869F7B6}"/>
                </a:ext>
              </a:extLst>
            </p:cNvPr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975877156">
                    <a:custGeom>
                      <a:avLst/>
                      <a:gdLst>
                        <a:gd name="connsiteX0" fmla="*/ 12908 w 92138"/>
                        <a:gd name="connsiteY0" fmla="*/ 23 h 239449"/>
                        <a:gd name="connsiteX1" fmla="*/ 18 w 92138"/>
                        <a:gd name="connsiteY1" fmla="*/ 26914 h 239449"/>
                        <a:gd name="connsiteX2" fmla="*/ 26047 w 92138"/>
                        <a:gd name="connsiteY2" fmla="*/ 107536 h 239449"/>
                        <a:gd name="connsiteX3" fmla="*/ 40319 w 92138"/>
                        <a:gd name="connsiteY3" fmla="*/ 138377 h 239449"/>
                        <a:gd name="connsiteX4" fmla="*/ 40319 w 92138"/>
                        <a:gd name="connsiteY4" fmla="*/ 170990 h 239449"/>
                        <a:gd name="connsiteX5" fmla="*/ 59659 w 92138"/>
                        <a:gd name="connsiteY5" fmla="*/ 239425 h 239449"/>
                        <a:gd name="connsiteX6" fmla="*/ 92138 w 92138"/>
                        <a:gd name="connsiteY6" fmla="*/ 239425 h 239449"/>
                        <a:gd name="connsiteX7" fmla="*/ 76013 w 92138"/>
                        <a:gd name="connsiteY7" fmla="*/ 174989 h 239449"/>
                        <a:gd name="connsiteX8" fmla="*/ 92138 w 92138"/>
                        <a:gd name="connsiteY8" fmla="*/ 165531 h 239449"/>
                        <a:gd name="connsiteX9" fmla="*/ 61280 w 92138"/>
                        <a:gd name="connsiteY9" fmla="*/ 104782 h 239449"/>
                        <a:gd name="connsiteX10" fmla="*/ 39849 w 92138"/>
                        <a:gd name="connsiteY10" fmla="*/ 43316 h 239449"/>
                        <a:gd name="connsiteX11" fmla="*/ 12908 w 92138"/>
                        <a:gd name="connsiteY11" fmla="*/ 23 h 239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92138" h="239449" fill="none" extrusionOk="0">
                          <a:moveTo>
                            <a:pt x="12908" y="23"/>
                          </a:moveTo>
                          <a:cubicBezTo>
                            <a:pt x="12011" y="9902"/>
                            <a:pt x="2783" y="19404"/>
                            <a:pt x="18" y="26914"/>
                          </a:cubicBezTo>
                          <a:cubicBezTo>
                            <a:pt x="15984" y="48373"/>
                            <a:pt x="12004" y="86047"/>
                            <a:pt x="26047" y="107536"/>
                          </a:cubicBezTo>
                          <a:cubicBezTo>
                            <a:pt x="33092" y="118514"/>
                            <a:pt x="32938" y="123663"/>
                            <a:pt x="40319" y="138377"/>
                          </a:cubicBezTo>
                          <a:cubicBezTo>
                            <a:pt x="41462" y="154427"/>
                            <a:pt x="37413" y="163488"/>
                            <a:pt x="40319" y="170990"/>
                          </a:cubicBezTo>
                          <a:cubicBezTo>
                            <a:pt x="56371" y="197077"/>
                            <a:pt x="49513" y="219852"/>
                            <a:pt x="59659" y="239425"/>
                          </a:cubicBezTo>
                          <a:cubicBezTo>
                            <a:pt x="75856" y="235664"/>
                            <a:pt x="76734" y="242701"/>
                            <a:pt x="92138" y="239425"/>
                          </a:cubicBezTo>
                          <a:cubicBezTo>
                            <a:pt x="86490" y="218348"/>
                            <a:pt x="81498" y="192452"/>
                            <a:pt x="76013" y="174989"/>
                          </a:cubicBezTo>
                          <a:cubicBezTo>
                            <a:pt x="79604" y="172366"/>
                            <a:pt x="86758" y="171118"/>
                            <a:pt x="92138" y="165531"/>
                          </a:cubicBezTo>
                          <a:cubicBezTo>
                            <a:pt x="74853" y="141287"/>
                            <a:pt x="80662" y="130717"/>
                            <a:pt x="61280" y="104782"/>
                          </a:cubicBezTo>
                          <a:cubicBezTo>
                            <a:pt x="52285" y="88716"/>
                            <a:pt x="48566" y="60220"/>
                            <a:pt x="39849" y="43316"/>
                          </a:cubicBezTo>
                          <a:cubicBezTo>
                            <a:pt x="30141" y="30952"/>
                            <a:pt x="22157" y="8374"/>
                            <a:pt x="12908" y="23"/>
                          </a:cubicBezTo>
                          <a:close/>
                        </a:path>
                        <a:path w="92138" h="239449" stroke="0" extrusionOk="0">
                          <a:moveTo>
                            <a:pt x="12908" y="23"/>
                          </a:moveTo>
                          <a:cubicBezTo>
                            <a:pt x="9319" y="10625"/>
                            <a:pt x="1299" y="16218"/>
                            <a:pt x="18" y="26914"/>
                          </a:cubicBezTo>
                          <a:cubicBezTo>
                            <a:pt x="8453" y="44454"/>
                            <a:pt x="5551" y="76349"/>
                            <a:pt x="26047" y="107536"/>
                          </a:cubicBezTo>
                          <a:cubicBezTo>
                            <a:pt x="32854" y="122022"/>
                            <a:pt x="34176" y="128151"/>
                            <a:pt x="40319" y="138377"/>
                          </a:cubicBezTo>
                          <a:cubicBezTo>
                            <a:pt x="41136" y="154391"/>
                            <a:pt x="38069" y="160593"/>
                            <a:pt x="40319" y="170990"/>
                          </a:cubicBezTo>
                          <a:cubicBezTo>
                            <a:pt x="53011" y="185655"/>
                            <a:pt x="52780" y="220652"/>
                            <a:pt x="59659" y="239425"/>
                          </a:cubicBezTo>
                          <a:cubicBezTo>
                            <a:pt x="73362" y="239153"/>
                            <a:pt x="76997" y="242226"/>
                            <a:pt x="92138" y="239425"/>
                          </a:cubicBezTo>
                          <a:cubicBezTo>
                            <a:pt x="82729" y="225046"/>
                            <a:pt x="86302" y="198778"/>
                            <a:pt x="76013" y="174989"/>
                          </a:cubicBezTo>
                          <a:cubicBezTo>
                            <a:pt x="79205" y="170573"/>
                            <a:pt x="85830" y="169353"/>
                            <a:pt x="92138" y="165531"/>
                          </a:cubicBezTo>
                          <a:cubicBezTo>
                            <a:pt x="76913" y="142079"/>
                            <a:pt x="79483" y="128530"/>
                            <a:pt x="61280" y="104782"/>
                          </a:cubicBezTo>
                          <a:cubicBezTo>
                            <a:pt x="49706" y="85685"/>
                            <a:pt x="54155" y="70431"/>
                            <a:pt x="39849" y="43316"/>
                          </a:cubicBezTo>
                          <a:cubicBezTo>
                            <a:pt x="22130" y="25128"/>
                            <a:pt x="22772" y="8411"/>
                            <a:pt x="12908" y="2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477;p76">
              <a:extLst>
                <a:ext uri="{FF2B5EF4-FFF2-40B4-BE49-F238E27FC236}">
                  <a16:creationId xmlns:a16="http://schemas.microsoft.com/office/drawing/2014/main" id="{C864B159-F4A0-5FC3-0E7E-E76B2E924D79}"/>
                </a:ext>
              </a:extLst>
            </p:cNvPr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976990200">
                    <a:custGeom>
                      <a:avLst/>
                      <a:gdLst>
                        <a:gd name="connsiteX0" fmla="*/ 19583 w 106199"/>
                        <a:gd name="connsiteY0" fmla="*/ 24391 h 257838"/>
                        <a:gd name="connsiteX1" fmla="*/ 41014 w 106199"/>
                        <a:gd name="connsiteY1" fmla="*/ 58503 h 257838"/>
                        <a:gd name="connsiteX2" fmla="*/ 62423 w 106199"/>
                        <a:gd name="connsiteY2" fmla="*/ 119946 h 257838"/>
                        <a:gd name="connsiteX3" fmla="*/ 90513 w 106199"/>
                        <a:gd name="connsiteY3" fmla="*/ 175226 h 257838"/>
                        <a:gd name="connsiteX4" fmla="*/ 75560 w 106199"/>
                        <a:gd name="connsiteY4" fmla="*/ 184173 h 257838"/>
                        <a:gd name="connsiteX5" fmla="*/ 90747 w 106199"/>
                        <a:gd name="connsiteY5" fmla="*/ 245384 h 257838"/>
                        <a:gd name="connsiteX6" fmla="*/ 70250 w 106199"/>
                        <a:gd name="connsiteY6" fmla="*/ 245384 h 257838"/>
                        <a:gd name="connsiteX7" fmla="*/ 52292 w 106199"/>
                        <a:gd name="connsiteY7" fmla="*/ 182162 h 257838"/>
                        <a:gd name="connsiteX8" fmla="*/ 52292 w 106199"/>
                        <a:gd name="connsiteY8" fmla="*/ 149081 h 257838"/>
                        <a:gd name="connsiteX9" fmla="*/ 37785 w 106199"/>
                        <a:gd name="connsiteY9" fmla="*/ 117470 h 257838"/>
                        <a:gd name="connsiteX10" fmla="*/ 12457 w 106199"/>
                        <a:gd name="connsiteY10" fmla="*/ 39578 h 257838"/>
                        <a:gd name="connsiteX11" fmla="*/ 19583 w 106199"/>
                        <a:gd name="connsiteY11" fmla="*/ 24391 h 257838"/>
                        <a:gd name="connsiteX12" fmla="*/ 18202 w 106199"/>
                        <a:gd name="connsiteY12" fmla="*/ 0 h 257838"/>
                        <a:gd name="connsiteX13" fmla="*/ 21 w 106199"/>
                        <a:gd name="connsiteY13" fmla="*/ 38572 h 257838"/>
                        <a:gd name="connsiteX14" fmla="*/ 27197 w 106199"/>
                        <a:gd name="connsiteY14" fmla="*/ 122447 h 257838"/>
                        <a:gd name="connsiteX15" fmla="*/ 40780 w 106199"/>
                        <a:gd name="connsiteY15" fmla="*/ 152047 h 257838"/>
                        <a:gd name="connsiteX16" fmla="*/ 40780 w 106199"/>
                        <a:gd name="connsiteY16" fmla="*/ 183168 h 257838"/>
                        <a:gd name="connsiteX17" fmla="*/ 61733 w 106199"/>
                        <a:gd name="connsiteY17" fmla="*/ 257838 h 257838"/>
                        <a:gd name="connsiteX18" fmla="*/ 105721 w 106199"/>
                        <a:gd name="connsiteY18" fmla="*/ 257838 h 257838"/>
                        <a:gd name="connsiteX19" fmla="*/ 88909 w 106199"/>
                        <a:gd name="connsiteY19" fmla="*/ 190387 h 257838"/>
                        <a:gd name="connsiteX20" fmla="*/ 106177 w 106199"/>
                        <a:gd name="connsiteY20" fmla="*/ 180177 h 257838"/>
                        <a:gd name="connsiteX21" fmla="*/ 72788 w 106199"/>
                        <a:gd name="connsiteY21" fmla="*/ 114995 h 257838"/>
                        <a:gd name="connsiteX22" fmla="*/ 51591 w 106199"/>
                        <a:gd name="connsiteY22" fmla="*/ 53501 h 257838"/>
                        <a:gd name="connsiteX23" fmla="*/ 18202 w 106199"/>
                        <a:gd name="connsiteY23" fmla="*/ 0 h 257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06199" h="257838" fill="none" extrusionOk="0">
                          <a:moveTo>
                            <a:pt x="19583" y="24391"/>
                          </a:moveTo>
                          <a:cubicBezTo>
                            <a:pt x="31234" y="35059"/>
                            <a:pt x="32937" y="48272"/>
                            <a:pt x="41014" y="58503"/>
                          </a:cubicBezTo>
                          <a:cubicBezTo>
                            <a:pt x="51087" y="70843"/>
                            <a:pt x="51218" y="98348"/>
                            <a:pt x="62423" y="119946"/>
                          </a:cubicBezTo>
                          <a:cubicBezTo>
                            <a:pt x="81193" y="141796"/>
                            <a:pt x="78226" y="155020"/>
                            <a:pt x="90513" y="175226"/>
                          </a:cubicBezTo>
                          <a:cubicBezTo>
                            <a:pt x="84412" y="180104"/>
                            <a:pt x="80666" y="180985"/>
                            <a:pt x="75560" y="184173"/>
                          </a:cubicBezTo>
                          <a:cubicBezTo>
                            <a:pt x="87386" y="213515"/>
                            <a:pt x="83446" y="219837"/>
                            <a:pt x="90747" y="245384"/>
                          </a:cubicBezTo>
                          <a:cubicBezTo>
                            <a:pt x="86549" y="245907"/>
                            <a:pt x="80115" y="244063"/>
                            <a:pt x="70250" y="245384"/>
                          </a:cubicBezTo>
                          <a:cubicBezTo>
                            <a:pt x="56940" y="221314"/>
                            <a:pt x="62692" y="201012"/>
                            <a:pt x="52292" y="182162"/>
                          </a:cubicBezTo>
                          <a:cubicBezTo>
                            <a:pt x="48754" y="166815"/>
                            <a:pt x="55967" y="156253"/>
                            <a:pt x="52292" y="149081"/>
                          </a:cubicBezTo>
                          <a:cubicBezTo>
                            <a:pt x="47156" y="140191"/>
                            <a:pt x="43633" y="127818"/>
                            <a:pt x="37785" y="117470"/>
                          </a:cubicBezTo>
                          <a:cubicBezTo>
                            <a:pt x="26282" y="86935"/>
                            <a:pt x="27644" y="67806"/>
                            <a:pt x="12457" y="39578"/>
                          </a:cubicBezTo>
                          <a:cubicBezTo>
                            <a:pt x="13992" y="32193"/>
                            <a:pt x="18452" y="29300"/>
                            <a:pt x="19583" y="24391"/>
                          </a:cubicBezTo>
                          <a:close/>
                          <a:moveTo>
                            <a:pt x="18202" y="0"/>
                          </a:moveTo>
                          <a:cubicBezTo>
                            <a:pt x="11817" y="15525"/>
                            <a:pt x="6884" y="20466"/>
                            <a:pt x="21" y="38572"/>
                          </a:cubicBezTo>
                          <a:cubicBezTo>
                            <a:pt x="15562" y="59189"/>
                            <a:pt x="20072" y="102659"/>
                            <a:pt x="27197" y="122447"/>
                          </a:cubicBezTo>
                          <a:cubicBezTo>
                            <a:pt x="31286" y="130956"/>
                            <a:pt x="35329" y="146226"/>
                            <a:pt x="40780" y="152047"/>
                          </a:cubicBezTo>
                          <a:cubicBezTo>
                            <a:pt x="42666" y="164603"/>
                            <a:pt x="38974" y="169462"/>
                            <a:pt x="40780" y="183168"/>
                          </a:cubicBezTo>
                          <a:cubicBezTo>
                            <a:pt x="52642" y="209549"/>
                            <a:pt x="51179" y="237659"/>
                            <a:pt x="61733" y="257838"/>
                          </a:cubicBezTo>
                          <a:cubicBezTo>
                            <a:pt x="82473" y="255096"/>
                            <a:pt x="94795" y="258905"/>
                            <a:pt x="105721" y="257838"/>
                          </a:cubicBezTo>
                          <a:cubicBezTo>
                            <a:pt x="97959" y="237510"/>
                            <a:pt x="100354" y="203188"/>
                            <a:pt x="88909" y="190387"/>
                          </a:cubicBezTo>
                          <a:cubicBezTo>
                            <a:pt x="94659" y="186853"/>
                            <a:pt x="99514" y="185393"/>
                            <a:pt x="106177" y="180177"/>
                          </a:cubicBezTo>
                          <a:cubicBezTo>
                            <a:pt x="92005" y="153510"/>
                            <a:pt x="82917" y="133275"/>
                            <a:pt x="72788" y="114995"/>
                          </a:cubicBezTo>
                          <a:cubicBezTo>
                            <a:pt x="55251" y="86969"/>
                            <a:pt x="60784" y="78582"/>
                            <a:pt x="51591" y="53501"/>
                          </a:cubicBezTo>
                          <a:cubicBezTo>
                            <a:pt x="38429" y="43953"/>
                            <a:pt x="29631" y="9549"/>
                            <a:pt x="18202" y="0"/>
                          </a:cubicBezTo>
                          <a:close/>
                        </a:path>
                        <a:path w="106199" h="257838" stroke="0" extrusionOk="0">
                          <a:moveTo>
                            <a:pt x="19583" y="24391"/>
                          </a:moveTo>
                          <a:cubicBezTo>
                            <a:pt x="30143" y="34016"/>
                            <a:pt x="30773" y="50499"/>
                            <a:pt x="41014" y="58503"/>
                          </a:cubicBezTo>
                          <a:cubicBezTo>
                            <a:pt x="46040" y="72025"/>
                            <a:pt x="46283" y="96035"/>
                            <a:pt x="62423" y="119946"/>
                          </a:cubicBezTo>
                          <a:cubicBezTo>
                            <a:pt x="77549" y="142570"/>
                            <a:pt x="82985" y="163160"/>
                            <a:pt x="90513" y="175226"/>
                          </a:cubicBezTo>
                          <a:cubicBezTo>
                            <a:pt x="84597" y="178947"/>
                            <a:pt x="78604" y="181720"/>
                            <a:pt x="75560" y="184173"/>
                          </a:cubicBezTo>
                          <a:cubicBezTo>
                            <a:pt x="86401" y="197091"/>
                            <a:pt x="79541" y="217496"/>
                            <a:pt x="90747" y="245384"/>
                          </a:cubicBezTo>
                          <a:cubicBezTo>
                            <a:pt x="81402" y="245418"/>
                            <a:pt x="79523" y="243794"/>
                            <a:pt x="70250" y="245384"/>
                          </a:cubicBezTo>
                          <a:cubicBezTo>
                            <a:pt x="55498" y="220541"/>
                            <a:pt x="61926" y="210145"/>
                            <a:pt x="52292" y="182162"/>
                          </a:cubicBezTo>
                          <a:cubicBezTo>
                            <a:pt x="50866" y="174298"/>
                            <a:pt x="52756" y="156163"/>
                            <a:pt x="52292" y="149081"/>
                          </a:cubicBezTo>
                          <a:cubicBezTo>
                            <a:pt x="45692" y="142362"/>
                            <a:pt x="46807" y="132108"/>
                            <a:pt x="37785" y="117470"/>
                          </a:cubicBezTo>
                          <a:cubicBezTo>
                            <a:pt x="22829" y="99018"/>
                            <a:pt x="27429" y="63638"/>
                            <a:pt x="12457" y="39578"/>
                          </a:cubicBezTo>
                          <a:cubicBezTo>
                            <a:pt x="14565" y="32395"/>
                            <a:pt x="16611" y="31006"/>
                            <a:pt x="19583" y="24391"/>
                          </a:cubicBezTo>
                          <a:close/>
                          <a:moveTo>
                            <a:pt x="18202" y="0"/>
                          </a:moveTo>
                          <a:cubicBezTo>
                            <a:pt x="11304" y="17854"/>
                            <a:pt x="5018" y="24130"/>
                            <a:pt x="21" y="38572"/>
                          </a:cubicBezTo>
                          <a:cubicBezTo>
                            <a:pt x="19462" y="73971"/>
                            <a:pt x="20484" y="103263"/>
                            <a:pt x="27197" y="122447"/>
                          </a:cubicBezTo>
                          <a:cubicBezTo>
                            <a:pt x="32276" y="129735"/>
                            <a:pt x="35003" y="144667"/>
                            <a:pt x="40780" y="152047"/>
                          </a:cubicBezTo>
                          <a:cubicBezTo>
                            <a:pt x="43627" y="158539"/>
                            <a:pt x="40446" y="174544"/>
                            <a:pt x="40780" y="183168"/>
                          </a:cubicBezTo>
                          <a:cubicBezTo>
                            <a:pt x="48299" y="200086"/>
                            <a:pt x="51819" y="238777"/>
                            <a:pt x="61733" y="257838"/>
                          </a:cubicBezTo>
                          <a:cubicBezTo>
                            <a:pt x="71487" y="255863"/>
                            <a:pt x="87197" y="263078"/>
                            <a:pt x="105721" y="257838"/>
                          </a:cubicBezTo>
                          <a:cubicBezTo>
                            <a:pt x="98484" y="230370"/>
                            <a:pt x="94828" y="208300"/>
                            <a:pt x="88909" y="190387"/>
                          </a:cubicBezTo>
                          <a:cubicBezTo>
                            <a:pt x="92339" y="186092"/>
                            <a:pt x="101418" y="185254"/>
                            <a:pt x="106177" y="180177"/>
                          </a:cubicBezTo>
                          <a:cubicBezTo>
                            <a:pt x="84543" y="150774"/>
                            <a:pt x="88705" y="140097"/>
                            <a:pt x="72788" y="114995"/>
                          </a:cubicBezTo>
                          <a:cubicBezTo>
                            <a:pt x="61864" y="95784"/>
                            <a:pt x="59475" y="65222"/>
                            <a:pt x="51591" y="53501"/>
                          </a:cubicBezTo>
                          <a:cubicBezTo>
                            <a:pt x="40796" y="40925"/>
                            <a:pt x="39871" y="22892"/>
                            <a:pt x="18202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478;p76">
              <a:extLst>
                <a:ext uri="{FF2B5EF4-FFF2-40B4-BE49-F238E27FC236}">
                  <a16:creationId xmlns:a16="http://schemas.microsoft.com/office/drawing/2014/main" id="{586F774A-B9A2-7A53-7E07-4C1AFE5E616A}"/>
                </a:ext>
              </a:extLst>
            </p:cNvPr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854189516">
                    <a:custGeom>
                      <a:avLst/>
                      <a:gdLst>
                        <a:gd name="connsiteX0" fmla="*/ 75546 w 106418"/>
                        <a:gd name="connsiteY0" fmla="*/ 0 h 89362"/>
                        <a:gd name="connsiteX1" fmla="*/ 43078 w 106418"/>
                        <a:gd name="connsiteY1" fmla="*/ 15691 h 89362"/>
                        <a:gd name="connsiteX2" fmla="*/ 8758 w 106418"/>
                        <a:gd name="connsiteY2" fmla="*/ 15691 h 89362"/>
                        <a:gd name="connsiteX3" fmla="*/ 0 w 106418"/>
                        <a:gd name="connsiteY3" fmla="*/ 47790 h 89362"/>
                        <a:gd name="connsiteX4" fmla="*/ 43078 w 106418"/>
                        <a:gd name="connsiteY4" fmla="*/ 89344 h 89362"/>
                        <a:gd name="connsiteX5" fmla="*/ 81303 w 106418"/>
                        <a:gd name="connsiteY5" fmla="*/ 65707 h 89362"/>
                        <a:gd name="connsiteX6" fmla="*/ 106396 w 106418"/>
                        <a:gd name="connsiteY6" fmla="*/ 44797 h 89362"/>
                        <a:gd name="connsiteX7" fmla="*/ 106396 w 106418"/>
                        <a:gd name="connsiteY7" fmla="*/ 9463 h 89362"/>
                        <a:gd name="connsiteX8" fmla="*/ 75546 w 106418"/>
                        <a:gd name="connsiteY8" fmla="*/ 0 h 893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6418" h="89362" fill="none" extrusionOk="0">
                          <a:moveTo>
                            <a:pt x="75546" y="0"/>
                          </a:moveTo>
                          <a:cubicBezTo>
                            <a:pt x="61228" y="10598"/>
                            <a:pt x="53392" y="10706"/>
                            <a:pt x="43078" y="15691"/>
                          </a:cubicBezTo>
                          <a:cubicBezTo>
                            <a:pt x="34399" y="18446"/>
                            <a:pt x="24485" y="12648"/>
                            <a:pt x="8758" y="15691"/>
                          </a:cubicBezTo>
                          <a:cubicBezTo>
                            <a:pt x="5812" y="27002"/>
                            <a:pt x="-980" y="37351"/>
                            <a:pt x="0" y="47790"/>
                          </a:cubicBezTo>
                          <a:cubicBezTo>
                            <a:pt x="18746" y="57754"/>
                            <a:pt x="32730" y="80020"/>
                            <a:pt x="43078" y="89344"/>
                          </a:cubicBezTo>
                          <a:cubicBezTo>
                            <a:pt x="48276" y="80306"/>
                            <a:pt x="74508" y="72616"/>
                            <a:pt x="81303" y="65707"/>
                          </a:cubicBezTo>
                          <a:cubicBezTo>
                            <a:pt x="90389" y="54075"/>
                            <a:pt x="101549" y="50956"/>
                            <a:pt x="106396" y="44797"/>
                          </a:cubicBezTo>
                          <a:cubicBezTo>
                            <a:pt x="105894" y="29626"/>
                            <a:pt x="108103" y="24397"/>
                            <a:pt x="106396" y="9463"/>
                          </a:cubicBezTo>
                          <a:cubicBezTo>
                            <a:pt x="94731" y="7893"/>
                            <a:pt x="84361" y="-86"/>
                            <a:pt x="75546" y="0"/>
                          </a:cubicBezTo>
                          <a:close/>
                        </a:path>
                        <a:path w="106418" h="89362" stroke="0" extrusionOk="0">
                          <a:moveTo>
                            <a:pt x="75546" y="0"/>
                          </a:moveTo>
                          <a:cubicBezTo>
                            <a:pt x="65320" y="8352"/>
                            <a:pt x="58223" y="7612"/>
                            <a:pt x="43078" y="15691"/>
                          </a:cubicBezTo>
                          <a:cubicBezTo>
                            <a:pt x="34832" y="16336"/>
                            <a:pt x="16133" y="11640"/>
                            <a:pt x="8758" y="15691"/>
                          </a:cubicBezTo>
                          <a:cubicBezTo>
                            <a:pt x="5833" y="28560"/>
                            <a:pt x="1497" y="35629"/>
                            <a:pt x="0" y="47790"/>
                          </a:cubicBezTo>
                          <a:cubicBezTo>
                            <a:pt x="17408" y="63608"/>
                            <a:pt x="25357" y="73181"/>
                            <a:pt x="43078" y="89344"/>
                          </a:cubicBezTo>
                          <a:cubicBezTo>
                            <a:pt x="56524" y="77694"/>
                            <a:pt x="71180" y="72048"/>
                            <a:pt x="81303" y="65707"/>
                          </a:cubicBezTo>
                          <a:cubicBezTo>
                            <a:pt x="92284" y="55203"/>
                            <a:pt x="99314" y="53683"/>
                            <a:pt x="106396" y="44797"/>
                          </a:cubicBezTo>
                          <a:cubicBezTo>
                            <a:pt x="103420" y="32971"/>
                            <a:pt x="110227" y="20082"/>
                            <a:pt x="106396" y="9463"/>
                          </a:cubicBezTo>
                          <a:cubicBezTo>
                            <a:pt x="95138" y="8679"/>
                            <a:pt x="82961" y="742"/>
                            <a:pt x="7554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479;p76">
              <a:extLst>
                <a:ext uri="{FF2B5EF4-FFF2-40B4-BE49-F238E27FC236}">
                  <a16:creationId xmlns:a16="http://schemas.microsoft.com/office/drawing/2014/main" id="{A4DE83BD-6704-003B-4574-1A82F705BCBF}"/>
                </a:ext>
              </a:extLst>
            </p:cNvPr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4044321452">
                    <a:custGeom>
                      <a:avLst/>
                      <a:gdLst>
                        <a:gd name="connsiteX0" fmla="*/ 82452 w 118619"/>
                        <a:gd name="connsiteY0" fmla="*/ 12953 h 103297"/>
                        <a:gd name="connsiteX1" fmla="*/ 107089 w 118619"/>
                        <a:gd name="connsiteY1" fmla="*/ 20659 h 103297"/>
                        <a:gd name="connsiteX2" fmla="*/ 107089 w 118619"/>
                        <a:gd name="connsiteY2" fmla="*/ 48033 h 103297"/>
                        <a:gd name="connsiteX3" fmla="*/ 84990 w 118619"/>
                        <a:gd name="connsiteY3" fmla="*/ 66440 h 103297"/>
                        <a:gd name="connsiteX4" fmla="*/ 50448 w 118619"/>
                        <a:gd name="connsiteY4" fmla="*/ 88102 h 103297"/>
                        <a:gd name="connsiteX5" fmla="*/ 12917 w 118619"/>
                        <a:gd name="connsiteY5" fmla="*/ 52268 h 103297"/>
                        <a:gd name="connsiteX6" fmla="*/ 19583 w 118619"/>
                        <a:gd name="connsiteY6" fmla="*/ 28613 h 103297"/>
                        <a:gd name="connsiteX7" fmla="*/ 49748 w 118619"/>
                        <a:gd name="connsiteY7" fmla="*/ 28613 h 103297"/>
                        <a:gd name="connsiteX8" fmla="*/ 82452 w 118619"/>
                        <a:gd name="connsiteY8" fmla="*/ 12953 h 103297"/>
                        <a:gd name="connsiteX9" fmla="*/ 81538 w 118619"/>
                        <a:gd name="connsiteY9" fmla="*/ 0 h 103297"/>
                        <a:gd name="connsiteX10" fmla="*/ 48384 w 118619"/>
                        <a:gd name="connsiteY10" fmla="*/ 16176 h 103297"/>
                        <a:gd name="connsiteX11" fmla="*/ 11067 w 118619"/>
                        <a:gd name="connsiteY11" fmla="*/ 16176 h 103297"/>
                        <a:gd name="connsiteX12" fmla="*/ 23 w 118619"/>
                        <a:gd name="connsiteY12" fmla="*/ 56255 h 103297"/>
                        <a:gd name="connsiteX13" fmla="*/ 48835 w 118619"/>
                        <a:gd name="connsiteY13" fmla="*/ 103276 h 103297"/>
                        <a:gd name="connsiteX14" fmla="*/ 91206 w 118619"/>
                        <a:gd name="connsiteY14" fmla="*/ 76904 h 103297"/>
                        <a:gd name="connsiteX15" fmla="*/ 118619 w 118619"/>
                        <a:gd name="connsiteY15" fmla="*/ 54261 h 103297"/>
                        <a:gd name="connsiteX16" fmla="*/ 118619 w 118619"/>
                        <a:gd name="connsiteY16" fmla="*/ 11455 h 103297"/>
                        <a:gd name="connsiteX17" fmla="*/ 81538 w 118619"/>
                        <a:gd name="connsiteY17" fmla="*/ 0 h 103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18619" h="103297" fill="none" extrusionOk="0">
                          <a:moveTo>
                            <a:pt x="82452" y="12953"/>
                          </a:moveTo>
                          <a:cubicBezTo>
                            <a:pt x="92188" y="15463"/>
                            <a:pt x="99409" y="20708"/>
                            <a:pt x="107089" y="20659"/>
                          </a:cubicBezTo>
                          <a:cubicBezTo>
                            <a:pt x="107609" y="31563"/>
                            <a:pt x="106476" y="41720"/>
                            <a:pt x="107089" y="48033"/>
                          </a:cubicBezTo>
                          <a:cubicBezTo>
                            <a:pt x="102232" y="54144"/>
                            <a:pt x="91941" y="56900"/>
                            <a:pt x="84990" y="66440"/>
                          </a:cubicBezTo>
                          <a:cubicBezTo>
                            <a:pt x="76554" y="75906"/>
                            <a:pt x="58404" y="78883"/>
                            <a:pt x="50448" y="88102"/>
                          </a:cubicBezTo>
                          <a:cubicBezTo>
                            <a:pt x="35658" y="77134"/>
                            <a:pt x="29425" y="66834"/>
                            <a:pt x="12917" y="52268"/>
                          </a:cubicBezTo>
                          <a:cubicBezTo>
                            <a:pt x="13071" y="46448"/>
                            <a:pt x="19198" y="39217"/>
                            <a:pt x="19583" y="28613"/>
                          </a:cubicBezTo>
                          <a:cubicBezTo>
                            <a:pt x="34327" y="27350"/>
                            <a:pt x="43602" y="30371"/>
                            <a:pt x="49748" y="28613"/>
                          </a:cubicBezTo>
                          <a:cubicBezTo>
                            <a:pt x="57222" y="24916"/>
                            <a:pt x="73170" y="18581"/>
                            <a:pt x="82452" y="12953"/>
                          </a:cubicBezTo>
                          <a:close/>
                          <a:moveTo>
                            <a:pt x="81538" y="0"/>
                          </a:moveTo>
                          <a:cubicBezTo>
                            <a:pt x="66440" y="7949"/>
                            <a:pt x="57474" y="11240"/>
                            <a:pt x="48384" y="16176"/>
                          </a:cubicBezTo>
                          <a:cubicBezTo>
                            <a:pt x="35650" y="17857"/>
                            <a:pt x="22106" y="15488"/>
                            <a:pt x="11067" y="16176"/>
                          </a:cubicBezTo>
                          <a:cubicBezTo>
                            <a:pt x="9581" y="36871"/>
                            <a:pt x="158" y="41588"/>
                            <a:pt x="23" y="56255"/>
                          </a:cubicBezTo>
                          <a:cubicBezTo>
                            <a:pt x="17168" y="63126"/>
                            <a:pt x="31416" y="90228"/>
                            <a:pt x="48835" y="103276"/>
                          </a:cubicBezTo>
                          <a:cubicBezTo>
                            <a:pt x="56056" y="95459"/>
                            <a:pt x="74964" y="91411"/>
                            <a:pt x="91206" y="76904"/>
                          </a:cubicBezTo>
                          <a:cubicBezTo>
                            <a:pt x="102530" y="65293"/>
                            <a:pt x="105394" y="65718"/>
                            <a:pt x="118619" y="54261"/>
                          </a:cubicBezTo>
                          <a:cubicBezTo>
                            <a:pt x="117720" y="45175"/>
                            <a:pt x="119873" y="26420"/>
                            <a:pt x="118619" y="11455"/>
                          </a:cubicBezTo>
                          <a:cubicBezTo>
                            <a:pt x="104817" y="8534"/>
                            <a:pt x="99530" y="3446"/>
                            <a:pt x="81538" y="0"/>
                          </a:cubicBezTo>
                          <a:close/>
                        </a:path>
                        <a:path w="118619" h="103297" stroke="0" extrusionOk="0">
                          <a:moveTo>
                            <a:pt x="82452" y="12953"/>
                          </a:moveTo>
                          <a:cubicBezTo>
                            <a:pt x="88736" y="14055"/>
                            <a:pt x="99127" y="18962"/>
                            <a:pt x="107089" y="20659"/>
                          </a:cubicBezTo>
                          <a:cubicBezTo>
                            <a:pt x="108831" y="27261"/>
                            <a:pt x="106998" y="38013"/>
                            <a:pt x="107089" y="48033"/>
                          </a:cubicBezTo>
                          <a:cubicBezTo>
                            <a:pt x="103062" y="55511"/>
                            <a:pt x="92203" y="59922"/>
                            <a:pt x="84990" y="66440"/>
                          </a:cubicBezTo>
                          <a:cubicBezTo>
                            <a:pt x="70636" y="79969"/>
                            <a:pt x="57461" y="79067"/>
                            <a:pt x="50448" y="88102"/>
                          </a:cubicBezTo>
                          <a:cubicBezTo>
                            <a:pt x="31260" y="72211"/>
                            <a:pt x="28972" y="62572"/>
                            <a:pt x="12917" y="52268"/>
                          </a:cubicBezTo>
                          <a:cubicBezTo>
                            <a:pt x="12196" y="46117"/>
                            <a:pt x="19393" y="38503"/>
                            <a:pt x="19583" y="28613"/>
                          </a:cubicBezTo>
                          <a:cubicBezTo>
                            <a:pt x="29149" y="26306"/>
                            <a:pt x="34699" y="30380"/>
                            <a:pt x="49748" y="28613"/>
                          </a:cubicBezTo>
                          <a:cubicBezTo>
                            <a:pt x="58806" y="21264"/>
                            <a:pt x="74219" y="20984"/>
                            <a:pt x="82452" y="12953"/>
                          </a:cubicBezTo>
                          <a:close/>
                          <a:moveTo>
                            <a:pt x="81538" y="0"/>
                          </a:moveTo>
                          <a:cubicBezTo>
                            <a:pt x="69428" y="7436"/>
                            <a:pt x="55124" y="9880"/>
                            <a:pt x="48384" y="16176"/>
                          </a:cubicBezTo>
                          <a:cubicBezTo>
                            <a:pt x="40426" y="18070"/>
                            <a:pt x="25696" y="11952"/>
                            <a:pt x="11067" y="16176"/>
                          </a:cubicBezTo>
                          <a:cubicBezTo>
                            <a:pt x="8446" y="31323"/>
                            <a:pt x="3903" y="35951"/>
                            <a:pt x="23" y="56255"/>
                          </a:cubicBezTo>
                          <a:cubicBezTo>
                            <a:pt x="18544" y="70106"/>
                            <a:pt x="27246" y="89403"/>
                            <a:pt x="48835" y="103276"/>
                          </a:cubicBezTo>
                          <a:cubicBezTo>
                            <a:pt x="66238" y="86484"/>
                            <a:pt x="73374" y="92163"/>
                            <a:pt x="91206" y="76904"/>
                          </a:cubicBezTo>
                          <a:cubicBezTo>
                            <a:pt x="97580" y="67185"/>
                            <a:pt x="112024" y="64502"/>
                            <a:pt x="118619" y="54261"/>
                          </a:cubicBezTo>
                          <a:cubicBezTo>
                            <a:pt x="115720" y="40198"/>
                            <a:pt x="120612" y="20092"/>
                            <a:pt x="118619" y="11455"/>
                          </a:cubicBezTo>
                          <a:cubicBezTo>
                            <a:pt x="100931" y="7124"/>
                            <a:pt x="99893" y="1372"/>
                            <a:pt x="81538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480;p76">
              <a:extLst>
                <a:ext uri="{FF2B5EF4-FFF2-40B4-BE49-F238E27FC236}">
                  <a16:creationId xmlns:a16="http://schemas.microsoft.com/office/drawing/2014/main" id="{58740A9D-EEEC-3E8A-3963-E30A1B9899D6}"/>
                </a:ext>
              </a:extLst>
            </p:cNvPr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84712263">
                    <a:custGeom>
                      <a:avLst/>
                      <a:gdLst>
                        <a:gd name="connsiteX0" fmla="*/ 17 w 58981"/>
                        <a:gd name="connsiteY0" fmla="*/ 20 h 28894"/>
                        <a:gd name="connsiteX1" fmla="*/ 16143 w 58981"/>
                        <a:gd name="connsiteY1" fmla="*/ 28873 h 28894"/>
                        <a:gd name="connsiteX2" fmla="*/ 58963 w 58981"/>
                        <a:gd name="connsiteY2" fmla="*/ 14447 h 28894"/>
                        <a:gd name="connsiteX3" fmla="*/ 42861 w 58981"/>
                        <a:gd name="connsiteY3" fmla="*/ 20 h 28894"/>
                        <a:gd name="connsiteX4" fmla="*/ 17 w 58981"/>
                        <a:gd name="connsiteY4" fmla="*/ 20 h 288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981" h="28894" fill="none" extrusionOk="0">
                          <a:moveTo>
                            <a:pt x="17" y="20"/>
                          </a:moveTo>
                          <a:cubicBezTo>
                            <a:pt x="7800" y="11709"/>
                            <a:pt x="7783" y="20857"/>
                            <a:pt x="16143" y="28873"/>
                          </a:cubicBezTo>
                          <a:cubicBezTo>
                            <a:pt x="25281" y="21271"/>
                            <a:pt x="41786" y="25228"/>
                            <a:pt x="58963" y="14447"/>
                          </a:cubicBezTo>
                          <a:cubicBezTo>
                            <a:pt x="50607" y="9722"/>
                            <a:pt x="49790" y="3807"/>
                            <a:pt x="42861" y="20"/>
                          </a:cubicBezTo>
                          <a:cubicBezTo>
                            <a:pt x="32568" y="3343"/>
                            <a:pt x="18092" y="-788"/>
                            <a:pt x="17" y="20"/>
                          </a:cubicBezTo>
                          <a:close/>
                        </a:path>
                        <a:path w="58981" h="28894" stroke="0" extrusionOk="0">
                          <a:moveTo>
                            <a:pt x="17" y="20"/>
                          </a:moveTo>
                          <a:cubicBezTo>
                            <a:pt x="8259" y="8119"/>
                            <a:pt x="6231" y="16257"/>
                            <a:pt x="16143" y="28873"/>
                          </a:cubicBezTo>
                          <a:cubicBezTo>
                            <a:pt x="25573" y="22963"/>
                            <a:pt x="48256" y="20951"/>
                            <a:pt x="58963" y="14447"/>
                          </a:cubicBezTo>
                          <a:cubicBezTo>
                            <a:pt x="54423" y="11901"/>
                            <a:pt x="50788" y="4840"/>
                            <a:pt x="42861" y="20"/>
                          </a:cubicBezTo>
                          <a:cubicBezTo>
                            <a:pt x="21623" y="2551"/>
                            <a:pt x="12321" y="-133"/>
                            <a:pt x="17" y="2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481;p76">
              <a:extLst>
                <a:ext uri="{FF2B5EF4-FFF2-40B4-BE49-F238E27FC236}">
                  <a16:creationId xmlns:a16="http://schemas.microsoft.com/office/drawing/2014/main" id="{53832985-AE87-E161-F6E4-6F74E9F1E432}"/>
                </a:ext>
              </a:extLst>
            </p:cNvPr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936232025">
                    <a:custGeom>
                      <a:avLst/>
                      <a:gdLst>
                        <a:gd name="connsiteX0" fmla="*/ 51135 w 81323"/>
                        <a:gd name="connsiteY0" fmla="*/ 12455 h 42336"/>
                        <a:gd name="connsiteX1" fmla="*/ 57576 w 81323"/>
                        <a:gd name="connsiteY1" fmla="*/ 18170 h 42336"/>
                        <a:gd name="connsiteX2" fmla="*/ 29251 w 81323"/>
                        <a:gd name="connsiteY2" fmla="*/ 27632 h 42336"/>
                        <a:gd name="connsiteX3" fmla="*/ 20517 w 81323"/>
                        <a:gd name="connsiteY3" fmla="*/ 12455 h 42336"/>
                        <a:gd name="connsiteX4" fmla="*/ 51135 w 81323"/>
                        <a:gd name="connsiteY4" fmla="*/ 12455 h 42336"/>
                        <a:gd name="connsiteX5" fmla="*/ 16 w 81323"/>
                        <a:gd name="connsiteY5" fmla="*/ 0 h 42336"/>
                        <a:gd name="connsiteX6" fmla="*/ 23965 w 81323"/>
                        <a:gd name="connsiteY6" fmla="*/ 42314 h 42336"/>
                        <a:gd name="connsiteX7" fmla="*/ 81306 w 81323"/>
                        <a:gd name="connsiteY7" fmla="*/ 23157 h 42336"/>
                        <a:gd name="connsiteX8" fmla="*/ 55275 w 81323"/>
                        <a:gd name="connsiteY8" fmla="*/ 0 h 42336"/>
                        <a:gd name="connsiteX9" fmla="*/ 16 w 81323"/>
                        <a:gd name="connsiteY9" fmla="*/ 0 h 42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81323" h="42336" fill="none" extrusionOk="0">
                          <a:moveTo>
                            <a:pt x="51135" y="12455"/>
                          </a:moveTo>
                          <a:cubicBezTo>
                            <a:pt x="54026" y="14283"/>
                            <a:pt x="55844" y="17284"/>
                            <a:pt x="57576" y="18170"/>
                          </a:cubicBezTo>
                          <a:cubicBezTo>
                            <a:pt x="50665" y="21968"/>
                            <a:pt x="41555" y="21087"/>
                            <a:pt x="29251" y="27632"/>
                          </a:cubicBezTo>
                          <a:cubicBezTo>
                            <a:pt x="25193" y="22125"/>
                            <a:pt x="23392" y="17188"/>
                            <a:pt x="20517" y="12455"/>
                          </a:cubicBezTo>
                          <a:cubicBezTo>
                            <a:pt x="30886" y="9541"/>
                            <a:pt x="42203" y="13862"/>
                            <a:pt x="51135" y="12455"/>
                          </a:cubicBezTo>
                          <a:close/>
                          <a:moveTo>
                            <a:pt x="16" y="0"/>
                          </a:moveTo>
                          <a:cubicBezTo>
                            <a:pt x="12657" y="11473"/>
                            <a:pt x="15764" y="27921"/>
                            <a:pt x="23965" y="42314"/>
                          </a:cubicBezTo>
                          <a:cubicBezTo>
                            <a:pt x="38759" y="30450"/>
                            <a:pt x="70857" y="30125"/>
                            <a:pt x="81306" y="23157"/>
                          </a:cubicBezTo>
                          <a:cubicBezTo>
                            <a:pt x="66169" y="14001"/>
                            <a:pt x="67339" y="8857"/>
                            <a:pt x="55275" y="0"/>
                          </a:cubicBezTo>
                          <a:cubicBezTo>
                            <a:pt x="37764" y="466"/>
                            <a:pt x="27455" y="-328"/>
                            <a:pt x="16" y="0"/>
                          </a:cubicBezTo>
                          <a:close/>
                        </a:path>
                        <a:path w="81323" h="42336" stroke="0" extrusionOk="0">
                          <a:moveTo>
                            <a:pt x="51135" y="12455"/>
                          </a:moveTo>
                          <a:cubicBezTo>
                            <a:pt x="54279" y="13936"/>
                            <a:pt x="54396" y="15660"/>
                            <a:pt x="57576" y="18170"/>
                          </a:cubicBezTo>
                          <a:cubicBezTo>
                            <a:pt x="49562" y="22766"/>
                            <a:pt x="43198" y="22823"/>
                            <a:pt x="29251" y="27632"/>
                          </a:cubicBezTo>
                          <a:cubicBezTo>
                            <a:pt x="26282" y="24023"/>
                            <a:pt x="24618" y="18452"/>
                            <a:pt x="20517" y="12455"/>
                          </a:cubicBezTo>
                          <a:cubicBezTo>
                            <a:pt x="35294" y="8920"/>
                            <a:pt x="43342" y="15953"/>
                            <a:pt x="51135" y="12455"/>
                          </a:cubicBezTo>
                          <a:close/>
                          <a:moveTo>
                            <a:pt x="16" y="0"/>
                          </a:moveTo>
                          <a:cubicBezTo>
                            <a:pt x="12020" y="12129"/>
                            <a:pt x="13394" y="35388"/>
                            <a:pt x="23965" y="42314"/>
                          </a:cubicBezTo>
                          <a:cubicBezTo>
                            <a:pt x="37477" y="34433"/>
                            <a:pt x="68573" y="31278"/>
                            <a:pt x="81306" y="23157"/>
                          </a:cubicBezTo>
                          <a:cubicBezTo>
                            <a:pt x="67283" y="16140"/>
                            <a:pt x="69764" y="8476"/>
                            <a:pt x="55275" y="0"/>
                          </a:cubicBezTo>
                          <a:cubicBezTo>
                            <a:pt x="31019" y="1720"/>
                            <a:pt x="22030" y="-5208"/>
                            <a:pt x="1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482;p76">
              <a:extLst>
                <a:ext uri="{FF2B5EF4-FFF2-40B4-BE49-F238E27FC236}">
                  <a16:creationId xmlns:a16="http://schemas.microsoft.com/office/drawing/2014/main" id="{59A111A1-E42A-817B-17E8-B0F8B947366D}"/>
                </a:ext>
              </a:extLst>
            </p:cNvPr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817169187">
                    <a:custGeom>
                      <a:avLst/>
                      <a:gdLst>
                        <a:gd name="connsiteX0" fmla="*/ 0 w 58963"/>
                        <a:gd name="connsiteY0" fmla="*/ 0 h 38335"/>
                        <a:gd name="connsiteX1" fmla="*/ 15884 w 58963"/>
                        <a:gd name="connsiteY1" fmla="*/ 38335 h 38335"/>
                        <a:gd name="connsiteX2" fmla="*/ 58963 w 58963"/>
                        <a:gd name="connsiteY2" fmla="*/ 19155 h 38335"/>
                        <a:gd name="connsiteX3" fmla="*/ 29469 w 58963"/>
                        <a:gd name="connsiteY3" fmla="*/ 3231 h 38335"/>
                        <a:gd name="connsiteX4" fmla="*/ 0 w 58963"/>
                        <a:gd name="connsiteY4" fmla="*/ 0 h 383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963" h="38335" fill="none" extrusionOk="0">
                          <a:moveTo>
                            <a:pt x="0" y="0"/>
                          </a:moveTo>
                          <a:cubicBezTo>
                            <a:pt x="7610" y="7432"/>
                            <a:pt x="9123" y="24183"/>
                            <a:pt x="15884" y="38335"/>
                          </a:cubicBezTo>
                          <a:cubicBezTo>
                            <a:pt x="28218" y="32206"/>
                            <a:pt x="45193" y="25676"/>
                            <a:pt x="58963" y="19155"/>
                          </a:cubicBezTo>
                          <a:cubicBezTo>
                            <a:pt x="43629" y="13176"/>
                            <a:pt x="39740" y="6542"/>
                            <a:pt x="29469" y="3231"/>
                          </a:cubicBezTo>
                          <a:cubicBezTo>
                            <a:pt x="18849" y="2575"/>
                            <a:pt x="14729" y="-969"/>
                            <a:pt x="0" y="0"/>
                          </a:cubicBezTo>
                          <a:close/>
                        </a:path>
                        <a:path w="58963" h="38335" stroke="0" extrusionOk="0">
                          <a:moveTo>
                            <a:pt x="0" y="0"/>
                          </a:moveTo>
                          <a:cubicBezTo>
                            <a:pt x="7739" y="9249"/>
                            <a:pt x="11562" y="30743"/>
                            <a:pt x="15884" y="38335"/>
                          </a:cubicBezTo>
                          <a:cubicBezTo>
                            <a:pt x="32364" y="29472"/>
                            <a:pt x="50814" y="25307"/>
                            <a:pt x="58963" y="19155"/>
                          </a:cubicBezTo>
                          <a:cubicBezTo>
                            <a:pt x="50695" y="15939"/>
                            <a:pt x="40748" y="4906"/>
                            <a:pt x="29469" y="3231"/>
                          </a:cubicBezTo>
                          <a:cubicBezTo>
                            <a:pt x="20101" y="2634"/>
                            <a:pt x="8544" y="-20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483;p76">
              <a:extLst>
                <a:ext uri="{FF2B5EF4-FFF2-40B4-BE49-F238E27FC236}">
                  <a16:creationId xmlns:a16="http://schemas.microsoft.com/office/drawing/2014/main" id="{28C90C99-52A8-5E5D-E9DA-6444F4FA0E59}"/>
                </a:ext>
              </a:extLst>
            </p:cNvPr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165720482">
                    <a:custGeom>
                      <a:avLst/>
                      <a:gdLst>
                        <a:gd name="connsiteX0" fmla="*/ 18659 w 82454"/>
                        <a:gd name="connsiteY0" fmla="*/ 14447 h 53787"/>
                        <a:gd name="connsiteX1" fmla="*/ 37318 w 82454"/>
                        <a:gd name="connsiteY1" fmla="*/ 16695 h 53787"/>
                        <a:gd name="connsiteX2" fmla="*/ 54584 w 82454"/>
                        <a:gd name="connsiteY2" fmla="*/ 25898 h 53787"/>
                        <a:gd name="connsiteX3" fmla="*/ 28339 w 82454"/>
                        <a:gd name="connsiteY3" fmla="*/ 37607 h 53787"/>
                        <a:gd name="connsiteX4" fmla="*/ 18659 w 82454"/>
                        <a:gd name="connsiteY4" fmla="*/ 14447 h 53787"/>
                        <a:gd name="connsiteX5" fmla="*/ 0 w 82454"/>
                        <a:gd name="connsiteY5" fmla="*/ 21 h 53787"/>
                        <a:gd name="connsiteX6" fmla="*/ 22345 w 82454"/>
                        <a:gd name="connsiteY6" fmla="*/ 53765 h 53787"/>
                        <a:gd name="connsiteX7" fmla="*/ 82454 w 82454"/>
                        <a:gd name="connsiteY7" fmla="*/ 26904 h 53787"/>
                        <a:gd name="connsiteX8" fmla="*/ 41457 w 82454"/>
                        <a:gd name="connsiteY8" fmla="*/ 4986 h 53787"/>
                        <a:gd name="connsiteX9" fmla="*/ 0 w 82454"/>
                        <a:gd name="connsiteY9" fmla="*/ 21 h 537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82454" h="53787" fill="none" extrusionOk="0">
                          <a:moveTo>
                            <a:pt x="18659" y="14447"/>
                          </a:moveTo>
                          <a:cubicBezTo>
                            <a:pt x="27057" y="14123"/>
                            <a:pt x="32888" y="17306"/>
                            <a:pt x="37318" y="16695"/>
                          </a:cubicBezTo>
                          <a:cubicBezTo>
                            <a:pt x="46815" y="19506"/>
                            <a:pt x="49949" y="24889"/>
                            <a:pt x="54584" y="25898"/>
                          </a:cubicBezTo>
                          <a:cubicBezTo>
                            <a:pt x="44504" y="32608"/>
                            <a:pt x="35919" y="32514"/>
                            <a:pt x="28339" y="37607"/>
                          </a:cubicBezTo>
                          <a:cubicBezTo>
                            <a:pt x="23504" y="28320"/>
                            <a:pt x="24464" y="22164"/>
                            <a:pt x="18659" y="14447"/>
                          </a:cubicBezTo>
                          <a:close/>
                          <a:moveTo>
                            <a:pt x="0" y="21"/>
                          </a:moveTo>
                          <a:cubicBezTo>
                            <a:pt x="16661" y="24047"/>
                            <a:pt x="10421" y="32065"/>
                            <a:pt x="22345" y="53765"/>
                          </a:cubicBezTo>
                          <a:cubicBezTo>
                            <a:pt x="36379" y="42199"/>
                            <a:pt x="67506" y="40900"/>
                            <a:pt x="82454" y="26904"/>
                          </a:cubicBezTo>
                          <a:cubicBezTo>
                            <a:pt x="61066" y="18339"/>
                            <a:pt x="59290" y="8720"/>
                            <a:pt x="41457" y="4986"/>
                          </a:cubicBezTo>
                          <a:cubicBezTo>
                            <a:pt x="26735" y="3531"/>
                            <a:pt x="18351" y="-1741"/>
                            <a:pt x="0" y="21"/>
                          </a:cubicBezTo>
                          <a:close/>
                        </a:path>
                        <a:path w="82454" h="53787" stroke="0" extrusionOk="0">
                          <a:moveTo>
                            <a:pt x="18659" y="14447"/>
                          </a:moveTo>
                          <a:cubicBezTo>
                            <a:pt x="26373" y="13858"/>
                            <a:pt x="29053" y="16634"/>
                            <a:pt x="37318" y="16695"/>
                          </a:cubicBezTo>
                          <a:cubicBezTo>
                            <a:pt x="44762" y="20093"/>
                            <a:pt x="50774" y="24699"/>
                            <a:pt x="54584" y="25898"/>
                          </a:cubicBezTo>
                          <a:cubicBezTo>
                            <a:pt x="48414" y="30006"/>
                            <a:pt x="34643" y="31478"/>
                            <a:pt x="28339" y="37607"/>
                          </a:cubicBezTo>
                          <a:cubicBezTo>
                            <a:pt x="21910" y="28817"/>
                            <a:pt x="24145" y="24235"/>
                            <a:pt x="18659" y="14447"/>
                          </a:cubicBezTo>
                          <a:close/>
                          <a:moveTo>
                            <a:pt x="0" y="21"/>
                          </a:moveTo>
                          <a:cubicBezTo>
                            <a:pt x="13510" y="20736"/>
                            <a:pt x="12576" y="41246"/>
                            <a:pt x="22345" y="53765"/>
                          </a:cubicBezTo>
                          <a:cubicBezTo>
                            <a:pt x="45673" y="38601"/>
                            <a:pt x="70631" y="34174"/>
                            <a:pt x="82454" y="26904"/>
                          </a:cubicBezTo>
                          <a:cubicBezTo>
                            <a:pt x="65945" y="20448"/>
                            <a:pt x="57670" y="8901"/>
                            <a:pt x="41457" y="4986"/>
                          </a:cubicBezTo>
                          <a:cubicBezTo>
                            <a:pt x="25344" y="7775"/>
                            <a:pt x="20650" y="-40"/>
                            <a:pt x="0" y="21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484;p76">
              <a:extLst>
                <a:ext uri="{FF2B5EF4-FFF2-40B4-BE49-F238E27FC236}">
                  <a16:creationId xmlns:a16="http://schemas.microsoft.com/office/drawing/2014/main" id="{8CB5B43D-2243-1FD8-6B8D-A66E0F863D45}"/>
                </a:ext>
              </a:extLst>
            </p:cNvPr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938271670">
                    <a:custGeom>
                      <a:avLst/>
                      <a:gdLst>
                        <a:gd name="connsiteX0" fmla="*/ 17 w 57595"/>
                        <a:gd name="connsiteY0" fmla="*/ 0 h 88870"/>
                        <a:gd name="connsiteX1" fmla="*/ 17 w 57595"/>
                        <a:gd name="connsiteY1" fmla="*/ 37094 h 88870"/>
                        <a:gd name="connsiteX2" fmla="*/ 17508 w 57595"/>
                        <a:gd name="connsiteY2" fmla="*/ 88852 h 88870"/>
                        <a:gd name="connsiteX3" fmla="*/ 57577 w 57595"/>
                        <a:gd name="connsiteY3" fmla="*/ 50771 h 88870"/>
                        <a:gd name="connsiteX4" fmla="*/ 57577 w 57595"/>
                        <a:gd name="connsiteY4" fmla="*/ 24652 h 88870"/>
                        <a:gd name="connsiteX5" fmla="*/ 17 w 57595"/>
                        <a:gd name="connsiteY5" fmla="*/ 0 h 88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7595" h="88870" fill="none" extrusionOk="0">
                          <a:moveTo>
                            <a:pt x="17" y="0"/>
                          </a:moveTo>
                          <a:cubicBezTo>
                            <a:pt x="4091" y="17511"/>
                            <a:pt x="-2531" y="22877"/>
                            <a:pt x="17" y="37094"/>
                          </a:cubicBezTo>
                          <a:cubicBezTo>
                            <a:pt x="9453" y="49793"/>
                            <a:pt x="8820" y="66992"/>
                            <a:pt x="17508" y="88852"/>
                          </a:cubicBezTo>
                          <a:cubicBezTo>
                            <a:pt x="29775" y="71342"/>
                            <a:pt x="40253" y="72220"/>
                            <a:pt x="57577" y="50771"/>
                          </a:cubicBezTo>
                          <a:cubicBezTo>
                            <a:pt x="56225" y="43793"/>
                            <a:pt x="57994" y="32730"/>
                            <a:pt x="57577" y="24652"/>
                          </a:cubicBezTo>
                          <a:cubicBezTo>
                            <a:pt x="44078" y="22945"/>
                            <a:pt x="15348" y="3933"/>
                            <a:pt x="17" y="0"/>
                          </a:cubicBezTo>
                          <a:close/>
                        </a:path>
                        <a:path w="57595" h="88870" stroke="0" extrusionOk="0">
                          <a:moveTo>
                            <a:pt x="17" y="0"/>
                          </a:moveTo>
                          <a:cubicBezTo>
                            <a:pt x="1051" y="11853"/>
                            <a:pt x="-3787" y="22620"/>
                            <a:pt x="17" y="37094"/>
                          </a:cubicBezTo>
                          <a:cubicBezTo>
                            <a:pt x="9798" y="58481"/>
                            <a:pt x="10904" y="75303"/>
                            <a:pt x="17508" y="88852"/>
                          </a:cubicBezTo>
                          <a:cubicBezTo>
                            <a:pt x="26383" y="77071"/>
                            <a:pt x="48930" y="67244"/>
                            <a:pt x="57577" y="50771"/>
                          </a:cubicBezTo>
                          <a:cubicBezTo>
                            <a:pt x="54667" y="37767"/>
                            <a:pt x="58036" y="31917"/>
                            <a:pt x="57577" y="24652"/>
                          </a:cubicBezTo>
                          <a:cubicBezTo>
                            <a:pt x="43184" y="19092"/>
                            <a:pt x="24610" y="4538"/>
                            <a:pt x="17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485;p76">
              <a:extLst>
                <a:ext uri="{FF2B5EF4-FFF2-40B4-BE49-F238E27FC236}">
                  <a16:creationId xmlns:a16="http://schemas.microsoft.com/office/drawing/2014/main" id="{F6FAC160-415F-7E1C-43EF-FDE9114AF116}"/>
                </a:ext>
              </a:extLst>
            </p:cNvPr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10328832">
                    <a:custGeom>
                      <a:avLst/>
                      <a:gdLst>
                        <a:gd name="connsiteX0" fmla="*/ 11308 w 69122"/>
                        <a:gd name="connsiteY0" fmla="*/ 18176 h 108776"/>
                        <a:gd name="connsiteX1" fmla="*/ 57357 w 69122"/>
                        <a:gd name="connsiteY1" fmla="*/ 38082 h 108776"/>
                        <a:gd name="connsiteX2" fmla="*/ 57357 w 69122"/>
                        <a:gd name="connsiteY2" fmla="*/ 56998 h 108776"/>
                        <a:gd name="connsiteX3" fmla="*/ 25810 w 69122"/>
                        <a:gd name="connsiteY3" fmla="*/ 87347 h 108776"/>
                        <a:gd name="connsiteX4" fmla="*/ 11529 w 69122"/>
                        <a:gd name="connsiteY4" fmla="*/ 45294 h 108776"/>
                        <a:gd name="connsiteX5" fmla="*/ 11308 w 69122"/>
                        <a:gd name="connsiteY5" fmla="*/ 18176 h 108776"/>
                        <a:gd name="connsiteX6" fmla="*/ 20 w 69122"/>
                        <a:gd name="connsiteY6" fmla="*/ 0 h 108776"/>
                        <a:gd name="connsiteX7" fmla="*/ 20 w 69122"/>
                        <a:gd name="connsiteY7" fmla="*/ 46295 h 108776"/>
                        <a:gd name="connsiteX8" fmla="*/ 20736 w 69122"/>
                        <a:gd name="connsiteY8" fmla="*/ 108754 h 108776"/>
                        <a:gd name="connsiteX9" fmla="*/ 69101 w 69122"/>
                        <a:gd name="connsiteY9" fmla="*/ 62720 h 108776"/>
                        <a:gd name="connsiteX10" fmla="*/ 69101 w 69122"/>
                        <a:gd name="connsiteY10" fmla="*/ 29619 h 108776"/>
                        <a:gd name="connsiteX11" fmla="*/ 20 w 69122"/>
                        <a:gd name="connsiteY11" fmla="*/ 0 h 1087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9122" h="108776" fill="none" extrusionOk="0">
                          <a:moveTo>
                            <a:pt x="11308" y="18176"/>
                          </a:moveTo>
                          <a:cubicBezTo>
                            <a:pt x="25812" y="21402"/>
                            <a:pt x="41917" y="36008"/>
                            <a:pt x="57357" y="38082"/>
                          </a:cubicBezTo>
                          <a:cubicBezTo>
                            <a:pt x="57587" y="44358"/>
                            <a:pt x="55766" y="50518"/>
                            <a:pt x="57357" y="56998"/>
                          </a:cubicBezTo>
                          <a:cubicBezTo>
                            <a:pt x="45573" y="72538"/>
                            <a:pt x="40499" y="72659"/>
                            <a:pt x="25810" y="87347"/>
                          </a:cubicBezTo>
                          <a:cubicBezTo>
                            <a:pt x="15280" y="72359"/>
                            <a:pt x="18803" y="66091"/>
                            <a:pt x="11529" y="45294"/>
                          </a:cubicBezTo>
                          <a:cubicBezTo>
                            <a:pt x="11866" y="36657"/>
                            <a:pt x="10913" y="27638"/>
                            <a:pt x="11308" y="18176"/>
                          </a:cubicBezTo>
                          <a:close/>
                          <a:moveTo>
                            <a:pt x="20" y="0"/>
                          </a:moveTo>
                          <a:cubicBezTo>
                            <a:pt x="4617" y="11669"/>
                            <a:pt x="-3146" y="34023"/>
                            <a:pt x="20" y="46295"/>
                          </a:cubicBezTo>
                          <a:cubicBezTo>
                            <a:pt x="11888" y="75865"/>
                            <a:pt x="8957" y="82324"/>
                            <a:pt x="20736" y="108754"/>
                          </a:cubicBezTo>
                          <a:cubicBezTo>
                            <a:pt x="34813" y="92198"/>
                            <a:pt x="52726" y="86080"/>
                            <a:pt x="69101" y="62720"/>
                          </a:cubicBezTo>
                          <a:cubicBezTo>
                            <a:pt x="67267" y="50965"/>
                            <a:pt x="69111" y="43082"/>
                            <a:pt x="69101" y="29619"/>
                          </a:cubicBezTo>
                          <a:cubicBezTo>
                            <a:pt x="44480" y="28498"/>
                            <a:pt x="22365" y="1996"/>
                            <a:pt x="20" y="0"/>
                          </a:cubicBezTo>
                          <a:close/>
                        </a:path>
                        <a:path w="69122" h="108776" stroke="0" extrusionOk="0">
                          <a:moveTo>
                            <a:pt x="11308" y="18176"/>
                          </a:moveTo>
                          <a:cubicBezTo>
                            <a:pt x="28838" y="23144"/>
                            <a:pt x="33036" y="32086"/>
                            <a:pt x="57357" y="38082"/>
                          </a:cubicBezTo>
                          <a:cubicBezTo>
                            <a:pt x="57413" y="45892"/>
                            <a:pt x="56722" y="52541"/>
                            <a:pt x="57357" y="56998"/>
                          </a:cubicBezTo>
                          <a:cubicBezTo>
                            <a:pt x="50952" y="63677"/>
                            <a:pt x="35267" y="73904"/>
                            <a:pt x="25810" y="87347"/>
                          </a:cubicBezTo>
                          <a:cubicBezTo>
                            <a:pt x="16609" y="70296"/>
                            <a:pt x="19675" y="63225"/>
                            <a:pt x="11529" y="45294"/>
                          </a:cubicBezTo>
                          <a:cubicBezTo>
                            <a:pt x="9050" y="35513"/>
                            <a:pt x="10911" y="26617"/>
                            <a:pt x="11308" y="18176"/>
                          </a:cubicBezTo>
                          <a:close/>
                          <a:moveTo>
                            <a:pt x="20" y="0"/>
                          </a:moveTo>
                          <a:cubicBezTo>
                            <a:pt x="4938" y="19942"/>
                            <a:pt x="-1227" y="30614"/>
                            <a:pt x="20" y="46295"/>
                          </a:cubicBezTo>
                          <a:cubicBezTo>
                            <a:pt x="14455" y="64880"/>
                            <a:pt x="15933" y="95709"/>
                            <a:pt x="20736" y="108754"/>
                          </a:cubicBezTo>
                          <a:cubicBezTo>
                            <a:pt x="32761" y="96691"/>
                            <a:pt x="62591" y="76659"/>
                            <a:pt x="69101" y="62720"/>
                          </a:cubicBezTo>
                          <a:cubicBezTo>
                            <a:pt x="67535" y="52103"/>
                            <a:pt x="72994" y="36597"/>
                            <a:pt x="69101" y="29619"/>
                          </a:cubicBezTo>
                          <a:cubicBezTo>
                            <a:pt x="38984" y="19605"/>
                            <a:pt x="35150" y="7077"/>
                            <a:pt x="2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486;p76">
              <a:extLst>
                <a:ext uri="{FF2B5EF4-FFF2-40B4-BE49-F238E27FC236}">
                  <a16:creationId xmlns:a16="http://schemas.microsoft.com/office/drawing/2014/main" id="{7043B709-439A-A613-7581-3E1C2598B18F}"/>
                </a:ext>
              </a:extLst>
            </p:cNvPr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317730360">
                    <a:custGeom>
                      <a:avLst/>
                      <a:gdLst>
                        <a:gd name="connsiteX0" fmla="*/ 19127 w 120224"/>
                        <a:gd name="connsiteY0" fmla="*/ 0 h 127677"/>
                        <a:gd name="connsiteX1" fmla="*/ 0 w 120224"/>
                        <a:gd name="connsiteY1" fmla="*/ 36579 h 127677"/>
                        <a:gd name="connsiteX2" fmla="*/ 17288 w 120224"/>
                        <a:gd name="connsiteY2" fmla="*/ 89603 h 127677"/>
                        <a:gd name="connsiteX3" fmla="*/ 46310 w 120224"/>
                        <a:gd name="connsiteY3" fmla="*/ 127677 h 127677"/>
                        <a:gd name="connsiteX4" fmla="*/ 92356 w 120224"/>
                        <a:gd name="connsiteY4" fmla="*/ 127677 h 127677"/>
                        <a:gd name="connsiteX5" fmla="*/ 120224 w 120224"/>
                        <a:gd name="connsiteY5" fmla="*/ 122455 h 127677"/>
                        <a:gd name="connsiteX6" fmla="*/ 103861 w 120224"/>
                        <a:gd name="connsiteY6" fmla="*/ 74920 h 127677"/>
                        <a:gd name="connsiteX7" fmla="*/ 60112 w 120224"/>
                        <a:gd name="connsiteY7" fmla="*/ 49270 h 127677"/>
                        <a:gd name="connsiteX8" fmla="*/ 19127 w 120224"/>
                        <a:gd name="connsiteY8" fmla="*/ 0 h 1276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0224" h="127677" fill="none" extrusionOk="0">
                          <a:moveTo>
                            <a:pt x="19127" y="0"/>
                          </a:moveTo>
                          <a:cubicBezTo>
                            <a:pt x="13419" y="18633"/>
                            <a:pt x="8015" y="18685"/>
                            <a:pt x="0" y="36579"/>
                          </a:cubicBezTo>
                          <a:cubicBezTo>
                            <a:pt x="9681" y="55746"/>
                            <a:pt x="7110" y="66965"/>
                            <a:pt x="17288" y="89603"/>
                          </a:cubicBezTo>
                          <a:cubicBezTo>
                            <a:pt x="30361" y="101447"/>
                            <a:pt x="35665" y="116708"/>
                            <a:pt x="46310" y="127677"/>
                          </a:cubicBezTo>
                          <a:cubicBezTo>
                            <a:pt x="67380" y="126565"/>
                            <a:pt x="74865" y="129551"/>
                            <a:pt x="92356" y="127677"/>
                          </a:cubicBezTo>
                          <a:cubicBezTo>
                            <a:pt x="104262" y="123853"/>
                            <a:pt x="114627" y="124570"/>
                            <a:pt x="120224" y="122455"/>
                          </a:cubicBezTo>
                          <a:cubicBezTo>
                            <a:pt x="109196" y="103673"/>
                            <a:pt x="111951" y="94231"/>
                            <a:pt x="103861" y="74920"/>
                          </a:cubicBezTo>
                          <a:cubicBezTo>
                            <a:pt x="85211" y="64635"/>
                            <a:pt x="78024" y="56947"/>
                            <a:pt x="60112" y="49270"/>
                          </a:cubicBezTo>
                          <a:cubicBezTo>
                            <a:pt x="43459" y="33777"/>
                            <a:pt x="40574" y="17159"/>
                            <a:pt x="19127" y="0"/>
                          </a:cubicBezTo>
                          <a:close/>
                        </a:path>
                        <a:path w="120224" h="127677" stroke="0" extrusionOk="0">
                          <a:moveTo>
                            <a:pt x="19127" y="0"/>
                          </a:moveTo>
                          <a:cubicBezTo>
                            <a:pt x="14598" y="10382"/>
                            <a:pt x="1347" y="24342"/>
                            <a:pt x="0" y="36579"/>
                          </a:cubicBezTo>
                          <a:cubicBezTo>
                            <a:pt x="9309" y="58357"/>
                            <a:pt x="6431" y="77818"/>
                            <a:pt x="17288" y="89603"/>
                          </a:cubicBezTo>
                          <a:cubicBezTo>
                            <a:pt x="32899" y="106195"/>
                            <a:pt x="33438" y="113733"/>
                            <a:pt x="46310" y="127677"/>
                          </a:cubicBezTo>
                          <a:cubicBezTo>
                            <a:pt x="59471" y="123838"/>
                            <a:pt x="80813" y="132907"/>
                            <a:pt x="92356" y="127677"/>
                          </a:cubicBezTo>
                          <a:cubicBezTo>
                            <a:pt x="101610" y="125742"/>
                            <a:pt x="111142" y="124324"/>
                            <a:pt x="120224" y="122455"/>
                          </a:cubicBezTo>
                          <a:cubicBezTo>
                            <a:pt x="109940" y="106087"/>
                            <a:pt x="109688" y="91381"/>
                            <a:pt x="103861" y="74920"/>
                          </a:cubicBezTo>
                          <a:cubicBezTo>
                            <a:pt x="92132" y="73608"/>
                            <a:pt x="71443" y="51747"/>
                            <a:pt x="60112" y="49270"/>
                          </a:cubicBezTo>
                          <a:cubicBezTo>
                            <a:pt x="36909" y="28620"/>
                            <a:pt x="39477" y="24167"/>
                            <a:pt x="19127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487;p76">
              <a:extLst>
                <a:ext uri="{FF2B5EF4-FFF2-40B4-BE49-F238E27FC236}">
                  <a16:creationId xmlns:a16="http://schemas.microsoft.com/office/drawing/2014/main" id="{AA3DB031-BA47-19F3-0709-B76E3F530C67}"/>
                </a:ext>
              </a:extLst>
            </p:cNvPr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422464082">
                    <a:custGeom>
                      <a:avLst/>
                      <a:gdLst>
                        <a:gd name="connsiteX0" fmla="*/ 26494 w 134286"/>
                        <a:gd name="connsiteY0" fmla="*/ 21170 h 144608"/>
                        <a:gd name="connsiteX1" fmla="*/ 62187 w 134286"/>
                        <a:gd name="connsiteY1" fmla="*/ 63960 h 144608"/>
                        <a:gd name="connsiteX2" fmla="*/ 105481 w 134286"/>
                        <a:gd name="connsiteY2" fmla="*/ 89859 h 144608"/>
                        <a:gd name="connsiteX3" fmla="*/ 118601 w 134286"/>
                        <a:gd name="connsiteY3" fmla="*/ 128426 h 144608"/>
                        <a:gd name="connsiteX4" fmla="*/ 98579 w 134286"/>
                        <a:gd name="connsiteY4" fmla="*/ 132157 h 144608"/>
                        <a:gd name="connsiteX5" fmla="*/ 55285 w 134286"/>
                        <a:gd name="connsiteY5" fmla="*/ 132157 h 144608"/>
                        <a:gd name="connsiteX6" fmla="*/ 28562 w 134286"/>
                        <a:gd name="connsiteY6" fmla="*/ 97306 h 144608"/>
                        <a:gd name="connsiteX7" fmla="*/ 12676 w 134286"/>
                        <a:gd name="connsiteY7" fmla="*/ 47792 h 144608"/>
                        <a:gd name="connsiteX8" fmla="*/ 26494 w 134286"/>
                        <a:gd name="connsiteY8" fmla="*/ 21170 h 144608"/>
                        <a:gd name="connsiteX9" fmla="*/ 24184 w 134286"/>
                        <a:gd name="connsiteY9" fmla="*/ 0 h 144608"/>
                        <a:gd name="connsiteX10" fmla="*/ 13 w 134286"/>
                        <a:gd name="connsiteY10" fmla="*/ 46795 h 144608"/>
                        <a:gd name="connsiteX11" fmla="*/ 17967 w 134286"/>
                        <a:gd name="connsiteY11" fmla="*/ 102541 h 144608"/>
                        <a:gd name="connsiteX12" fmla="*/ 49752 w 134286"/>
                        <a:gd name="connsiteY12" fmla="*/ 144608 h 144608"/>
                        <a:gd name="connsiteX13" fmla="*/ 99720 w 134286"/>
                        <a:gd name="connsiteY13" fmla="*/ 144608 h 144608"/>
                        <a:gd name="connsiteX14" fmla="*/ 134272 w 134286"/>
                        <a:gd name="connsiteY14" fmla="*/ 138129 h 144608"/>
                        <a:gd name="connsiteX15" fmla="*/ 114693 w 134286"/>
                        <a:gd name="connsiteY15" fmla="*/ 81385 h 144608"/>
                        <a:gd name="connsiteX16" fmla="*/ 70016 w 134286"/>
                        <a:gd name="connsiteY16" fmla="*/ 55008 h 144608"/>
                        <a:gd name="connsiteX17" fmla="*/ 24184 w 134286"/>
                        <a:gd name="connsiteY17" fmla="*/ 0 h 144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34286" h="144608" fill="none" extrusionOk="0">
                          <a:moveTo>
                            <a:pt x="26494" y="21170"/>
                          </a:moveTo>
                          <a:cubicBezTo>
                            <a:pt x="48299" y="38480"/>
                            <a:pt x="45555" y="46386"/>
                            <a:pt x="62187" y="63960"/>
                          </a:cubicBezTo>
                          <a:cubicBezTo>
                            <a:pt x="76280" y="71469"/>
                            <a:pt x="90492" y="86961"/>
                            <a:pt x="105481" y="89859"/>
                          </a:cubicBezTo>
                          <a:cubicBezTo>
                            <a:pt x="113744" y="100069"/>
                            <a:pt x="109126" y="115516"/>
                            <a:pt x="118601" y="128426"/>
                          </a:cubicBezTo>
                          <a:cubicBezTo>
                            <a:pt x="112576" y="129831"/>
                            <a:pt x="104499" y="129214"/>
                            <a:pt x="98579" y="132157"/>
                          </a:cubicBezTo>
                          <a:cubicBezTo>
                            <a:pt x="81502" y="137006"/>
                            <a:pt x="74481" y="128555"/>
                            <a:pt x="55285" y="132157"/>
                          </a:cubicBezTo>
                          <a:cubicBezTo>
                            <a:pt x="44206" y="119610"/>
                            <a:pt x="44244" y="112552"/>
                            <a:pt x="28562" y="97306"/>
                          </a:cubicBezTo>
                          <a:cubicBezTo>
                            <a:pt x="23176" y="86177"/>
                            <a:pt x="25809" y="68356"/>
                            <a:pt x="12676" y="47792"/>
                          </a:cubicBezTo>
                          <a:cubicBezTo>
                            <a:pt x="16176" y="38426"/>
                            <a:pt x="24039" y="28945"/>
                            <a:pt x="26494" y="21170"/>
                          </a:cubicBezTo>
                          <a:close/>
                          <a:moveTo>
                            <a:pt x="24184" y="0"/>
                          </a:moveTo>
                          <a:cubicBezTo>
                            <a:pt x="15988" y="23938"/>
                            <a:pt x="7051" y="30746"/>
                            <a:pt x="13" y="46795"/>
                          </a:cubicBezTo>
                          <a:cubicBezTo>
                            <a:pt x="9470" y="58838"/>
                            <a:pt x="11431" y="84182"/>
                            <a:pt x="17967" y="102541"/>
                          </a:cubicBezTo>
                          <a:cubicBezTo>
                            <a:pt x="30240" y="114858"/>
                            <a:pt x="35386" y="133443"/>
                            <a:pt x="49752" y="144608"/>
                          </a:cubicBezTo>
                          <a:cubicBezTo>
                            <a:pt x="67807" y="144182"/>
                            <a:pt x="81327" y="149721"/>
                            <a:pt x="99720" y="144608"/>
                          </a:cubicBezTo>
                          <a:cubicBezTo>
                            <a:pt x="112315" y="138958"/>
                            <a:pt x="126153" y="142791"/>
                            <a:pt x="134272" y="138129"/>
                          </a:cubicBezTo>
                          <a:cubicBezTo>
                            <a:pt x="121630" y="113996"/>
                            <a:pt x="130371" y="107148"/>
                            <a:pt x="114693" y="81385"/>
                          </a:cubicBezTo>
                          <a:cubicBezTo>
                            <a:pt x="93256" y="72023"/>
                            <a:pt x="86273" y="60305"/>
                            <a:pt x="70016" y="55008"/>
                          </a:cubicBezTo>
                          <a:cubicBezTo>
                            <a:pt x="57286" y="46933"/>
                            <a:pt x="47836" y="18382"/>
                            <a:pt x="24184" y="0"/>
                          </a:cubicBezTo>
                          <a:close/>
                        </a:path>
                        <a:path w="134286" h="144608" stroke="0" extrusionOk="0">
                          <a:moveTo>
                            <a:pt x="26494" y="21170"/>
                          </a:moveTo>
                          <a:cubicBezTo>
                            <a:pt x="46754" y="39228"/>
                            <a:pt x="50102" y="57717"/>
                            <a:pt x="62187" y="63960"/>
                          </a:cubicBezTo>
                          <a:cubicBezTo>
                            <a:pt x="76412" y="71014"/>
                            <a:pt x="94635" y="86548"/>
                            <a:pt x="105481" y="89859"/>
                          </a:cubicBezTo>
                          <a:cubicBezTo>
                            <a:pt x="115143" y="104730"/>
                            <a:pt x="113031" y="112912"/>
                            <a:pt x="118601" y="128426"/>
                          </a:cubicBezTo>
                          <a:cubicBezTo>
                            <a:pt x="113132" y="129760"/>
                            <a:pt x="105987" y="128880"/>
                            <a:pt x="98579" y="132157"/>
                          </a:cubicBezTo>
                          <a:cubicBezTo>
                            <a:pt x="77239" y="136446"/>
                            <a:pt x="75208" y="127069"/>
                            <a:pt x="55285" y="132157"/>
                          </a:cubicBezTo>
                          <a:cubicBezTo>
                            <a:pt x="46536" y="125242"/>
                            <a:pt x="35420" y="104290"/>
                            <a:pt x="28562" y="97306"/>
                          </a:cubicBezTo>
                          <a:cubicBezTo>
                            <a:pt x="20032" y="80438"/>
                            <a:pt x="23188" y="68368"/>
                            <a:pt x="12676" y="47792"/>
                          </a:cubicBezTo>
                          <a:cubicBezTo>
                            <a:pt x="15147" y="39367"/>
                            <a:pt x="24509" y="28052"/>
                            <a:pt x="26494" y="21170"/>
                          </a:cubicBezTo>
                          <a:close/>
                          <a:moveTo>
                            <a:pt x="24184" y="0"/>
                          </a:moveTo>
                          <a:cubicBezTo>
                            <a:pt x="17835" y="24650"/>
                            <a:pt x="10847" y="25037"/>
                            <a:pt x="13" y="46795"/>
                          </a:cubicBezTo>
                          <a:cubicBezTo>
                            <a:pt x="9513" y="69633"/>
                            <a:pt x="7351" y="80175"/>
                            <a:pt x="17967" y="102541"/>
                          </a:cubicBezTo>
                          <a:cubicBezTo>
                            <a:pt x="28857" y="115330"/>
                            <a:pt x="37165" y="129345"/>
                            <a:pt x="49752" y="144608"/>
                          </a:cubicBezTo>
                          <a:cubicBezTo>
                            <a:pt x="70969" y="140327"/>
                            <a:pt x="75558" y="150444"/>
                            <a:pt x="99720" y="144608"/>
                          </a:cubicBezTo>
                          <a:cubicBezTo>
                            <a:pt x="111475" y="139443"/>
                            <a:pt x="118436" y="143239"/>
                            <a:pt x="134272" y="138129"/>
                          </a:cubicBezTo>
                          <a:cubicBezTo>
                            <a:pt x="120549" y="117427"/>
                            <a:pt x="124610" y="96570"/>
                            <a:pt x="114693" y="81385"/>
                          </a:cubicBezTo>
                          <a:cubicBezTo>
                            <a:pt x="102176" y="76981"/>
                            <a:pt x="93603" y="64753"/>
                            <a:pt x="70016" y="55008"/>
                          </a:cubicBezTo>
                          <a:cubicBezTo>
                            <a:pt x="47810" y="38927"/>
                            <a:pt x="39550" y="8284"/>
                            <a:pt x="2418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488;p76">
              <a:extLst>
                <a:ext uri="{FF2B5EF4-FFF2-40B4-BE49-F238E27FC236}">
                  <a16:creationId xmlns:a16="http://schemas.microsoft.com/office/drawing/2014/main" id="{B01335D6-0D96-069D-B714-10C652EDFAAF}"/>
                </a:ext>
              </a:extLst>
            </p:cNvPr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882894130">
                    <a:custGeom>
                      <a:avLst/>
                      <a:gdLst>
                        <a:gd name="connsiteX0" fmla="*/ 120892 w 120917"/>
                        <a:gd name="connsiteY0" fmla="*/ 0 h 304372"/>
                        <a:gd name="connsiteX1" fmla="*/ 82453 w 120917"/>
                        <a:gd name="connsiteY1" fmla="*/ 20423 h 304372"/>
                        <a:gd name="connsiteX2" fmla="*/ 41232 w 120917"/>
                        <a:gd name="connsiteY2" fmla="*/ 60235 h 304372"/>
                        <a:gd name="connsiteX3" fmla="*/ 0 w 120917"/>
                        <a:gd name="connsiteY3" fmla="*/ 124183 h 304372"/>
                        <a:gd name="connsiteX4" fmla="*/ 6456 w 120917"/>
                        <a:gd name="connsiteY4" fmla="*/ 208799 h 304372"/>
                        <a:gd name="connsiteX5" fmla="*/ 931 w 120917"/>
                        <a:gd name="connsiteY5" fmla="*/ 249371 h 304372"/>
                        <a:gd name="connsiteX6" fmla="*/ 23494 w 120917"/>
                        <a:gd name="connsiteY6" fmla="*/ 304372 h 304372"/>
                        <a:gd name="connsiteX7" fmla="*/ 79466 w 120917"/>
                        <a:gd name="connsiteY7" fmla="*/ 304372 h 304372"/>
                        <a:gd name="connsiteX8" fmla="*/ 44231 w 120917"/>
                        <a:gd name="connsiteY8" fmla="*/ 231200 h 304372"/>
                        <a:gd name="connsiteX9" fmla="*/ 53892 w 120917"/>
                        <a:gd name="connsiteY9" fmla="*/ 138611 h 304372"/>
                        <a:gd name="connsiteX10" fmla="*/ 84508 w 120917"/>
                        <a:gd name="connsiteY10" fmla="*/ 81876 h 304372"/>
                        <a:gd name="connsiteX11" fmla="*/ 120892 w 120917"/>
                        <a:gd name="connsiteY11" fmla="*/ 36342 h 304372"/>
                        <a:gd name="connsiteX12" fmla="*/ 120892 w 120917"/>
                        <a:gd name="connsiteY12" fmla="*/ 0 h 304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20917" h="304372" fill="none" extrusionOk="0">
                          <a:moveTo>
                            <a:pt x="120892" y="0"/>
                          </a:moveTo>
                          <a:cubicBezTo>
                            <a:pt x="104835" y="10217"/>
                            <a:pt x="96916" y="10347"/>
                            <a:pt x="82453" y="20423"/>
                          </a:cubicBezTo>
                          <a:cubicBezTo>
                            <a:pt x="74376" y="29575"/>
                            <a:pt x="53162" y="42682"/>
                            <a:pt x="41232" y="60235"/>
                          </a:cubicBezTo>
                          <a:cubicBezTo>
                            <a:pt x="36128" y="80445"/>
                            <a:pt x="18011" y="92141"/>
                            <a:pt x="0" y="124183"/>
                          </a:cubicBezTo>
                          <a:cubicBezTo>
                            <a:pt x="3015" y="151487"/>
                            <a:pt x="632" y="188610"/>
                            <a:pt x="6456" y="208799"/>
                          </a:cubicBezTo>
                          <a:cubicBezTo>
                            <a:pt x="5677" y="217526"/>
                            <a:pt x="-886" y="234171"/>
                            <a:pt x="931" y="249371"/>
                          </a:cubicBezTo>
                          <a:cubicBezTo>
                            <a:pt x="8268" y="261576"/>
                            <a:pt x="7559" y="284279"/>
                            <a:pt x="23494" y="304372"/>
                          </a:cubicBezTo>
                          <a:cubicBezTo>
                            <a:pt x="46935" y="299820"/>
                            <a:pt x="59848" y="310772"/>
                            <a:pt x="79466" y="304372"/>
                          </a:cubicBezTo>
                          <a:cubicBezTo>
                            <a:pt x="62110" y="273852"/>
                            <a:pt x="58602" y="259950"/>
                            <a:pt x="44231" y="231200"/>
                          </a:cubicBezTo>
                          <a:cubicBezTo>
                            <a:pt x="40060" y="188781"/>
                            <a:pt x="58702" y="170181"/>
                            <a:pt x="53892" y="138611"/>
                          </a:cubicBezTo>
                          <a:cubicBezTo>
                            <a:pt x="56728" y="120135"/>
                            <a:pt x="76091" y="98005"/>
                            <a:pt x="84508" y="81876"/>
                          </a:cubicBezTo>
                          <a:cubicBezTo>
                            <a:pt x="92104" y="66163"/>
                            <a:pt x="107857" y="58867"/>
                            <a:pt x="120892" y="36342"/>
                          </a:cubicBezTo>
                          <a:cubicBezTo>
                            <a:pt x="117854" y="24488"/>
                            <a:pt x="121441" y="7570"/>
                            <a:pt x="120892" y="0"/>
                          </a:cubicBezTo>
                          <a:close/>
                        </a:path>
                        <a:path w="120917" h="304372" stroke="0" extrusionOk="0">
                          <a:moveTo>
                            <a:pt x="120892" y="0"/>
                          </a:moveTo>
                          <a:cubicBezTo>
                            <a:pt x="108130" y="10034"/>
                            <a:pt x="98838" y="10030"/>
                            <a:pt x="82453" y="20423"/>
                          </a:cubicBezTo>
                          <a:cubicBezTo>
                            <a:pt x="77544" y="33192"/>
                            <a:pt x="58190" y="39167"/>
                            <a:pt x="41232" y="60235"/>
                          </a:cubicBezTo>
                          <a:cubicBezTo>
                            <a:pt x="27775" y="93283"/>
                            <a:pt x="13871" y="96728"/>
                            <a:pt x="0" y="124183"/>
                          </a:cubicBezTo>
                          <a:cubicBezTo>
                            <a:pt x="8903" y="158629"/>
                            <a:pt x="-3258" y="180126"/>
                            <a:pt x="6456" y="208799"/>
                          </a:cubicBezTo>
                          <a:cubicBezTo>
                            <a:pt x="6918" y="219443"/>
                            <a:pt x="-970" y="237757"/>
                            <a:pt x="931" y="249371"/>
                          </a:cubicBezTo>
                          <a:cubicBezTo>
                            <a:pt x="12298" y="275280"/>
                            <a:pt x="13845" y="293729"/>
                            <a:pt x="23494" y="304372"/>
                          </a:cubicBezTo>
                          <a:cubicBezTo>
                            <a:pt x="43724" y="298699"/>
                            <a:pt x="63775" y="307414"/>
                            <a:pt x="79466" y="304372"/>
                          </a:cubicBezTo>
                          <a:cubicBezTo>
                            <a:pt x="57351" y="272440"/>
                            <a:pt x="65398" y="265588"/>
                            <a:pt x="44231" y="231200"/>
                          </a:cubicBezTo>
                          <a:cubicBezTo>
                            <a:pt x="41396" y="207296"/>
                            <a:pt x="52996" y="179644"/>
                            <a:pt x="53892" y="138611"/>
                          </a:cubicBezTo>
                          <a:cubicBezTo>
                            <a:pt x="62432" y="118798"/>
                            <a:pt x="81974" y="97119"/>
                            <a:pt x="84508" y="81876"/>
                          </a:cubicBezTo>
                          <a:cubicBezTo>
                            <a:pt x="94525" y="58313"/>
                            <a:pt x="107092" y="61669"/>
                            <a:pt x="120892" y="36342"/>
                          </a:cubicBezTo>
                          <a:cubicBezTo>
                            <a:pt x="117273" y="26941"/>
                            <a:pt x="123777" y="8758"/>
                            <a:pt x="120892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489;p76">
              <a:extLst>
                <a:ext uri="{FF2B5EF4-FFF2-40B4-BE49-F238E27FC236}">
                  <a16:creationId xmlns:a16="http://schemas.microsoft.com/office/drawing/2014/main" id="{A9F3C3A5-A5C2-6F61-9345-81047E2D1B1B}"/>
                </a:ext>
              </a:extLst>
            </p:cNvPr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632537202">
                    <a:custGeom>
                      <a:avLst/>
                      <a:gdLst>
                        <a:gd name="connsiteX0" fmla="*/ 121151 w 132681"/>
                        <a:gd name="connsiteY0" fmla="*/ 20146 h 320809"/>
                        <a:gd name="connsiteX1" fmla="*/ 121151 w 132681"/>
                        <a:gd name="connsiteY1" fmla="*/ 44303 h 320809"/>
                        <a:gd name="connsiteX2" fmla="*/ 85459 w 132681"/>
                        <a:gd name="connsiteY2" fmla="*/ 88864 h 320809"/>
                        <a:gd name="connsiteX3" fmla="*/ 54823 w 132681"/>
                        <a:gd name="connsiteY3" fmla="*/ 145583 h 320809"/>
                        <a:gd name="connsiteX4" fmla="*/ 44222 w 132681"/>
                        <a:gd name="connsiteY4" fmla="*/ 242403 h 320809"/>
                        <a:gd name="connsiteX5" fmla="*/ 76012 w 132681"/>
                        <a:gd name="connsiteY5" fmla="*/ 308361 h 320809"/>
                        <a:gd name="connsiteX6" fmla="*/ 33170 w 132681"/>
                        <a:gd name="connsiteY6" fmla="*/ 308361 h 320809"/>
                        <a:gd name="connsiteX7" fmla="*/ 12909 w 132681"/>
                        <a:gd name="connsiteY7" fmla="*/ 258572 h 320809"/>
                        <a:gd name="connsiteX8" fmla="*/ 18217 w 132681"/>
                        <a:gd name="connsiteY8" fmla="*/ 219272 h 320809"/>
                        <a:gd name="connsiteX9" fmla="*/ 11768 w 132681"/>
                        <a:gd name="connsiteY9" fmla="*/ 135894 h 320809"/>
                        <a:gd name="connsiteX10" fmla="*/ 51599 w 132681"/>
                        <a:gd name="connsiteY10" fmla="*/ 74684 h 320809"/>
                        <a:gd name="connsiteX11" fmla="*/ 91894 w 132681"/>
                        <a:gd name="connsiteY11" fmla="*/ 35609 h 320809"/>
                        <a:gd name="connsiteX12" fmla="*/ 121151 w 132681"/>
                        <a:gd name="connsiteY12" fmla="*/ 20146 h 320809"/>
                        <a:gd name="connsiteX13" fmla="*/ 132667 w 132681"/>
                        <a:gd name="connsiteY13" fmla="*/ 0 h 320809"/>
                        <a:gd name="connsiteX14" fmla="*/ 86136 w 132681"/>
                        <a:gd name="connsiteY14" fmla="*/ 24894 h 320809"/>
                        <a:gd name="connsiteX15" fmla="*/ 43532 w 132681"/>
                        <a:gd name="connsiteY15" fmla="*/ 65958 h 320809"/>
                        <a:gd name="connsiteX16" fmla="*/ 13 w 132681"/>
                        <a:gd name="connsiteY16" fmla="*/ 132654 h 320809"/>
                        <a:gd name="connsiteX17" fmla="*/ 6925 w 132681"/>
                        <a:gd name="connsiteY17" fmla="*/ 219016 h 320809"/>
                        <a:gd name="connsiteX18" fmla="*/ 1167 w 132681"/>
                        <a:gd name="connsiteY18" fmla="*/ 260593 h 320809"/>
                        <a:gd name="connsiteX19" fmla="*/ 25806 w 132681"/>
                        <a:gd name="connsiteY19" fmla="*/ 320809 h 320809"/>
                        <a:gd name="connsiteX20" fmla="*/ 94893 w 132681"/>
                        <a:gd name="connsiteY20" fmla="*/ 320809 h 320809"/>
                        <a:gd name="connsiteX21" fmla="*/ 55978 w 132681"/>
                        <a:gd name="connsiteY21" fmla="*/ 240157 h 320809"/>
                        <a:gd name="connsiteX22" fmla="*/ 65425 w 132681"/>
                        <a:gd name="connsiteY22" fmla="*/ 150812 h 320809"/>
                        <a:gd name="connsiteX23" fmla="*/ 94893 w 132681"/>
                        <a:gd name="connsiteY23" fmla="*/ 96050 h 320809"/>
                        <a:gd name="connsiteX24" fmla="*/ 132667 w 132681"/>
                        <a:gd name="connsiteY24" fmla="*/ 48795 h 320809"/>
                        <a:gd name="connsiteX25" fmla="*/ 132667 w 132681"/>
                        <a:gd name="connsiteY25" fmla="*/ 0 h 3208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32681" h="320809" fill="none" extrusionOk="0">
                          <a:moveTo>
                            <a:pt x="121151" y="20146"/>
                          </a:moveTo>
                          <a:cubicBezTo>
                            <a:pt x="122770" y="28439"/>
                            <a:pt x="120089" y="35651"/>
                            <a:pt x="121151" y="44303"/>
                          </a:cubicBezTo>
                          <a:cubicBezTo>
                            <a:pt x="117531" y="59584"/>
                            <a:pt x="101825" y="66674"/>
                            <a:pt x="85459" y="88864"/>
                          </a:cubicBezTo>
                          <a:cubicBezTo>
                            <a:pt x="75474" y="117158"/>
                            <a:pt x="65039" y="123376"/>
                            <a:pt x="54823" y="145583"/>
                          </a:cubicBezTo>
                          <a:cubicBezTo>
                            <a:pt x="61692" y="178480"/>
                            <a:pt x="39807" y="194669"/>
                            <a:pt x="44222" y="242403"/>
                          </a:cubicBezTo>
                          <a:cubicBezTo>
                            <a:pt x="53710" y="254088"/>
                            <a:pt x="64706" y="297042"/>
                            <a:pt x="76012" y="308361"/>
                          </a:cubicBezTo>
                          <a:cubicBezTo>
                            <a:pt x="61297" y="310732"/>
                            <a:pt x="45343" y="306070"/>
                            <a:pt x="33170" y="308361"/>
                          </a:cubicBezTo>
                          <a:cubicBezTo>
                            <a:pt x="24681" y="300025"/>
                            <a:pt x="23919" y="279035"/>
                            <a:pt x="12909" y="258572"/>
                          </a:cubicBezTo>
                          <a:cubicBezTo>
                            <a:pt x="12711" y="240901"/>
                            <a:pt x="17662" y="232318"/>
                            <a:pt x="18217" y="219272"/>
                          </a:cubicBezTo>
                          <a:cubicBezTo>
                            <a:pt x="8961" y="183888"/>
                            <a:pt x="19464" y="164052"/>
                            <a:pt x="11768" y="135894"/>
                          </a:cubicBezTo>
                          <a:cubicBezTo>
                            <a:pt x="18178" y="112569"/>
                            <a:pt x="37574" y="108874"/>
                            <a:pt x="51599" y="74684"/>
                          </a:cubicBezTo>
                          <a:cubicBezTo>
                            <a:pt x="56550" y="63593"/>
                            <a:pt x="79881" y="54519"/>
                            <a:pt x="91894" y="35609"/>
                          </a:cubicBezTo>
                          <a:cubicBezTo>
                            <a:pt x="98769" y="30156"/>
                            <a:pt x="112924" y="27399"/>
                            <a:pt x="121151" y="20146"/>
                          </a:cubicBezTo>
                          <a:close/>
                          <a:moveTo>
                            <a:pt x="132667" y="0"/>
                          </a:moveTo>
                          <a:cubicBezTo>
                            <a:pt x="112717" y="12924"/>
                            <a:pt x="105870" y="8775"/>
                            <a:pt x="86136" y="24894"/>
                          </a:cubicBezTo>
                          <a:cubicBezTo>
                            <a:pt x="69217" y="41669"/>
                            <a:pt x="57654" y="47640"/>
                            <a:pt x="43532" y="65958"/>
                          </a:cubicBezTo>
                          <a:cubicBezTo>
                            <a:pt x="25713" y="96361"/>
                            <a:pt x="8651" y="117662"/>
                            <a:pt x="13" y="132654"/>
                          </a:cubicBezTo>
                          <a:cubicBezTo>
                            <a:pt x="125" y="162623"/>
                            <a:pt x="2783" y="196080"/>
                            <a:pt x="6925" y="219016"/>
                          </a:cubicBezTo>
                          <a:cubicBezTo>
                            <a:pt x="6123" y="240023"/>
                            <a:pt x="-1342" y="248498"/>
                            <a:pt x="1167" y="260593"/>
                          </a:cubicBezTo>
                          <a:cubicBezTo>
                            <a:pt x="17357" y="287046"/>
                            <a:pt x="14520" y="305073"/>
                            <a:pt x="25806" y="320809"/>
                          </a:cubicBezTo>
                          <a:cubicBezTo>
                            <a:pt x="57510" y="319469"/>
                            <a:pt x="70852" y="328562"/>
                            <a:pt x="94893" y="320809"/>
                          </a:cubicBezTo>
                          <a:cubicBezTo>
                            <a:pt x="79590" y="304794"/>
                            <a:pt x="77404" y="272164"/>
                            <a:pt x="55978" y="240157"/>
                          </a:cubicBezTo>
                          <a:cubicBezTo>
                            <a:pt x="54876" y="199635"/>
                            <a:pt x="66100" y="191351"/>
                            <a:pt x="65425" y="150812"/>
                          </a:cubicBezTo>
                          <a:cubicBezTo>
                            <a:pt x="76540" y="123621"/>
                            <a:pt x="89634" y="111253"/>
                            <a:pt x="94893" y="96050"/>
                          </a:cubicBezTo>
                          <a:cubicBezTo>
                            <a:pt x="102892" y="80913"/>
                            <a:pt x="121670" y="66912"/>
                            <a:pt x="132667" y="48795"/>
                          </a:cubicBezTo>
                          <a:cubicBezTo>
                            <a:pt x="127510" y="32206"/>
                            <a:pt x="137750" y="18910"/>
                            <a:pt x="132667" y="0"/>
                          </a:cubicBezTo>
                          <a:close/>
                        </a:path>
                        <a:path w="132681" h="320809" stroke="0" extrusionOk="0">
                          <a:moveTo>
                            <a:pt x="121151" y="20146"/>
                          </a:moveTo>
                          <a:cubicBezTo>
                            <a:pt x="123829" y="25026"/>
                            <a:pt x="120925" y="36439"/>
                            <a:pt x="121151" y="44303"/>
                          </a:cubicBezTo>
                          <a:cubicBezTo>
                            <a:pt x="106871" y="64612"/>
                            <a:pt x="91705" y="70325"/>
                            <a:pt x="85459" y="88864"/>
                          </a:cubicBezTo>
                          <a:cubicBezTo>
                            <a:pt x="80842" y="101177"/>
                            <a:pt x="60340" y="126340"/>
                            <a:pt x="54823" y="145583"/>
                          </a:cubicBezTo>
                          <a:cubicBezTo>
                            <a:pt x="52348" y="174053"/>
                            <a:pt x="41347" y="212844"/>
                            <a:pt x="44222" y="242403"/>
                          </a:cubicBezTo>
                          <a:cubicBezTo>
                            <a:pt x="62184" y="266325"/>
                            <a:pt x="60905" y="285720"/>
                            <a:pt x="76012" y="308361"/>
                          </a:cubicBezTo>
                          <a:cubicBezTo>
                            <a:pt x="66353" y="308551"/>
                            <a:pt x="42044" y="303475"/>
                            <a:pt x="33170" y="308361"/>
                          </a:cubicBezTo>
                          <a:cubicBezTo>
                            <a:pt x="26760" y="293229"/>
                            <a:pt x="19430" y="274536"/>
                            <a:pt x="12909" y="258572"/>
                          </a:cubicBezTo>
                          <a:cubicBezTo>
                            <a:pt x="13644" y="241068"/>
                            <a:pt x="17120" y="237179"/>
                            <a:pt x="18217" y="219272"/>
                          </a:cubicBezTo>
                          <a:cubicBezTo>
                            <a:pt x="13475" y="182656"/>
                            <a:pt x="14379" y="168567"/>
                            <a:pt x="11768" y="135894"/>
                          </a:cubicBezTo>
                          <a:cubicBezTo>
                            <a:pt x="16556" y="113171"/>
                            <a:pt x="43822" y="88355"/>
                            <a:pt x="51599" y="74684"/>
                          </a:cubicBezTo>
                          <a:cubicBezTo>
                            <a:pt x="61691" y="60234"/>
                            <a:pt x="83858" y="48700"/>
                            <a:pt x="91894" y="35609"/>
                          </a:cubicBezTo>
                          <a:cubicBezTo>
                            <a:pt x="98861" y="30229"/>
                            <a:pt x="115115" y="23392"/>
                            <a:pt x="121151" y="20146"/>
                          </a:cubicBezTo>
                          <a:close/>
                          <a:moveTo>
                            <a:pt x="132667" y="0"/>
                          </a:moveTo>
                          <a:cubicBezTo>
                            <a:pt x="118651" y="8389"/>
                            <a:pt x="105841" y="11622"/>
                            <a:pt x="86136" y="24894"/>
                          </a:cubicBezTo>
                          <a:cubicBezTo>
                            <a:pt x="76750" y="42019"/>
                            <a:pt x="57379" y="45081"/>
                            <a:pt x="43532" y="65958"/>
                          </a:cubicBezTo>
                          <a:cubicBezTo>
                            <a:pt x="33447" y="87013"/>
                            <a:pt x="8097" y="116363"/>
                            <a:pt x="13" y="132654"/>
                          </a:cubicBezTo>
                          <a:cubicBezTo>
                            <a:pt x="1996" y="163074"/>
                            <a:pt x="6361" y="186463"/>
                            <a:pt x="6925" y="219016"/>
                          </a:cubicBezTo>
                          <a:cubicBezTo>
                            <a:pt x="7613" y="236986"/>
                            <a:pt x="2556" y="245179"/>
                            <a:pt x="1167" y="260593"/>
                          </a:cubicBezTo>
                          <a:cubicBezTo>
                            <a:pt x="9605" y="278545"/>
                            <a:pt x="17119" y="308333"/>
                            <a:pt x="25806" y="320809"/>
                          </a:cubicBezTo>
                          <a:cubicBezTo>
                            <a:pt x="46491" y="315679"/>
                            <a:pt x="66398" y="323070"/>
                            <a:pt x="94893" y="320809"/>
                          </a:cubicBezTo>
                          <a:cubicBezTo>
                            <a:pt x="78245" y="301386"/>
                            <a:pt x="78588" y="263655"/>
                            <a:pt x="55978" y="240157"/>
                          </a:cubicBezTo>
                          <a:cubicBezTo>
                            <a:pt x="57961" y="206700"/>
                            <a:pt x="73399" y="174043"/>
                            <a:pt x="65425" y="150812"/>
                          </a:cubicBezTo>
                          <a:cubicBezTo>
                            <a:pt x="68924" y="134666"/>
                            <a:pt x="85838" y="115686"/>
                            <a:pt x="94893" y="96050"/>
                          </a:cubicBezTo>
                          <a:cubicBezTo>
                            <a:pt x="102966" y="78163"/>
                            <a:pt x="120197" y="69331"/>
                            <a:pt x="132667" y="48795"/>
                          </a:cubicBezTo>
                          <a:cubicBezTo>
                            <a:pt x="132619" y="38225"/>
                            <a:pt x="133116" y="21086"/>
                            <a:pt x="132667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490;p76">
              <a:extLst>
                <a:ext uri="{FF2B5EF4-FFF2-40B4-BE49-F238E27FC236}">
                  <a16:creationId xmlns:a16="http://schemas.microsoft.com/office/drawing/2014/main" id="{FDFFB0F0-3B33-AD60-38F0-020B6BF90820}"/>
                </a:ext>
              </a:extLst>
            </p:cNvPr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014364345">
                    <a:custGeom>
                      <a:avLst/>
                      <a:gdLst>
                        <a:gd name="connsiteX0" fmla="*/ 23493 w 57595"/>
                        <a:gd name="connsiteY0" fmla="*/ 18 h 91609"/>
                        <a:gd name="connsiteX1" fmla="*/ 17 w 57595"/>
                        <a:gd name="connsiteY1" fmla="*/ 32621 h 91609"/>
                        <a:gd name="connsiteX2" fmla="*/ 17 w 57595"/>
                        <a:gd name="connsiteY2" fmla="*/ 60489 h 91609"/>
                        <a:gd name="connsiteX3" fmla="*/ 17 w 57595"/>
                        <a:gd name="connsiteY3" fmla="*/ 72920 h 91609"/>
                        <a:gd name="connsiteX4" fmla="*/ 16120 w 57595"/>
                        <a:gd name="connsiteY4" fmla="*/ 91590 h 91609"/>
                        <a:gd name="connsiteX5" fmla="*/ 48823 w 57595"/>
                        <a:gd name="connsiteY5" fmla="*/ 77162 h 91609"/>
                        <a:gd name="connsiteX6" fmla="*/ 57577 w 57595"/>
                        <a:gd name="connsiteY6" fmla="*/ 34115 h 91609"/>
                        <a:gd name="connsiteX7" fmla="*/ 57577 w 57595"/>
                        <a:gd name="connsiteY7" fmla="*/ 10718 h 91609"/>
                        <a:gd name="connsiteX8" fmla="*/ 23493 w 57595"/>
                        <a:gd name="connsiteY8" fmla="*/ 18 h 91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595" h="91609" fill="none" extrusionOk="0">
                          <a:moveTo>
                            <a:pt x="23493" y="18"/>
                          </a:moveTo>
                          <a:cubicBezTo>
                            <a:pt x="15317" y="16652"/>
                            <a:pt x="10437" y="17663"/>
                            <a:pt x="17" y="32621"/>
                          </a:cubicBezTo>
                          <a:cubicBezTo>
                            <a:pt x="3174" y="42525"/>
                            <a:pt x="-1915" y="54274"/>
                            <a:pt x="17" y="60489"/>
                          </a:cubicBezTo>
                          <a:cubicBezTo>
                            <a:pt x="937" y="63615"/>
                            <a:pt x="-967" y="68627"/>
                            <a:pt x="17" y="72920"/>
                          </a:cubicBezTo>
                          <a:cubicBezTo>
                            <a:pt x="7008" y="79202"/>
                            <a:pt x="7732" y="84170"/>
                            <a:pt x="16120" y="91590"/>
                          </a:cubicBezTo>
                          <a:cubicBezTo>
                            <a:pt x="24030" y="87003"/>
                            <a:pt x="36939" y="86096"/>
                            <a:pt x="48823" y="77162"/>
                          </a:cubicBezTo>
                          <a:cubicBezTo>
                            <a:pt x="50660" y="65811"/>
                            <a:pt x="57054" y="52418"/>
                            <a:pt x="57577" y="34115"/>
                          </a:cubicBezTo>
                          <a:cubicBezTo>
                            <a:pt x="55259" y="24322"/>
                            <a:pt x="57834" y="16144"/>
                            <a:pt x="57577" y="10718"/>
                          </a:cubicBezTo>
                          <a:cubicBezTo>
                            <a:pt x="39806" y="8876"/>
                            <a:pt x="37508" y="1217"/>
                            <a:pt x="23493" y="18"/>
                          </a:cubicBezTo>
                          <a:close/>
                        </a:path>
                        <a:path w="57595" h="91609" stroke="0" extrusionOk="0">
                          <a:moveTo>
                            <a:pt x="23493" y="18"/>
                          </a:moveTo>
                          <a:cubicBezTo>
                            <a:pt x="13881" y="15236"/>
                            <a:pt x="5035" y="25564"/>
                            <a:pt x="17" y="32621"/>
                          </a:cubicBezTo>
                          <a:cubicBezTo>
                            <a:pt x="1190" y="40800"/>
                            <a:pt x="-1830" y="54300"/>
                            <a:pt x="17" y="60489"/>
                          </a:cubicBezTo>
                          <a:cubicBezTo>
                            <a:pt x="1300" y="65383"/>
                            <a:pt x="11" y="69075"/>
                            <a:pt x="17" y="72920"/>
                          </a:cubicBezTo>
                          <a:cubicBezTo>
                            <a:pt x="5995" y="79313"/>
                            <a:pt x="9372" y="85934"/>
                            <a:pt x="16120" y="91590"/>
                          </a:cubicBezTo>
                          <a:cubicBezTo>
                            <a:pt x="26063" y="84247"/>
                            <a:pt x="37507" y="83279"/>
                            <a:pt x="48823" y="77162"/>
                          </a:cubicBezTo>
                          <a:cubicBezTo>
                            <a:pt x="48889" y="61678"/>
                            <a:pt x="55364" y="51651"/>
                            <a:pt x="57577" y="34115"/>
                          </a:cubicBezTo>
                          <a:cubicBezTo>
                            <a:pt x="56106" y="24308"/>
                            <a:pt x="60100" y="21056"/>
                            <a:pt x="57577" y="10718"/>
                          </a:cubicBezTo>
                          <a:cubicBezTo>
                            <a:pt x="44245" y="9783"/>
                            <a:pt x="36214" y="1426"/>
                            <a:pt x="23493" y="1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491;p76">
              <a:extLst>
                <a:ext uri="{FF2B5EF4-FFF2-40B4-BE49-F238E27FC236}">
                  <a16:creationId xmlns:a16="http://schemas.microsoft.com/office/drawing/2014/main" id="{16D7219F-2F9A-52C4-7326-8E9C7B57719F}"/>
                </a:ext>
              </a:extLst>
            </p:cNvPr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937487680">
                    <a:custGeom>
                      <a:avLst/>
                      <a:gdLst>
                        <a:gd name="connsiteX0" fmla="*/ 31331 w 69103"/>
                        <a:gd name="connsiteY0" fmla="*/ 14190 h 106293"/>
                        <a:gd name="connsiteX1" fmla="*/ 57597 w 69103"/>
                        <a:gd name="connsiteY1" fmla="*/ 22661 h 106293"/>
                        <a:gd name="connsiteX2" fmla="*/ 57597 w 69103"/>
                        <a:gd name="connsiteY2" fmla="*/ 40582 h 106293"/>
                        <a:gd name="connsiteX3" fmla="*/ 49754 w 69103"/>
                        <a:gd name="connsiteY3" fmla="*/ 79900 h 106293"/>
                        <a:gd name="connsiteX4" fmla="*/ 23508 w 69103"/>
                        <a:gd name="connsiteY4" fmla="*/ 91592 h 106293"/>
                        <a:gd name="connsiteX5" fmla="*/ 11526 w 69103"/>
                        <a:gd name="connsiteY5" fmla="*/ 77912 h 106293"/>
                        <a:gd name="connsiteX6" fmla="*/ 11526 w 69103"/>
                        <a:gd name="connsiteY6" fmla="*/ 41826 h 106293"/>
                        <a:gd name="connsiteX7" fmla="*/ 31331 w 69103"/>
                        <a:gd name="connsiteY7" fmla="*/ 14190 h 106293"/>
                        <a:gd name="connsiteX8" fmla="*/ 27192 w 69103"/>
                        <a:gd name="connsiteY8" fmla="*/ 0 h 106293"/>
                        <a:gd name="connsiteX9" fmla="*/ 20 w 69103"/>
                        <a:gd name="connsiteY9" fmla="*/ 37585 h 106293"/>
                        <a:gd name="connsiteX10" fmla="*/ 20 w 69103"/>
                        <a:gd name="connsiteY10" fmla="*/ 82642 h 106293"/>
                        <a:gd name="connsiteX11" fmla="*/ 20516 w 69103"/>
                        <a:gd name="connsiteY11" fmla="*/ 106271 h 106293"/>
                        <a:gd name="connsiteX12" fmla="*/ 59656 w 69103"/>
                        <a:gd name="connsiteY12" fmla="*/ 88850 h 106293"/>
                        <a:gd name="connsiteX13" fmla="*/ 69103 w 69103"/>
                        <a:gd name="connsiteY13" fmla="*/ 42570 h 106293"/>
                        <a:gd name="connsiteX14" fmla="*/ 69103 w 69103"/>
                        <a:gd name="connsiteY14" fmla="*/ 13446 h 106293"/>
                        <a:gd name="connsiteX15" fmla="*/ 27192 w 69103"/>
                        <a:gd name="connsiteY15" fmla="*/ 0 h 1062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69103" h="106293" fill="none" extrusionOk="0">
                          <a:moveTo>
                            <a:pt x="31331" y="14190"/>
                          </a:moveTo>
                          <a:cubicBezTo>
                            <a:pt x="42506" y="15073"/>
                            <a:pt x="51193" y="22952"/>
                            <a:pt x="57597" y="22661"/>
                          </a:cubicBezTo>
                          <a:cubicBezTo>
                            <a:pt x="58515" y="29670"/>
                            <a:pt x="55979" y="33915"/>
                            <a:pt x="57597" y="40582"/>
                          </a:cubicBezTo>
                          <a:cubicBezTo>
                            <a:pt x="57778" y="58509"/>
                            <a:pt x="47929" y="68132"/>
                            <a:pt x="49754" y="79900"/>
                          </a:cubicBezTo>
                          <a:cubicBezTo>
                            <a:pt x="43648" y="85209"/>
                            <a:pt x="30709" y="85513"/>
                            <a:pt x="23508" y="91592"/>
                          </a:cubicBezTo>
                          <a:cubicBezTo>
                            <a:pt x="20525" y="88541"/>
                            <a:pt x="17490" y="83675"/>
                            <a:pt x="11526" y="77912"/>
                          </a:cubicBezTo>
                          <a:cubicBezTo>
                            <a:pt x="10467" y="69556"/>
                            <a:pt x="13519" y="50161"/>
                            <a:pt x="11526" y="41826"/>
                          </a:cubicBezTo>
                          <a:cubicBezTo>
                            <a:pt x="18225" y="31428"/>
                            <a:pt x="23576" y="25365"/>
                            <a:pt x="31331" y="14190"/>
                          </a:cubicBezTo>
                          <a:close/>
                          <a:moveTo>
                            <a:pt x="27192" y="0"/>
                          </a:moveTo>
                          <a:cubicBezTo>
                            <a:pt x="16316" y="19869"/>
                            <a:pt x="4522" y="24506"/>
                            <a:pt x="20" y="37585"/>
                          </a:cubicBezTo>
                          <a:cubicBezTo>
                            <a:pt x="1500" y="59569"/>
                            <a:pt x="-1889" y="67739"/>
                            <a:pt x="20" y="82642"/>
                          </a:cubicBezTo>
                          <a:cubicBezTo>
                            <a:pt x="10148" y="93492"/>
                            <a:pt x="13685" y="99864"/>
                            <a:pt x="20516" y="106271"/>
                          </a:cubicBezTo>
                          <a:cubicBezTo>
                            <a:pt x="32487" y="97384"/>
                            <a:pt x="45948" y="97081"/>
                            <a:pt x="59656" y="88850"/>
                          </a:cubicBezTo>
                          <a:cubicBezTo>
                            <a:pt x="63340" y="66485"/>
                            <a:pt x="67248" y="56589"/>
                            <a:pt x="69103" y="42570"/>
                          </a:cubicBezTo>
                          <a:cubicBezTo>
                            <a:pt x="66859" y="28549"/>
                            <a:pt x="72528" y="19471"/>
                            <a:pt x="69103" y="13446"/>
                          </a:cubicBezTo>
                          <a:cubicBezTo>
                            <a:pt x="50749" y="7883"/>
                            <a:pt x="45589" y="3105"/>
                            <a:pt x="27192" y="0"/>
                          </a:cubicBezTo>
                          <a:close/>
                        </a:path>
                        <a:path w="69103" h="106293" stroke="0" extrusionOk="0">
                          <a:moveTo>
                            <a:pt x="31331" y="14190"/>
                          </a:moveTo>
                          <a:cubicBezTo>
                            <a:pt x="41825" y="17511"/>
                            <a:pt x="48598" y="21767"/>
                            <a:pt x="57597" y="22661"/>
                          </a:cubicBezTo>
                          <a:cubicBezTo>
                            <a:pt x="58322" y="26805"/>
                            <a:pt x="55775" y="31845"/>
                            <a:pt x="57597" y="40582"/>
                          </a:cubicBezTo>
                          <a:cubicBezTo>
                            <a:pt x="59091" y="50306"/>
                            <a:pt x="52380" y="61708"/>
                            <a:pt x="49754" y="79900"/>
                          </a:cubicBezTo>
                          <a:cubicBezTo>
                            <a:pt x="43520" y="85718"/>
                            <a:pt x="29111" y="87021"/>
                            <a:pt x="23508" y="91592"/>
                          </a:cubicBezTo>
                          <a:cubicBezTo>
                            <a:pt x="17506" y="86329"/>
                            <a:pt x="16274" y="82382"/>
                            <a:pt x="11526" y="77912"/>
                          </a:cubicBezTo>
                          <a:cubicBezTo>
                            <a:pt x="9017" y="63272"/>
                            <a:pt x="13230" y="57748"/>
                            <a:pt x="11526" y="41826"/>
                          </a:cubicBezTo>
                          <a:cubicBezTo>
                            <a:pt x="15270" y="32270"/>
                            <a:pt x="27704" y="21779"/>
                            <a:pt x="31331" y="14190"/>
                          </a:cubicBezTo>
                          <a:close/>
                          <a:moveTo>
                            <a:pt x="27192" y="0"/>
                          </a:moveTo>
                          <a:cubicBezTo>
                            <a:pt x="20604" y="17906"/>
                            <a:pt x="9097" y="22749"/>
                            <a:pt x="20" y="37585"/>
                          </a:cubicBezTo>
                          <a:cubicBezTo>
                            <a:pt x="241" y="54808"/>
                            <a:pt x="-738" y="64142"/>
                            <a:pt x="20" y="82642"/>
                          </a:cubicBezTo>
                          <a:cubicBezTo>
                            <a:pt x="8544" y="87944"/>
                            <a:pt x="13120" y="100806"/>
                            <a:pt x="20516" y="106271"/>
                          </a:cubicBezTo>
                          <a:cubicBezTo>
                            <a:pt x="36698" y="93862"/>
                            <a:pt x="53299" y="96377"/>
                            <a:pt x="59656" y="88850"/>
                          </a:cubicBezTo>
                          <a:cubicBezTo>
                            <a:pt x="63248" y="69685"/>
                            <a:pt x="69711" y="63906"/>
                            <a:pt x="69103" y="42570"/>
                          </a:cubicBezTo>
                          <a:cubicBezTo>
                            <a:pt x="67954" y="31060"/>
                            <a:pt x="70045" y="21402"/>
                            <a:pt x="69103" y="13446"/>
                          </a:cubicBezTo>
                          <a:cubicBezTo>
                            <a:pt x="51009" y="11050"/>
                            <a:pt x="43913" y="-68"/>
                            <a:pt x="27192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492;p76">
              <a:extLst>
                <a:ext uri="{FF2B5EF4-FFF2-40B4-BE49-F238E27FC236}">
                  <a16:creationId xmlns:a16="http://schemas.microsoft.com/office/drawing/2014/main" id="{95CC5F37-CC7D-C9C9-20B8-B52D11D21F93}"/>
                </a:ext>
              </a:extLst>
            </p:cNvPr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353801831">
                    <a:custGeom>
                      <a:avLst/>
                      <a:gdLst>
                        <a:gd name="connsiteX0" fmla="*/ 47459 w 105725"/>
                        <a:gd name="connsiteY0" fmla="*/ 19 h 198867"/>
                        <a:gd name="connsiteX1" fmla="*/ 15213 w 105725"/>
                        <a:gd name="connsiteY1" fmla="*/ 8730 h 198867"/>
                        <a:gd name="connsiteX2" fmla="*/ 21 w 105725"/>
                        <a:gd name="connsiteY2" fmla="*/ 33111 h 198867"/>
                        <a:gd name="connsiteX3" fmla="*/ 38240 w 105725"/>
                        <a:gd name="connsiteY3" fmla="*/ 86884 h 198867"/>
                        <a:gd name="connsiteX4" fmla="*/ 42152 w 105725"/>
                        <a:gd name="connsiteY4" fmla="*/ 122223 h 198867"/>
                        <a:gd name="connsiteX5" fmla="*/ 13606 w 105725"/>
                        <a:gd name="connsiteY5" fmla="*/ 151815 h 198867"/>
                        <a:gd name="connsiteX6" fmla="*/ 13606 w 105725"/>
                        <a:gd name="connsiteY6" fmla="*/ 198867 h 198867"/>
                        <a:gd name="connsiteX7" fmla="*/ 105703 w 105725"/>
                        <a:gd name="connsiteY7" fmla="*/ 180432 h 198867"/>
                        <a:gd name="connsiteX8" fmla="*/ 105703 w 105725"/>
                        <a:gd name="connsiteY8" fmla="*/ 149090 h 198867"/>
                        <a:gd name="connsiteX9" fmla="*/ 88216 w 105725"/>
                        <a:gd name="connsiteY9" fmla="*/ 103788 h 198867"/>
                        <a:gd name="connsiteX10" fmla="*/ 49754 w 105725"/>
                        <a:gd name="connsiteY10" fmla="*/ 54250 h 198867"/>
                        <a:gd name="connsiteX11" fmla="*/ 67484 w 105725"/>
                        <a:gd name="connsiteY11" fmla="*/ 23903 h 198867"/>
                        <a:gd name="connsiteX12" fmla="*/ 47459 w 105725"/>
                        <a:gd name="connsiteY12" fmla="*/ 19 h 198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05725" h="198867" fill="none" extrusionOk="0">
                          <a:moveTo>
                            <a:pt x="47459" y="19"/>
                          </a:moveTo>
                          <a:cubicBezTo>
                            <a:pt x="33370" y="7851"/>
                            <a:pt x="28793" y="2770"/>
                            <a:pt x="15213" y="8730"/>
                          </a:cubicBezTo>
                          <a:cubicBezTo>
                            <a:pt x="12850" y="15501"/>
                            <a:pt x="1020" y="26424"/>
                            <a:pt x="21" y="33111"/>
                          </a:cubicBezTo>
                          <a:cubicBezTo>
                            <a:pt x="21114" y="49763"/>
                            <a:pt x="17208" y="64411"/>
                            <a:pt x="38240" y="86884"/>
                          </a:cubicBezTo>
                          <a:cubicBezTo>
                            <a:pt x="39055" y="98619"/>
                            <a:pt x="42331" y="112359"/>
                            <a:pt x="42152" y="122223"/>
                          </a:cubicBezTo>
                          <a:cubicBezTo>
                            <a:pt x="34288" y="132726"/>
                            <a:pt x="21555" y="141134"/>
                            <a:pt x="13606" y="151815"/>
                          </a:cubicBezTo>
                          <a:cubicBezTo>
                            <a:pt x="18817" y="168427"/>
                            <a:pt x="11657" y="181598"/>
                            <a:pt x="13606" y="198867"/>
                          </a:cubicBezTo>
                          <a:cubicBezTo>
                            <a:pt x="37559" y="187958"/>
                            <a:pt x="84635" y="190253"/>
                            <a:pt x="105703" y="180432"/>
                          </a:cubicBezTo>
                          <a:cubicBezTo>
                            <a:pt x="102266" y="171740"/>
                            <a:pt x="105931" y="164612"/>
                            <a:pt x="105703" y="149090"/>
                          </a:cubicBezTo>
                          <a:cubicBezTo>
                            <a:pt x="94350" y="128943"/>
                            <a:pt x="97366" y="121560"/>
                            <a:pt x="88216" y="103788"/>
                          </a:cubicBezTo>
                          <a:cubicBezTo>
                            <a:pt x="70087" y="90280"/>
                            <a:pt x="66220" y="70495"/>
                            <a:pt x="49754" y="54250"/>
                          </a:cubicBezTo>
                          <a:cubicBezTo>
                            <a:pt x="52222" y="41673"/>
                            <a:pt x="64273" y="36839"/>
                            <a:pt x="67484" y="23903"/>
                          </a:cubicBezTo>
                          <a:cubicBezTo>
                            <a:pt x="58820" y="14285"/>
                            <a:pt x="56850" y="7803"/>
                            <a:pt x="47459" y="19"/>
                          </a:cubicBezTo>
                          <a:close/>
                        </a:path>
                        <a:path w="105725" h="198867" stroke="0" extrusionOk="0">
                          <a:moveTo>
                            <a:pt x="47459" y="19"/>
                          </a:moveTo>
                          <a:cubicBezTo>
                            <a:pt x="40028" y="2166"/>
                            <a:pt x="26392" y="2684"/>
                            <a:pt x="15213" y="8730"/>
                          </a:cubicBezTo>
                          <a:cubicBezTo>
                            <a:pt x="9480" y="21878"/>
                            <a:pt x="1725" y="26536"/>
                            <a:pt x="21" y="33111"/>
                          </a:cubicBezTo>
                          <a:cubicBezTo>
                            <a:pt x="18321" y="45962"/>
                            <a:pt x="16739" y="69867"/>
                            <a:pt x="38240" y="86884"/>
                          </a:cubicBezTo>
                          <a:cubicBezTo>
                            <a:pt x="39449" y="97044"/>
                            <a:pt x="40824" y="112293"/>
                            <a:pt x="42152" y="122223"/>
                          </a:cubicBezTo>
                          <a:cubicBezTo>
                            <a:pt x="31089" y="135399"/>
                            <a:pt x="25765" y="137743"/>
                            <a:pt x="13606" y="151815"/>
                          </a:cubicBezTo>
                          <a:cubicBezTo>
                            <a:pt x="14511" y="170233"/>
                            <a:pt x="11199" y="181461"/>
                            <a:pt x="13606" y="198867"/>
                          </a:cubicBezTo>
                          <a:cubicBezTo>
                            <a:pt x="45537" y="181638"/>
                            <a:pt x="80824" y="189888"/>
                            <a:pt x="105703" y="180432"/>
                          </a:cubicBezTo>
                          <a:cubicBezTo>
                            <a:pt x="104801" y="173316"/>
                            <a:pt x="108085" y="163420"/>
                            <a:pt x="105703" y="149090"/>
                          </a:cubicBezTo>
                          <a:cubicBezTo>
                            <a:pt x="100481" y="139847"/>
                            <a:pt x="95320" y="112156"/>
                            <a:pt x="88216" y="103788"/>
                          </a:cubicBezTo>
                          <a:cubicBezTo>
                            <a:pt x="75355" y="87918"/>
                            <a:pt x="67105" y="73858"/>
                            <a:pt x="49754" y="54250"/>
                          </a:cubicBezTo>
                          <a:cubicBezTo>
                            <a:pt x="51681" y="44260"/>
                            <a:pt x="64269" y="37200"/>
                            <a:pt x="67484" y="23903"/>
                          </a:cubicBezTo>
                          <a:cubicBezTo>
                            <a:pt x="57660" y="17187"/>
                            <a:pt x="54706" y="7728"/>
                            <a:pt x="47459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493;p76">
              <a:extLst>
                <a:ext uri="{FF2B5EF4-FFF2-40B4-BE49-F238E27FC236}">
                  <a16:creationId xmlns:a16="http://schemas.microsoft.com/office/drawing/2014/main" id="{862A5E6C-EF0A-6525-6AD4-8D41C22CCF5A}"/>
                </a:ext>
              </a:extLst>
            </p:cNvPr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549400739">
                    <a:custGeom>
                      <a:avLst/>
                      <a:gdLst>
                        <a:gd name="connsiteX0" fmla="*/ 52512 w 118619"/>
                        <a:gd name="connsiteY0" fmla="*/ 13928 h 213295"/>
                        <a:gd name="connsiteX1" fmla="*/ 67245 w 118619"/>
                        <a:gd name="connsiteY1" fmla="*/ 31610 h 213295"/>
                        <a:gd name="connsiteX2" fmla="*/ 49748 w 118619"/>
                        <a:gd name="connsiteY2" fmla="*/ 61727 h 213295"/>
                        <a:gd name="connsiteX3" fmla="*/ 90280 w 118619"/>
                        <a:gd name="connsiteY3" fmla="*/ 113984 h 213295"/>
                        <a:gd name="connsiteX4" fmla="*/ 107089 w 118619"/>
                        <a:gd name="connsiteY4" fmla="*/ 157283 h 213295"/>
                        <a:gd name="connsiteX5" fmla="*/ 107089 w 118619"/>
                        <a:gd name="connsiteY5" fmla="*/ 182175 h 213295"/>
                        <a:gd name="connsiteX6" fmla="*/ 26475 w 118619"/>
                        <a:gd name="connsiteY6" fmla="*/ 198364 h 213295"/>
                        <a:gd name="connsiteX7" fmla="*/ 26475 w 118619"/>
                        <a:gd name="connsiteY7" fmla="*/ 161528 h 213295"/>
                        <a:gd name="connsiteX8" fmla="*/ 55276 w 118619"/>
                        <a:gd name="connsiteY8" fmla="*/ 131411 h 213295"/>
                        <a:gd name="connsiteX9" fmla="*/ 50899 w 118619"/>
                        <a:gd name="connsiteY9" fmla="*/ 91332 h 213295"/>
                        <a:gd name="connsiteX10" fmla="*/ 14281 w 118619"/>
                        <a:gd name="connsiteY10" fmla="*/ 39566 h 213295"/>
                        <a:gd name="connsiteX11" fmla="*/ 25787 w 118619"/>
                        <a:gd name="connsiteY11" fmla="*/ 20902 h 213295"/>
                        <a:gd name="connsiteX12" fmla="*/ 52512 w 118619"/>
                        <a:gd name="connsiteY12" fmla="*/ 13928 h 213295"/>
                        <a:gd name="connsiteX13" fmla="*/ 56427 w 118619"/>
                        <a:gd name="connsiteY13" fmla="*/ 0 h 213295"/>
                        <a:gd name="connsiteX14" fmla="*/ 18658 w 118619"/>
                        <a:gd name="connsiteY14" fmla="*/ 9960 h 213295"/>
                        <a:gd name="connsiteX15" fmla="*/ 0 w 118619"/>
                        <a:gd name="connsiteY15" fmla="*/ 40334 h 213295"/>
                        <a:gd name="connsiteX16" fmla="*/ 39606 w 118619"/>
                        <a:gd name="connsiteY16" fmla="*/ 96324 h 213295"/>
                        <a:gd name="connsiteX17" fmla="*/ 43058 w 118619"/>
                        <a:gd name="connsiteY17" fmla="*/ 126931 h 213295"/>
                        <a:gd name="connsiteX18" fmla="*/ 14969 w 118619"/>
                        <a:gd name="connsiteY18" fmla="*/ 156046 h 213295"/>
                        <a:gd name="connsiteX19" fmla="*/ 14969 w 118619"/>
                        <a:gd name="connsiteY19" fmla="*/ 213295 h 213295"/>
                        <a:gd name="connsiteX20" fmla="*/ 118595 w 118619"/>
                        <a:gd name="connsiteY20" fmla="*/ 192648 h 213295"/>
                        <a:gd name="connsiteX21" fmla="*/ 118595 w 118619"/>
                        <a:gd name="connsiteY21" fmla="*/ 156046 h 213295"/>
                        <a:gd name="connsiteX22" fmla="*/ 100422 w 118619"/>
                        <a:gd name="connsiteY22" fmla="*/ 108268 h 213295"/>
                        <a:gd name="connsiteX23" fmla="*/ 63793 w 118619"/>
                        <a:gd name="connsiteY23" fmla="*/ 60981 h 213295"/>
                        <a:gd name="connsiteX24" fmla="*/ 81526 w 118619"/>
                        <a:gd name="connsiteY24" fmla="*/ 30373 h 213295"/>
                        <a:gd name="connsiteX25" fmla="*/ 56427 w 118619"/>
                        <a:gd name="connsiteY25" fmla="*/ 0 h 2132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8619" h="213295" fill="none" extrusionOk="0">
                          <a:moveTo>
                            <a:pt x="52512" y="13928"/>
                          </a:moveTo>
                          <a:cubicBezTo>
                            <a:pt x="60044" y="21280"/>
                            <a:pt x="58586" y="24095"/>
                            <a:pt x="67245" y="31610"/>
                          </a:cubicBezTo>
                          <a:cubicBezTo>
                            <a:pt x="64726" y="43793"/>
                            <a:pt x="50235" y="52969"/>
                            <a:pt x="49748" y="61727"/>
                          </a:cubicBezTo>
                          <a:cubicBezTo>
                            <a:pt x="66198" y="82237"/>
                            <a:pt x="78887" y="104792"/>
                            <a:pt x="90280" y="113984"/>
                          </a:cubicBezTo>
                          <a:cubicBezTo>
                            <a:pt x="100340" y="127694"/>
                            <a:pt x="99234" y="138718"/>
                            <a:pt x="107089" y="157283"/>
                          </a:cubicBezTo>
                          <a:cubicBezTo>
                            <a:pt x="108559" y="163480"/>
                            <a:pt x="106045" y="171688"/>
                            <a:pt x="107089" y="182175"/>
                          </a:cubicBezTo>
                          <a:cubicBezTo>
                            <a:pt x="70702" y="191793"/>
                            <a:pt x="47250" y="194143"/>
                            <a:pt x="26475" y="198364"/>
                          </a:cubicBezTo>
                          <a:cubicBezTo>
                            <a:pt x="25668" y="188612"/>
                            <a:pt x="27613" y="170495"/>
                            <a:pt x="26475" y="161528"/>
                          </a:cubicBezTo>
                          <a:cubicBezTo>
                            <a:pt x="37865" y="148446"/>
                            <a:pt x="51753" y="141488"/>
                            <a:pt x="55276" y="131411"/>
                          </a:cubicBezTo>
                          <a:cubicBezTo>
                            <a:pt x="50215" y="121561"/>
                            <a:pt x="55190" y="100231"/>
                            <a:pt x="50899" y="91332"/>
                          </a:cubicBezTo>
                          <a:cubicBezTo>
                            <a:pt x="33734" y="67153"/>
                            <a:pt x="34399" y="61702"/>
                            <a:pt x="14281" y="39566"/>
                          </a:cubicBezTo>
                          <a:cubicBezTo>
                            <a:pt x="18666" y="30210"/>
                            <a:pt x="20863" y="30042"/>
                            <a:pt x="25787" y="20902"/>
                          </a:cubicBezTo>
                          <a:cubicBezTo>
                            <a:pt x="36870" y="15800"/>
                            <a:pt x="40456" y="20205"/>
                            <a:pt x="52512" y="13928"/>
                          </a:cubicBezTo>
                          <a:close/>
                          <a:moveTo>
                            <a:pt x="56427" y="0"/>
                          </a:moveTo>
                          <a:cubicBezTo>
                            <a:pt x="44246" y="4633"/>
                            <a:pt x="34585" y="2663"/>
                            <a:pt x="18658" y="9960"/>
                          </a:cubicBezTo>
                          <a:cubicBezTo>
                            <a:pt x="12236" y="20445"/>
                            <a:pt x="5173" y="31821"/>
                            <a:pt x="0" y="40334"/>
                          </a:cubicBezTo>
                          <a:cubicBezTo>
                            <a:pt x="20196" y="66025"/>
                            <a:pt x="22115" y="72498"/>
                            <a:pt x="39606" y="96324"/>
                          </a:cubicBezTo>
                          <a:cubicBezTo>
                            <a:pt x="43763" y="108105"/>
                            <a:pt x="41069" y="111756"/>
                            <a:pt x="43058" y="126931"/>
                          </a:cubicBezTo>
                          <a:cubicBezTo>
                            <a:pt x="37805" y="136532"/>
                            <a:pt x="21475" y="144643"/>
                            <a:pt x="14969" y="156046"/>
                          </a:cubicBezTo>
                          <a:cubicBezTo>
                            <a:pt x="19045" y="173563"/>
                            <a:pt x="9144" y="195179"/>
                            <a:pt x="14969" y="213295"/>
                          </a:cubicBezTo>
                          <a:cubicBezTo>
                            <a:pt x="62755" y="198877"/>
                            <a:pt x="85863" y="203688"/>
                            <a:pt x="118595" y="192648"/>
                          </a:cubicBezTo>
                          <a:cubicBezTo>
                            <a:pt x="115201" y="183775"/>
                            <a:pt x="120122" y="164806"/>
                            <a:pt x="118595" y="156046"/>
                          </a:cubicBezTo>
                          <a:cubicBezTo>
                            <a:pt x="110112" y="141924"/>
                            <a:pt x="107751" y="119384"/>
                            <a:pt x="100422" y="108268"/>
                          </a:cubicBezTo>
                          <a:cubicBezTo>
                            <a:pt x="82452" y="85442"/>
                            <a:pt x="84017" y="81551"/>
                            <a:pt x="63793" y="60981"/>
                          </a:cubicBezTo>
                          <a:cubicBezTo>
                            <a:pt x="66309" y="53821"/>
                            <a:pt x="77490" y="41888"/>
                            <a:pt x="81526" y="30373"/>
                          </a:cubicBezTo>
                          <a:cubicBezTo>
                            <a:pt x="69974" y="16718"/>
                            <a:pt x="65045" y="8235"/>
                            <a:pt x="56427" y="0"/>
                          </a:cubicBezTo>
                          <a:close/>
                        </a:path>
                        <a:path w="118619" h="213295" stroke="0" extrusionOk="0">
                          <a:moveTo>
                            <a:pt x="52512" y="13928"/>
                          </a:moveTo>
                          <a:cubicBezTo>
                            <a:pt x="58492" y="18168"/>
                            <a:pt x="60067" y="23718"/>
                            <a:pt x="67245" y="31610"/>
                          </a:cubicBezTo>
                          <a:cubicBezTo>
                            <a:pt x="60494" y="43430"/>
                            <a:pt x="55442" y="46491"/>
                            <a:pt x="49748" y="61727"/>
                          </a:cubicBezTo>
                          <a:cubicBezTo>
                            <a:pt x="59436" y="72908"/>
                            <a:pt x="68637" y="91302"/>
                            <a:pt x="90280" y="113984"/>
                          </a:cubicBezTo>
                          <a:cubicBezTo>
                            <a:pt x="99849" y="124452"/>
                            <a:pt x="95196" y="140135"/>
                            <a:pt x="107089" y="157283"/>
                          </a:cubicBezTo>
                          <a:cubicBezTo>
                            <a:pt x="108838" y="162326"/>
                            <a:pt x="106805" y="170426"/>
                            <a:pt x="107089" y="182175"/>
                          </a:cubicBezTo>
                          <a:cubicBezTo>
                            <a:pt x="91618" y="189313"/>
                            <a:pt x="45168" y="191360"/>
                            <a:pt x="26475" y="198364"/>
                          </a:cubicBezTo>
                          <a:cubicBezTo>
                            <a:pt x="25896" y="188751"/>
                            <a:pt x="29272" y="171489"/>
                            <a:pt x="26475" y="161528"/>
                          </a:cubicBezTo>
                          <a:cubicBezTo>
                            <a:pt x="33156" y="153430"/>
                            <a:pt x="47513" y="141983"/>
                            <a:pt x="55276" y="131411"/>
                          </a:cubicBezTo>
                          <a:cubicBezTo>
                            <a:pt x="53022" y="118546"/>
                            <a:pt x="52880" y="106932"/>
                            <a:pt x="50899" y="91332"/>
                          </a:cubicBezTo>
                          <a:cubicBezTo>
                            <a:pt x="38263" y="79604"/>
                            <a:pt x="37284" y="59070"/>
                            <a:pt x="14281" y="39566"/>
                          </a:cubicBezTo>
                          <a:cubicBezTo>
                            <a:pt x="16827" y="35030"/>
                            <a:pt x="23057" y="28832"/>
                            <a:pt x="25787" y="20902"/>
                          </a:cubicBezTo>
                          <a:cubicBezTo>
                            <a:pt x="33451" y="17604"/>
                            <a:pt x="45452" y="16177"/>
                            <a:pt x="52512" y="13928"/>
                          </a:cubicBezTo>
                          <a:close/>
                          <a:moveTo>
                            <a:pt x="56427" y="0"/>
                          </a:moveTo>
                          <a:cubicBezTo>
                            <a:pt x="38943" y="6767"/>
                            <a:pt x="30843" y="2108"/>
                            <a:pt x="18658" y="9960"/>
                          </a:cubicBezTo>
                          <a:cubicBezTo>
                            <a:pt x="14878" y="22751"/>
                            <a:pt x="3945" y="31498"/>
                            <a:pt x="0" y="40334"/>
                          </a:cubicBezTo>
                          <a:cubicBezTo>
                            <a:pt x="18669" y="59767"/>
                            <a:pt x="14560" y="75020"/>
                            <a:pt x="39606" y="96324"/>
                          </a:cubicBezTo>
                          <a:cubicBezTo>
                            <a:pt x="42391" y="108614"/>
                            <a:pt x="41072" y="115498"/>
                            <a:pt x="43058" y="126931"/>
                          </a:cubicBezTo>
                          <a:cubicBezTo>
                            <a:pt x="31656" y="140155"/>
                            <a:pt x="23729" y="146201"/>
                            <a:pt x="14969" y="156046"/>
                          </a:cubicBezTo>
                          <a:cubicBezTo>
                            <a:pt x="17530" y="176320"/>
                            <a:pt x="10023" y="199931"/>
                            <a:pt x="14969" y="213295"/>
                          </a:cubicBezTo>
                          <a:cubicBezTo>
                            <a:pt x="61175" y="199995"/>
                            <a:pt x="81926" y="211699"/>
                            <a:pt x="118595" y="192648"/>
                          </a:cubicBezTo>
                          <a:cubicBezTo>
                            <a:pt x="115230" y="183337"/>
                            <a:pt x="121565" y="172720"/>
                            <a:pt x="118595" y="156046"/>
                          </a:cubicBezTo>
                          <a:cubicBezTo>
                            <a:pt x="109426" y="138898"/>
                            <a:pt x="109994" y="129605"/>
                            <a:pt x="100422" y="108268"/>
                          </a:cubicBezTo>
                          <a:cubicBezTo>
                            <a:pt x="80783" y="93482"/>
                            <a:pt x="82766" y="76961"/>
                            <a:pt x="63793" y="60981"/>
                          </a:cubicBezTo>
                          <a:cubicBezTo>
                            <a:pt x="69728" y="49126"/>
                            <a:pt x="75602" y="46394"/>
                            <a:pt x="81526" y="30373"/>
                          </a:cubicBezTo>
                          <a:cubicBezTo>
                            <a:pt x="74057" y="23155"/>
                            <a:pt x="69425" y="9871"/>
                            <a:pt x="56427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494;p76">
              <a:extLst>
                <a:ext uri="{FF2B5EF4-FFF2-40B4-BE49-F238E27FC236}">
                  <a16:creationId xmlns:a16="http://schemas.microsoft.com/office/drawing/2014/main" id="{012A29DA-ED9A-8D49-81D9-5CF569D84DC4}"/>
                </a:ext>
              </a:extLst>
            </p:cNvPr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647599778">
                    <a:custGeom>
                      <a:avLst/>
                      <a:gdLst>
                        <a:gd name="connsiteX0" fmla="*/ 63789 w 172731"/>
                        <a:gd name="connsiteY0" fmla="*/ 0 h 169737"/>
                        <a:gd name="connsiteX1" fmla="*/ 34788 w 172731"/>
                        <a:gd name="connsiteY1" fmla="*/ 19163 h 169737"/>
                        <a:gd name="connsiteX2" fmla="*/ 34788 w 172731"/>
                        <a:gd name="connsiteY2" fmla="*/ 33353 h 169737"/>
                        <a:gd name="connsiteX3" fmla="*/ 17 w 172731"/>
                        <a:gd name="connsiteY3" fmla="*/ 44793 h 169737"/>
                        <a:gd name="connsiteX4" fmla="*/ 39624 w 172731"/>
                        <a:gd name="connsiteY4" fmla="*/ 99058 h 169737"/>
                        <a:gd name="connsiteX5" fmla="*/ 69316 w 172731"/>
                        <a:gd name="connsiteY5" fmla="*/ 121446 h 169737"/>
                        <a:gd name="connsiteX6" fmla="*/ 59661 w 172731"/>
                        <a:gd name="connsiteY6" fmla="*/ 137368 h 169737"/>
                        <a:gd name="connsiteX7" fmla="*/ 95813 w 172731"/>
                        <a:gd name="connsiteY7" fmla="*/ 169737 h 169737"/>
                        <a:gd name="connsiteX8" fmla="*/ 115384 w 172731"/>
                        <a:gd name="connsiteY8" fmla="*/ 79385 h 169737"/>
                        <a:gd name="connsiteX9" fmla="*/ 136561 w 172731"/>
                        <a:gd name="connsiteY9" fmla="*/ 104031 h 169737"/>
                        <a:gd name="connsiteX10" fmla="*/ 129893 w 172731"/>
                        <a:gd name="connsiteY10" fmla="*/ 138878 h 169737"/>
                        <a:gd name="connsiteX11" fmla="*/ 155699 w 172731"/>
                        <a:gd name="connsiteY11" fmla="*/ 138878 h 169737"/>
                        <a:gd name="connsiteX12" fmla="*/ 172731 w 172731"/>
                        <a:gd name="connsiteY12" fmla="*/ 102028 h 169737"/>
                        <a:gd name="connsiteX13" fmla="*/ 112171 w 172731"/>
                        <a:gd name="connsiteY13" fmla="*/ 49529 h 169737"/>
                        <a:gd name="connsiteX14" fmla="*/ 63789 w 172731"/>
                        <a:gd name="connsiteY14" fmla="*/ 0 h 1697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72731" h="169737" fill="none" extrusionOk="0">
                          <a:moveTo>
                            <a:pt x="63789" y="0"/>
                          </a:moveTo>
                          <a:cubicBezTo>
                            <a:pt x="52669" y="10861"/>
                            <a:pt x="41083" y="10459"/>
                            <a:pt x="34788" y="19163"/>
                          </a:cubicBezTo>
                          <a:cubicBezTo>
                            <a:pt x="35552" y="24202"/>
                            <a:pt x="34325" y="26479"/>
                            <a:pt x="34788" y="33353"/>
                          </a:cubicBezTo>
                          <a:cubicBezTo>
                            <a:pt x="25438" y="38530"/>
                            <a:pt x="17071" y="38332"/>
                            <a:pt x="17" y="44793"/>
                          </a:cubicBezTo>
                          <a:cubicBezTo>
                            <a:pt x="9955" y="57814"/>
                            <a:pt x="27392" y="85183"/>
                            <a:pt x="39624" y="99058"/>
                          </a:cubicBezTo>
                          <a:cubicBezTo>
                            <a:pt x="47735" y="101352"/>
                            <a:pt x="54135" y="113960"/>
                            <a:pt x="69316" y="121446"/>
                          </a:cubicBezTo>
                          <a:cubicBezTo>
                            <a:pt x="66698" y="130040"/>
                            <a:pt x="62245" y="132145"/>
                            <a:pt x="59661" y="137368"/>
                          </a:cubicBezTo>
                          <a:cubicBezTo>
                            <a:pt x="71790" y="144166"/>
                            <a:pt x="86409" y="162580"/>
                            <a:pt x="95813" y="169737"/>
                          </a:cubicBezTo>
                          <a:cubicBezTo>
                            <a:pt x="92927" y="145403"/>
                            <a:pt x="111363" y="114519"/>
                            <a:pt x="115384" y="79385"/>
                          </a:cubicBezTo>
                          <a:cubicBezTo>
                            <a:pt x="123930" y="87603"/>
                            <a:pt x="124107" y="94537"/>
                            <a:pt x="136561" y="104031"/>
                          </a:cubicBezTo>
                          <a:cubicBezTo>
                            <a:pt x="135499" y="116725"/>
                            <a:pt x="130936" y="128339"/>
                            <a:pt x="129893" y="138878"/>
                          </a:cubicBezTo>
                          <a:cubicBezTo>
                            <a:pt x="141384" y="137920"/>
                            <a:pt x="144688" y="141393"/>
                            <a:pt x="155699" y="138878"/>
                          </a:cubicBezTo>
                          <a:cubicBezTo>
                            <a:pt x="161815" y="121577"/>
                            <a:pt x="170697" y="110060"/>
                            <a:pt x="172731" y="102028"/>
                          </a:cubicBezTo>
                          <a:cubicBezTo>
                            <a:pt x="142139" y="80329"/>
                            <a:pt x="145788" y="70948"/>
                            <a:pt x="112171" y="49529"/>
                          </a:cubicBezTo>
                          <a:cubicBezTo>
                            <a:pt x="89399" y="26653"/>
                            <a:pt x="78503" y="6797"/>
                            <a:pt x="63789" y="0"/>
                          </a:cubicBezTo>
                          <a:close/>
                        </a:path>
                        <a:path w="172731" h="169737" stroke="0" extrusionOk="0">
                          <a:moveTo>
                            <a:pt x="63789" y="0"/>
                          </a:moveTo>
                          <a:cubicBezTo>
                            <a:pt x="52172" y="11093"/>
                            <a:pt x="44497" y="9061"/>
                            <a:pt x="34788" y="19163"/>
                          </a:cubicBezTo>
                          <a:cubicBezTo>
                            <a:pt x="34994" y="22583"/>
                            <a:pt x="33655" y="28347"/>
                            <a:pt x="34788" y="33353"/>
                          </a:cubicBezTo>
                          <a:cubicBezTo>
                            <a:pt x="22368" y="38970"/>
                            <a:pt x="16167" y="37635"/>
                            <a:pt x="17" y="44793"/>
                          </a:cubicBezTo>
                          <a:cubicBezTo>
                            <a:pt x="11600" y="58450"/>
                            <a:pt x="23103" y="81851"/>
                            <a:pt x="39624" y="99058"/>
                          </a:cubicBezTo>
                          <a:cubicBezTo>
                            <a:pt x="53183" y="109017"/>
                            <a:pt x="60141" y="118538"/>
                            <a:pt x="69316" y="121446"/>
                          </a:cubicBezTo>
                          <a:cubicBezTo>
                            <a:pt x="67937" y="125695"/>
                            <a:pt x="62362" y="130255"/>
                            <a:pt x="59661" y="137368"/>
                          </a:cubicBezTo>
                          <a:cubicBezTo>
                            <a:pt x="70808" y="144236"/>
                            <a:pt x="83315" y="161376"/>
                            <a:pt x="95813" y="169737"/>
                          </a:cubicBezTo>
                          <a:cubicBezTo>
                            <a:pt x="97785" y="131730"/>
                            <a:pt x="119923" y="106036"/>
                            <a:pt x="115384" y="79385"/>
                          </a:cubicBezTo>
                          <a:cubicBezTo>
                            <a:pt x="122953" y="87337"/>
                            <a:pt x="126253" y="92173"/>
                            <a:pt x="136561" y="104031"/>
                          </a:cubicBezTo>
                          <a:cubicBezTo>
                            <a:pt x="136776" y="115208"/>
                            <a:pt x="132751" y="126308"/>
                            <a:pt x="129893" y="138878"/>
                          </a:cubicBezTo>
                          <a:cubicBezTo>
                            <a:pt x="139613" y="135787"/>
                            <a:pt x="145206" y="139872"/>
                            <a:pt x="155699" y="138878"/>
                          </a:cubicBezTo>
                          <a:cubicBezTo>
                            <a:pt x="157368" y="129399"/>
                            <a:pt x="167142" y="121658"/>
                            <a:pt x="172731" y="102028"/>
                          </a:cubicBezTo>
                          <a:cubicBezTo>
                            <a:pt x="145053" y="84744"/>
                            <a:pt x="141419" y="69722"/>
                            <a:pt x="112171" y="49529"/>
                          </a:cubicBezTo>
                          <a:cubicBezTo>
                            <a:pt x="98699" y="35988"/>
                            <a:pt x="83358" y="19093"/>
                            <a:pt x="63789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495;p76">
              <a:extLst>
                <a:ext uri="{FF2B5EF4-FFF2-40B4-BE49-F238E27FC236}">
                  <a16:creationId xmlns:a16="http://schemas.microsoft.com/office/drawing/2014/main" id="{9311A496-BF28-A5B9-D577-E56EDEE4F272}"/>
                </a:ext>
              </a:extLst>
            </p:cNvPr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833126432">
                    <a:custGeom>
                      <a:avLst/>
                      <a:gdLst>
                        <a:gd name="connsiteX0" fmla="*/ 72998 w 190002"/>
                        <a:gd name="connsiteY0" fmla="*/ 15697 h 188895"/>
                        <a:gd name="connsiteX1" fmla="*/ 118390 w 190002"/>
                        <a:gd name="connsiteY1" fmla="*/ 62222 h 188895"/>
                        <a:gd name="connsiteX2" fmla="*/ 175257 w 190002"/>
                        <a:gd name="connsiteY2" fmla="*/ 111750 h 188895"/>
                        <a:gd name="connsiteX3" fmla="*/ 161919 w 190002"/>
                        <a:gd name="connsiteY3" fmla="*/ 140613 h 188895"/>
                        <a:gd name="connsiteX4" fmla="*/ 146947 w 190002"/>
                        <a:gd name="connsiteY4" fmla="*/ 140613 h 188895"/>
                        <a:gd name="connsiteX5" fmla="*/ 152685 w 190002"/>
                        <a:gd name="connsiteY5" fmla="*/ 109993 h 188895"/>
                        <a:gd name="connsiteX6" fmla="*/ 122057 w 190002"/>
                        <a:gd name="connsiteY6" fmla="*/ 74651 h 188895"/>
                        <a:gd name="connsiteX7" fmla="*/ 102259 w 190002"/>
                        <a:gd name="connsiteY7" fmla="*/ 166737 h 188895"/>
                        <a:gd name="connsiteX8" fmla="*/ 77159 w 190002"/>
                        <a:gd name="connsiteY8" fmla="*/ 144353 h 188895"/>
                        <a:gd name="connsiteX9" fmla="*/ 87058 w 190002"/>
                        <a:gd name="connsiteY9" fmla="*/ 127674 h 188895"/>
                        <a:gd name="connsiteX10" fmla="*/ 53675 w 190002"/>
                        <a:gd name="connsiteY10" fmla="*/ 102532 h 188895"/>
                        <a:gd name="connsiteX11" fmla="*/ 19589 w 190002"/>
                        <a:gd name="connsiteY11" fmla="*/ 55988 h 188895"/>
                        <a:gd name="connsiteX12" fmla="*/ 50673 w 190002"/>
                        <a:gd name="connsiteY12" fmla="*/ 45788 h 188895"/>
                        <a:gd name="connsiteX13" fmla="*/ 50673 w 190002"/>
                        <a:gd name="connsiteY13" fmla="*/ 30600 h 188895"/>
                        <a:gd name="connsiteX14" fmla="*/ 72998 w 190002"/>
                        <a:gd name="connsiteY14" fmla="*/ 15697 h 188895"/>
                        <a:gd name="connsiteX15" fmla="*/ 74632 w 190002"/>
                        <a:gd name="connsiteY15" fmla="*/ 0 h 188895"/>
                        <a:gd name="connsiteX16" fmla="*/ 39159 w 190002"/>
                        <a:gd name="connsiteY16" fmla="*/ 23649 h 188895"/>
                        <a:gd name="connsiteX17" fmla="*/ 39159 w 190002"/>
                        <a:gd name="connsiteY17" fmla="*/ 36588 h 188895"/>
                        <a:gd name="connsiteX18" fmla="*/ 19 w 190002"/>
                        <a:gd name="connsiteY18" fmla="*/ 49528 h 188895"/>
                        <a:gd name="connsiteX19" fmla="*/ 45163 w 190002"/>
                        <a:gd name="connsiteY19" fmla="*/ 110994 h 188895"/>
                        <a:gd name="connsiteX20" fmla="*/ 71402 w 190002"/>
                        <a:gd name="connsiteY20" fmla="*/ 131149 h 188895"/>
                        <a:gd name="connsiteX21" fmla="*/ 61959 w 190002"/>
                        <a:gd name="connsiteY21" fmla="*/ 146582 h 188895"/>
                        <a:gd name="connsiteX22" fmla="*/ 109175 w 190002"/>
                        <a:gd name="connsiteY22" fmla="*/ 188895 h 188895"/>
                        <a:gd name="connsiteX23" fmla="*/ 128517 w 190002"/>
                        <a:gd name="connsiteY23" fmla="*/ 100038 h 188895"/>
                        <a:gd name="connsiteX24" fmla="*/ 140259 w 190002"/>
                        <a:gd name="connsiteY24" fmla="*/ 113733 h 188895"/>
                        <a:gd name="connsiteX25" fmla="*/ 132659 w 190002"/>
                        <a:gd name="connsiteY25" fmla="*/ 153307 h 188895"/>
                        <a:gd name="connsiteX26" fmla="*/ 169044 w 190002"/>
                        <a:gd name="connsiteY26" fmla="*/ 153307 h 188895"/>
                        <a:gd name="connsiteX27" fmla="*/ 190002 w 190002"/>
                        <a:gd name="connsiteY27" fmla="*/ 108501 h 188895"/>
                        <a:gd name="connsiteX28" fmla="*/ 125990 w 190002"/>
                        <a:gd name="connsiteY28" fmla="*/ 53022 h 188895"/>
                        <a:gd name="connsiteX29" fmla="*/ 74632 w 190002"/>
                        <a:gd name="connsiteY29" fmla="*/ 0 h 1888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190002" h="188895" fill="none" extrusionOk="0">
                          <a:moveTo>
                            <a:pt x="72998" y="15697"/>
                          </a:moveTo>
                          <a:cubicBezTo>
                            <a:pt x="93472" y="36406"/>
                            <a:pt x="95208" y="44923"/>
                            <a:pt x="118390" y="62222"/>
                          </a:cubicBezTo>
                          <a:cubicBezTo>
                            <a:pt x="142852" y="75463"/>
                            <a:pt x="154004" y="104270"/>
                            <a:pt x="175257" y="111750"/>
                          </a:cubicBezTo>
                          <a:cubicBezTo>
                            <a:pt x="172875" y="119745"/>
                            <a:pt x="163010" y="132989"/>
                            <a:pt x="161919" y="140613"/>
                          </a:cubicBezTo>
                          <a:cubicBezTo>
                            <a:pt x="157176" y="140847"/>
                            <a:pt x="153809" y="139539"/>
                            <a:pt x="146947" y="140613"/>
                          </a:cubicBezTo>
                          <a:cubicBezTo>
                            <a:pt x="151553" y="129201"/>
                            <a:pt x="150337" y="123248"/>
                            <a:pt x="152685" y="109993"/>
                          </a:cubicBezTo>
                          <a:cubicBezTo>
                            <a:pt x="143698" y="103202"/>
                            <a:pt x="133820" y="85431"/>
                            <a:pt x="122057" y="74651"/>
                          </a:cubicBezTo>
                          <a:cubicBezTo>
                            <a:pt x="114128" y="119540"/>
                            <a:pt x="95839" y="145188"/>
                            <a:pt x="102259" y="166737"/>
                          </a:cubicBezTo>
                          <a:cubicBezTo>
                            <a:pt x="95469" y="161941"/>
                            <a:pt x="88397" y="150671"/>
                            <a:pt x="77159" y="144353"/>
                          </a:cubicBezTo>
                          <a:cubicBezTo>
                            <a:pt x="81393" y="136039"/>
                            <a:pt x="85348" y="131312"/>
                            <a:pt x="87058" y="127674"/>
                          </a:cubicBezTo>
                          <a:cubicBezTo>
                            <a:pt x="79939" y="122474"/>
                            <a:pt x="63593" y="104101"/>
                            <a:pt x="53675" y="102532"/>
                          </a:cubicBezTo>
                          <a:cubicBezTo>
                            <a:pt x="33869" y="83085"/>
                            <a:pt x="39396" y="75808"/>
                            <a:pt x="19589" y="55988"/>
                          </a:cubicBezTo>
                          <a:cubicBezTo>
                            <a:pt x="31171" y="48443"/>
                            <a:pt x="35715" y="51553"/>
                            <a:pt x="50673" y="45788"/>
                          </a:cubicBezTo>
                          <a:cubicBezTo>
                            <a:pt x="49885" y="38561"/>
                            <a:pt x="51521" y="36475"/>
                            <a:pt x="50673" y="30600"/>
                          </a:cubicBezTo>
                          <a:cubicBezTo>
                            <a:pt x="59641" y="21727"/>
                            <a:pt x="69502" y="20510"/>
                            <a:pt x="72998" y="15697"/>
                          </a:cubicBezTo>
                          <a:close/>
                          <a:moveTo>
                            <a:pt x="74632" y="0"/>
                          </a:moveTo>
                          <a:cubicBezTo>
                            <a:pt x="67312" y="9813"/>
                            <a:pt x="50285" y="14174"/>
                            <a:pt x="39159" y="23649"/>
                          </a:cubicBezTo>
                          <a:cubicBezTo>
                            <a:pt x="39581" y="27048"/>
                            <a:pt x="38255" y="33717"/>
                            <a:pt x="39159" y="36588"/>
                          </a:cubicBezTo>
                          <a:cubicBezTo>
                            <a:pt x="25844" y="41214"/>
                            <a:pt x="8233" y="45073"/>
                            <a:pt x="19" y="49528"/>
                          </a:cubicBezTo>
                          <a:cubicBezTo>
                            <a:pt x="15435" y="65998"/>
                            <a:pt x="26591" y="98619"/>
                            <a:pt x="45163" y="110994"/>
                          </a:cubicBezTo>
                          <a:cubicBezTo>
                            <a:pt x="53191" y="113613"/>
                            <a:pt x="58216" y="124367"/>
                            <a:pt x="71402" y="131149"/>
                          </a:cubicBezTo>
                          <a:cubicBezTo>
                            <a:pt x="69905" y="134913"/>
                            <a:pt x="65105" y="139267"/>
                            <a:pt x="61959" y="146582"/>
                          </a:cubicBezTo>
                          <a:cubicBezTo>
                            <a:pt x="83319" y="155634"/>
                            <a:pt x="95742" y="176916"/>
                            <a:pt x="109175" y="188895"/>
                          </a:cubicBezTo>
                          <a:cubicBezTo>
                            <a:pt x="113987" y="159023"/>
                            <a:pt x="130382" y="122766"/>
                            <a:pt x="128517" y="100038"/>
                          </a:cubicBezTo>
                          <a:cubicBezTo>
                            <a:pt x="134253" y="103659"/>
                            <a:pt x="136808" y="109730"/>
                            <a:pt x="140259" y="113733"/>
                          </a:cubicBezTo>
                          <a:cubicBezTo>
                            <a:pt x="140091" y="128587"/>
                            <a:pt x="132354" y="142482"/>
                            <a:pt x="132659" y="153307"/>
                          </a:cubicBezTo>
                          <a:cubicBezTo>
                            <a:pt x="146987" y="151280"/>
                            <a:pt x="156457" y="155066"/>
                            <a:pt x="169044" y="153307"/>
                          </a:cubicBezTo>
                          <a:cubicBezTo>
                            <a:pt x="170891" y="141025"/>
                            <a:pt x="190493" y="121029"/>
                            <a:pt x="190002" y="108501"/>
                          </a:cubicBezTo>
                          <a:cubicBezTo>
                            <a:pt x="155600" y="88833"/>
                            <a:pt x="145902" y="58739"/>
                            <a:pt x="125990" y="53022"/>
                          </a:cubicBezTo>
                          <a:cubicBezTo>
                            <a:pt x="113042" y="40924"/>
                            <a:pt x="98081" y="22443"/>
                            <a:pt x="74632" y="0"/>
                          </a:cubicBezTo>
                          <a:close/>
                        </a:path>
                        <a:path w="190002" h="188895" stroke="0" extrusionOk="0">
                          <a:moveTo>
                            <a:pt x="72998" y="15697"/>
                          </a:moveTo>
                          <a:cubicBezTo>
                            <a:pt x="89686" y="25036"/>
                            <a:pt x="94854" y="49167"/>
                            <a:pt x="118390" y="62222"/>
                          </a:cubicBezTo>
                          <a:cubicBezTo>
                            <a:pt x="136861" y="68226"/>
                            <a:pt x="153181" y="101649"/>
                            <a:pt x="175257" y="111750"/>
                          </a:cubicBezTo>
                          <a:cubicBezTo>
                            <a:pt x="172027" y="127290"/>
                            <a:pt x="167209" y="128664"/>
                            <a:pt x="161919" y="140613"/>
                          </a:cubicBezTo>
                          <a:cubicBezTo>
                            <a:pt x="156613" y="141761"/>
                            <a:pt x="150533" y="139259"/>
                            <a:pt x="146947" y="140613"/>
                          </a:cubicBezTo>
                          <a:cubicBezTo>
                            <a:pt x="151344" y="128907"/>
                            <a:pt x="152267" y="118447"/>
                            <a:pt x="152685" y="109993"/>
                          </a:cubicBezTo>
                          <a:cubicBezTo>
                            <a:pt x="143082" y="103076"/>
                            <a:pt x="134091" y="86057"/>
                            <a:pt x="122057" y="74651"/>
                          </a:cubicBezTo>
                          <a:cubicBezTo>
                            <a:pt x="120667" y="98622"/>
                            <a:pt x="100677" y="127081"/>
                            <a:pt x="102259" y="166737"/>
                          </a:cubicBezTo>
                          <a:cubicBezTo>
                            <a:pt x="94961" y="163593"/>
                            <a:pt x="88526" y="152264"/>
                            <a:pt x="77159" y="144353"/>
                          </a:cubicBezTo>
                          <a:cubicBezTo>
                            <a:pt x="80922" y="137204"/>
                            <a:pt x="85594" y="134005"/>
                            <a:pt x="87058" y="127674"/>
                          </a:cubicBezTo>
                          <a:cubicBezTo>
                            <a:pt x="69848" y="120029"/>
                            <a:pt x="68210" y="113261"/>
                            <a:pt x="53675" y="102532"/>
                          </a:cubicBezTo>
                          <a:cubicBezTo>
                            <a:pt x="37856" y="89512"/>
                            <a:pt x="35508" y="71358"/>
                            <a:pt x="19589" y="55988"/>
                          </a:cubicBezTo>
                          <a:cubicBezTo>
                            <a:pt x="32715" y="49192"/>
                            <a:pt x="42213" y="48576"/>
                            <a:pt x="50673" y="45788"/>
                          </a:cubicBezTo>
                          <a:cubicBezTo>
                            <a:pt x="49888" y="40663"/>
                            <a:pt x="51745" y="33852"/>
                            <a:pt x="50673" y="30600"/>
                          </a:cubicBezTo>
                          <a:cubicBezTo>
                            <a:pt x="59574" y="21146"/>
                            <a:pt x="64695" y="25082"/>
                            <a:pt x="72998" y="15697"/>
                          </a:cubicBezTo>
                          <a:close/>
                          <a:moveTo>
                            <a:pt x="74632" y="0"/>
                          </a:moveTo>
                          <a:cubicBezTo>
                            <a:pt x="65647" y="11313"/>
                            <a:pt x="48790" y="16675"/>
                            <a:pt x="39159" y="23649"/>
                          </a:cubicBezTo>
                          <a:cubicBezTo>
                            <a:pt x="39517" y="29742"/>
                            <a:pt x="38614" y="31524"/>
                            <a:pt x="39159" y="36588"/>
                          </a:cubicBezTo>
                          <a:cubicBezTo>
                            <a:pt x="22559" y="44659"/>
                            <a:pt x="12326" y="43735"/>
                            <a:pt x="19" y="49528"/>
                          </a:cubicBezTo>
                          <a:cubicBezTo>
                            <a:pt x="21426" y="71706"/>
                            <a:pt x="35381" y="97691"/>
                            <a:pt x="45163" y="110994"/>
                          </a:cubicBezTo>
                          <a:cubicBezTo>
                            <a:pt x="54176" y="113429"/>
                            <a:pt x="56957" y="124882"/>
                            <a:pt x="71402" y="131149"/>
                          </a:cubicBezTo>
                          <a:cubicBezTo>
                            <a:pt x="69338" y="138333"/>
                            <a:pt x="64460" y="141495"/>
                            <a:pt x="61959" y="146582"/>
                          </a:cubicBezTo>
                          <a:cubicBezTo>
                            <a:pt x="76928" y="159359"/>
                            <a:pt x="96197" y="180607"/>
                            <a:pt x="109175" y="188895"/>
                          </a:cubicBezTo>
                          <a:cubicBezTo>
                            <a:pt x="108257" y="163399"/>
                            <a:pt x="126273" y="118781"/>
                            <a:pt x="128517" y="100038"/>
                          </a:cubicBezTo>
                          <a:cubicBezTo>
                            <a:pt x="132844" y="104734"/>
                            <a:pt x="133993" y="107801"/>
                            <a:pt x="140259" y="113733"/>
                          </a:cubicBezTo>
                          <a:cubicBezTo>
                            <a:pt x="138342" y="125072"/>
                            <a:pt x="135011" y="140377"/>
                            <a:pt x="132659" y="153307"/>
                          </a:cubicBezTo>
                          <a:cubicBezTo>
                            <a:pt x="146406" y="150601"/>
                            <a:pt x="151616" y="153549"/>
                            <a:pt x="169044" y="153307"/>
                          </a:cubicBezTo>
                          <a:cubicBezTo>
                            <a:pt x="173443" y="136996"/>
                            <a:pt x="189362" y="120728"/>
                            <a:pt x="190002" y="108501"/>
                          </a:cubicBezTo>
                          <a:cubicBezTo>
                            <a:pt x="169853" y="91087"/>
                            <a:pt x="147042" y="58392"/>
                            <a:pt x="125990" y="53022"/>
                          </a:cubicBezTo>
                          <a:cubicBezTo>
                            <a:pt x="107673" y="43836"/>
                            <a:pt x="97496" y="15700"/>
                            <a:pt x="74632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496;p76">
              <a:extLst>
                <a:ext uri="{FF2B5EF4-FFF2-40B4-BE49-F238E27FC236}">
                  <a16:creationId xmlns:a16="http://schemas.microsoft.com/office/drawing/2014/main" id="{ECB5FA71-C188-1E2B-D4AE-7F96F974DF43}"/>
                </a:ext>
              </a:extLst>
            </p:cNvPr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063696631">
                    <a:custGeom>
                      <a:avLst/>
                      <a:gdLst>
                        <a:gd name="connsiteX0" fmla="*/ 21431 w 98357"/>
                        <a:gd name="connsiteY0" fmla="*/ 21 h 71939"/>
                        <a:gd name="connsiteX1" fmla="*/ 0 w 98357"/>
                        <a:gd name="connsiteY1" fmla="*/ 22408 h 71939"/>
                        <a:gd name="connsiteX2" fmla="*/ 40759 w 98357"/>
                        <a:gd name="connsiteY2" fmla="*/ 56011 h 71939"/>
                        <a:gd name="connsiteX3" fmla="*/ 65879 w 98357"/>
                        <a:gd name="connsiteY3" fmla="*/ 71939 h 71939"/>
                        <a:gd name="connsiteX4" fmla="*/ 98337 w 98357"/>
                        <a:gd name="connsiteY4" fmla="*/ 35854 h 71939"/>
                        <a:gd name="connsiteX5" fmla="*/ 83603 w 98357"/>
                        <a:gd name="connsiteY5" fmla="*/ 6481 h 71939"/>
                        <a:gd name="connsiteX6" fmla="*/ 58502 w 98357"/>
                        <a:gd name="connsiteY6" fmla="*/ 21 h 71939"/>
                        <a:gd name="connsiteX7" fmla="*/ 49296 w 98357"/>
                        <a:gd name="connsiteY7" fmla="*/ 22408 h 71939"/>
                        <a:gd name="connsiteX8" fmla="*/ 21431 w 98357"/>
                        <a:gd name="connsiteY8" fmla="*/ 21 h 71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8357" h="71939" fill="none" extrusionOk="0">
                          <a:moveTo>
                            <a:pt x="21431" y="21"/>
                          </a:moveTo>
                          <a:cubicBezTo>
                            <a:pt x="17015" y="5311"/>
                            <a:pt x="9263" y="11426"/>
                            <a:pt x="0" y="22408"/>
                          </a:cubicBezTo>
                          <a:cubicBezTo>
                            <a:pt x="18955" y="31571"/>
                            <a:pt x="19907" y="45349"/>
                            <a:pt x="40759" y="56011"/>
                          </a:cubicBezTo>
                          <a:cubicBezTo>
                            <a:pt x="50410" y="60322"/>
                            <a:pt x="59438" y="69249"/>
                            <a:pt x="65879" y="71939"/>
                          </a:cubicBezTo>
                          <a:cubicBezTo>
                            <a:pt x="70785" y="59550"/>
                            <a:pt x="90867" y="44668"/>
                            <a:pt x="98337" y="35854"/>
                          </a:cubicBezTo>
                          <a:cubicBezTo>
                            <a:pt x="90517" y="24377"/>
                            <a:pt x="90076" y="17714"/>
                            <a:pt x="83603" y="6481"/>
                          </a:cubicBezTo>
                          <a:cubicBezTo>
                            <a:pt x="74636" y="5908"/>
                            <a:pt x="68940" y="1414"/>
                            <a:pt x="58502" y="21"/>
                          </a:cubicBezTo>
                          <a:cubicBezTo>
                            <a:pt x="54274" y="11246"/>
                            <a:pt x="52279" y="10746"/>
                            <a:pt x="49296" y="22408"/>
                          </a:cubicBezTo>
                          <a:cubicBezTo>
                            <a:pt x="40302" y="17801"/>
                            <a:pt x="32971" y="8946"/>
                            <a:pt x="21431" y="21"/>
                          </a:cubicBezTo>
                          <a:close/>
                        </a:path>
                        <a:path w="98357" h="71939" stroke="0" extrusionOk="0">
                          <a:moveTo>
                            <a:pt x="21431" y="21"/>
                          </a:moveTo>
                          <a:cubicBezTo>
                            <a:pt x="12063" y="10839"/>
                            <a:pt x="3713" y="14310"/>
                            <a:pt x="0" y="22408"/>
                          </a:cubicBezTo>
                          <a:cubicBezTo>
                            <a:pt x="20722" y="32428"/>
                            <a:pt x="27854" y="45865"/>
                            <a:pt x="40759" y="56011"/>
                          </a:cubicBezTo>
                          <a:cubicBezTo>
                            <a:pt x="53297" y="61711"/>
                            <a:pt x="57502" y="67390"/>
                            <a:pt x="65879" y="71939"/>
                          </a:cubicBezTo>
                          <a:cubicBezTo>
                            <a:pt x="77478" y="55869"/>
                            <a:pt x="91944" y="50225"/>
                            <a:pt x="98337" y="35854"/>
                          </a:cubicBezTo>
                          <a:cubicBezTo>
                            <a:pt x="91011" y="23330"/>
                            <a:pt x="92160" y="15228"/>
                            <a:pt x="83603" y="6481"/>
                          </a:cubicBezTo>
                          <a:cubicBezTo>
                            <a:pt x="71874" y="4176"/>
                            <a:pt x="71151" y="2815"/>
                            <a:pt x="58502" y="21"/>
                          </a:cubicBezTo>
                          <a:cubicBezTo>
                            <a:pt x="55304" y="10053"/>
                            <a:pt x="52485" y="14405"/>
                            <a:pt x="49296" y="22408"/>
                          </a:cubicBezTo>
                          <a:cubicBezTo>
                            <a:pt x="36927" y="16721"/>
                            <a:pt x="35977" y="7226"/>
                            <a:pt x="21431" y="21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497;p76">
              <a:extLst>
                <a:ext uri="{FF2B5EF4-FFF2-40B4-BE49-F238E27FC236}">
                  <a16:creationId xmlns:a16="http://schemas.microsoft.com/office/drawing/2014/main" id="{D06ACB82-A500-D0C7-3841-116A4A2C91FC}"/>
                </a:ext>
              </a:extLst>
            </p:cNvPr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945693240">
                    <a:custGeom>
                      <a:avLst/>
                      <a:gdLst>
                        <a:gd name="connsiteX0" fmla="*/ 70475 w 114242"/>
                        <a:gd name="connsiteY0" fmla="*/ 15450 h 87884"/>
                        <a:gd name="connsiteX1" fmla="*/ 88434 w 114242"/>
                        <a:gd name="connsiteY1" fmla="*/ 19923 h 87884"/>
                        <a:gd name="connsiteX2" fmla="*/ 99961 w 114242"/>
                        <a:gd name="connsiteY2" fmla="*/ 43063 h 87884"/>
                        <a:gd name="connsiteX3" fmla="*/ 73697 w 114242"/>
                        <a:gd name="connsiteY3" fmla="*/ 72196 h 87884"/>
                        <a:gd name="connsiteX4" fmla="*/ 52985 w 114242"/>
                        <a:gd name="connsiteY4" fmla="*/ 59242 h 87884"/>
                        <a:gd name="connsiteX5" fmla="*/ 17513 w 114242"/>
                        <a:gd name="connsiteY5" fmla="*/ 30135 h 87884"/>
                        <a:gd name="connsiteX6" fmla="*/ 30639 w 114242"/>
                        <a:gd name="connsiteY6" fmla="*/ 16434 h 87884"/>
                        <a:gd name="connsiteX7" fmla="*/ 60354 w 114242"/>
                        <a:gd name="connsiteY7" fmla="*/ 40321 h 87884"/>
                        <a:gd name="connsiteX8" fmla="*/ 70475 w 114242"/>
                        <a:gd name="connsiteY8" fmla="*/ 15450 h 87884"/>
                        <a:gd name="connsiteX9" fmla="*/ 29714 w 114242"/>
                        <a:gd name="connsiteY9" fmla="*/ 17 h 87884"/>
                        <a:gd name="connsiteX10" fmla="*/ 0 w 114242"/>
                        <a:gd name="connsiteY10" fmla="*/ 31119 h 87884"/>
                        <a:gd name="connsiteX11" fmla="*/ 46759 w 114242"/>
                        <a:gd name="connsiteY11" fmla="*/ 69454 h 87884"/>
                        <a:gd name="connsiteX12" fmla="*/ 75536 w 114242"/>
                        <a:gd name="connsiteY12" fmla="*/ 87866 h 87884"/>
                        <a:gd name="connsiteX13" fmla="*/ 114242 w 114242"/>
                        <a:gd name="connsiteY13" fmla="*/ 45312 h 87884"/>
                        <a:gd name="connsiteX14" fmla="*/ 96283 w 114242"/>
                        <a:gd name="connsiteY14" fmla="*/ 9227 h 87884"/>
                        <a:gd name="connsiteX15" fmla="*/ 64032 w 114242"/>
                        <a:gd name="connsiteY15" fmla="*/ 1001 h 87884"/>
                        <a:gd name="connsiteX16" fmla="*/ 55738 w 114242"/>
                        <a:gd name="connsiteY16" fmla="*/ 20933 h 87884"/>
                        <a:gd name="connsiteX17" fmla="*/ 29714 w 114242"/>
                        <a:gd name="connsiteY17" fmla="*/ 17 h 878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14242" h="87884" fill="none" extrusionOk="0">
                          <a:moveTo>
                            <a:pt x="70475" y="15450"/>
                          </a:moveTo>
                          <a:cubicBezTo>
                            <a:pt x="76351" y="15534"/>
                            <a:pt x="79782" y="19532"/>
                            <a:pt x="88434" y="19923"/>
                          </a:cubicBezTo>
                          <a:cubicBezTo>
                            <a:pt x="92939" y="26164"/>
                            <a:pt x="95926" y="37771"/>
                            <a:pt x="99961" y="43063"/>
                          </a:cubicBezTo>
                          <a:cubicBezTo>
                            <a:pt x="89194" y="55026"/>
                            <a:pt x="80473" y="59593"/>
                            <a:pt x="73697" y="72196"/>
                          </a:cubicBezTo>
                          <a:cubicBezTo>
                            <a:pt x="63558" y="67135"/>
                            <a:pt x="58033" y="61448"/>
                            <a:pt x="52985" y="59242"/>
                          </a:cubicBezTo>
                          <a:cubicBezTo>
                            <a:pt x="34283" y="47862"/>
                            <a:pt x="30563" y="35271"/>
                            <a:pt x="17513" y="30135"/>
                          </a:cubicBezTo>
                          <a:cubicBezTo>
                            <a:pt x="22081" y="22427"/>
                            <a:pt x="25694" y="22417"/>
                            <a:pt x="30639" y="16434"/>
                          </a:cubicBezTo>
                          <a:cubicBezTo>
                            <a:pt x="45965" y="27316"/>
                            <a:pt x="53693" y="36072"/>
                            <a:pt x="60354" y="40321"/>
                          </a:cubicBezTo>
                          <a:cubicBezTo>
                            <a:pt x="60762" y="33671"/>
                            <a:pt x="69228" y="22075"/>
                            <a:pt x="70475" y="15450"/>
                          </a:cubicBezTo>
                          <a:close/>
                          <a:moveTo>
                            <a:pt x="29714" y="17"/>
                          </a:moveTo>
                          <a:cubicBezTo>
                            <a:pt x="26072" y="10517"/>
                            <a:pt x="10699" y="15733"/>
                            <a:pt x="0" y="31119"/>
                          </a:cubicBezTo>
                          <a:cubicBezTo>
                            <a:pt x="20150" y="38486"/>
                            <a:pt x="35382" y="62193"/>
                            <a:pt x="46759" y="69454"/>
                          </a:cubicBezTo>
                          <a:cubicBezTo>
                            <a:pt x="55090" y="72779"/>
                            <a:pt x="66342" y="85132"/>
                            <a:pt x="75536" y="87866"/>
                          </a:cubicBezTo>
                          <a:cubicBezTo>
                            <a:pt x="86073" y="70388"/>
                            <a:pt x="98877" y="68017"/>
                            <a:pt x="114242" y="45312"/>
                          </a:cubicBezTo>
                          <a:cubicBezTo>
                            <a:pt x="104673" y="34523"/>
                            <a:pt x="105966" y="22411"/>
                            <a:pt x="96283" y="9227"/>
                          </a:cubicBezTo>
                          <a:cubicBezTo>
                            <a:pt x="87000" y="8289"/>
                            <a:pt x="72393" y="386"/>
                            <a:pt x="64032" y="1001"/>
                          </a:cubicBezTo>
                          <a:cubicBezTo>
                            <a:pt x="63924" y="5934"/>
                            <a:pt x="56524" y="12463"/>
                            <a:pt x="55738" y="20933"/>
                          </a:cubicBezTo>
                          <a:cubicBezTo>
                            <a:pt x="42132" y="12978"/>
                            <a:pt x="37392" y="4533"/>
                            <a:pt x="29714" y="17"/>
                          </a:cubicBezTo>
                          <a:close/>
                        </a:path>
                        <a:path w="114242" h="87884" stroke="0" extrusionOk="0">
                          <a:moveTo>
                            <a:pt x="70475" y="15450"/>
                          </a:moveTo>
                          <a:cubicBezTo>
                            <a:pt x="75683" y="15534"/>
                            <a:pt x="81197" y="19864"/>
                            <a:pt x="88434" y="19923"/>
                          </a:cubicBezTo>
                          <a:cubicBezTo>
                            <a:pt x="92501" y="24509"/>
                            <a:pt x="92394" y="33968"/>
                            <a:pt x="99961" y="43063"/>
                          </a:cubicBezTo>
                          <a:cubicBezTo>
                            <a:pt x="94533" y="53989"/>
                            <a:pt x="78925" y="63260"/>
                            <a:pt x="73697" y="72196"/>
                          </a:cubicBezTo>
                          <a:cubicBezTo>
                            <a:pt x="68787" y="69800"/>
                            <a:pt x="59675" y="61311"/>
                            <a:pt x="52985" y="59242"/>
                          </a:cubicBezTo>
                          <a:cubicBezTo>
                            <a:pt x="39404" y="49235"/>
                            <a:pt x="25258" y="35598"/>
                            <a:pt x="17513" y="30135"/>
                          </a:cubicBezTo>
                          <a:cubicBezTo>
                            <a:pt x="23445" y="23659"/>
                            <a:pt x="28964" y="20716"/>
                            <a:pt x="30639" y="16434"/>
                          </a:cubicBezTo>
                          <a:cubicBezTo>
                            <a:pt x="44954" y="24293"/>
                            <a:pt x="49006" y="32143"/>
                            <a:pt x="60354" y="40321"/>
                          </a:cubicBezTo>
                          <a:cubicBezTo>
                            <a:pt x="60224" y="32117"/>
                            <a:pt x="67307" y="28045"/>
                            <a:pt x="70475" y="15450"/>
                          </a:cubicBezTo>
                          <a:close/>
                          <a:moveTo>
                            <a:pt x="29714" y="17"/>
                          </a:moveTo>
                          <a:cubicBezTo>
                            <a:pt x="21189" y="13110"/>
                            <a:pt x="6944" y="16867"/>
                            <a:pt x="0" y="31119"/>
                          </a:cubicBezTo>
                          <a:cubicBezTo>
                            <a:pt x="25220" y="45099"/>
                            <a:pt x="28679" y="62206"/>
                            <a:pt x="46759" y="69454"/>
                          </a:cubicBezTo>
                          <a:cubicBezTo>
                            <a:pt x="60120" y="76819"/>
                            <a:pt x="61220" y="79498"/>
                            <a:pt x="75536" y="87866"/>
                          </a:cubicBezTo>
                          <a:cubicBezTo>
                            <a:pt x="91094" y="70747"/>
                            <a:pt x="105651" y="59797"/>
                            <a:pt x="114242" y="45312"/>
                          </a:cubicBezTo>
                          <a:cubicBezTo>
                            <a:pt x="108432" y="37246"/>
                            <a:pt x="103674" y="15211"/>
                            <a:pt x="96283" y="9227"/>
                          </a:cubicBezTo>
                          <a:cubicBezTo>
                            <a:pt x="87715" y="7912"/>
                            <a:pt x="76259" y="1626"/>
                            <a:pt x="64032" y="1001"/>
                          </a:cubicBezTo>
                          <a:cubicBezTo>
                            <a:pt x="59949" y="10846"/>
                            <a:pt x="59169" y="11926"/>
                            <a:pt x="55738" y="20933"/>
                          </a:cubicBezTo>
                          <a:cubicBezTo>
                            <a:pt x="47920" y="18425"/>
                            <a:pt x="42520" y="5213"/>
                            <a:pt x="29714" y="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498;p76">
              <a:extLst>
                <a:ext uri="{FF2B5EF4-FFF2-40B4-BE49-F238E27FC236}">
                  <a16:creationId xmlns:a16="http://schemas.microsoft.com/office/drawing/2014/main" id="{502A499D-20F0-CFE2-5B49-C9867718E706}"/>
                </a:ext>
              </a:extLst>
            </p:cNvPr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321074014">
                    <a:custGeom>
                      <a:avLst/>
                      <a:gdLst>
                        <a:gd name="connsiteX0" fmla="*/ 102475 w 121373"/>
                        <a:gd name="connsiteY0" fmla="*/ 0 h 105287"/>
                        <a:gd name="connsiteX1" fmla="*/ 76695 w 121373"/>
                        <a:gd name="connsiteY1" fmla="*/ 19414 h 105287"/>
                        <a:gd name="connsiteX2" fmla="*/ 45138 w 121373"/>
                        <a:gd name="connsiteY2" fmla="*/ 36839 h 105287"/>
                        <a:gd name="connsiteX3" fmla="*/ 23485 w 121373"/>
                        <a:gd name="connsiteY3" fmla="*/ 7959 h 105287"/>
                        <a:gd name="connsiteX4" fmla="*/ 0 w 121373"/>
                        <a:gd name="connsiteY4" fmla="*/ 36576 h 105287"/>
                        <a:gd name="connsiteX5" fmla="*/ 6214 w 121373"/>
                        <a:gd name="connsiteY5" fmla="*/ 55759 h 105287"/>
                        <a:gd name="connsiteX6" fmla="*/ 6214 w 121373"/>
                        <a:gd name="connsiteY6" fmla="*/ 79386 h 105287"/>
                        <a:gd name="connsiteX7" fmla="*/ 50442 w 121373"/>
                        <a:gd name="connsiteY7" fmla="*/ 105265 h 105287"/>
                        <a:gd name="connsiteX8" fmla="*/ 90519 w 121373"/>
                        <a:gd name="connsiteY8" fmla="*/ 86114 h 105287"/>
                        <a:gd name="connsiteX9" fmla="*/ 121373 w 121373"/>
                        <a:gd name="connsiteY9" fmla="*/ 56254 h 105287"/>
                        <a:gd name="connsiteX10" fmla="*/ 121373 w 121373"/>
                        <a:gd name="connsiteY10" fmla="*/ 29859 h 105287"/>
                        <a:gd name="connsiteX11" fmla="*/ 102475 w 121373"/>
                        <a:gd name="connsiteY11" fmla="*/ 0 h 105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1373" h="105287" fill="none" extrusionOk="0">
                          <a:moveTo>
                            <a:pt x="102475" y="0"/>
                          </a:moveTo>
                          <a:cubicBezTo>
                            <a:pt x="94832" y="7590"/>
                            <a:pt x="86783" y="10026"/>
                            <a:pt x="76695" y="19414"/>
                          </a:cubicBezTo>
                          <a:cubicBezTo>
                            <a:pt x="70721" y="24683"/>
                            <a:pt x="60085" y="27230"/>
                            <a:pt x="45138" y="36839"/>
                          </a:cubicBezTo>
                          <a:cubicBezTo>
                            <a:pt x="33360" y="24937"/>
                            <a:pt x="31428" y="13631"/>
                            <a:pt x="23485" y="7959"/>
                          </a:cubicBezTo>
                          <a:cubicBezTo>
                            <a:pt x="18711" y="15944"/>
                            <a:pt x="3340" y="28934"/>
                            <a:pt x="0" y="36576"/>
                          </a:cubicBezTo>
                          <a:cubicBezTo>
                            <a:pt x="2411" y="41054"/>
                            <a:pt x="2243" y="47573"/>
                            <a:pt x="6214" y="55759"/>
                          </a:cubicBezTo>
                          <a:cubicBezTo>
                            <a:pt x="6311" y="66729"/>
                            <a:pt x="3717" y="68750"/>
                            <a:pt x="6214" y="79386"/>
                          </a:cubicBezTo>
                          <a:cubicBezTo>
                            <a:pt x="29073" y="88499"/>
                            <a:pt x="28691" y="97197"/>
                            <a:pt x="50442" y="105265"/>
                          </a:cubicBezTo>
                          <a:cubicBezTo>
                            <a:pt x="59205" y="98059"/>
                            <a:pt x="73341" y="96280"/>
                            <a:pt x="90519" y="86114"/>
                          </a:cubicBezTo>
                          <a:cubicBezTo>
                            <a:pt x="96357" y="75916"/>
                            <a:pt x="114811" y="69751"/>
                            <a:pt x="121373" y="56254"/>
                          </a:cubicBezTo>
                          <a:cubicBezTo>
                            <a:pt x="119244" y="45315"/>
                            <a:pt x="121436" y="42427"/>
                            <a:pt x="121373" y="29859"/>
                          </a:cubicBezTo>
                          <a:cubicBezTo>
                            <a:pt x="114774" y="20699"/>
                            <a:pt x="111134" y="8206"/>
                            <a:pt x="102475" y="0"/>
                          </a:cubicBezTo>
                          <a:close/>
                        </a:path>
                        <a:path w="121373" h="105287" stroke="0" extrusionOk="0">
                          <a:moveTo>
                            <a:pt x="102475" y="0"/>
                          </a:moveTo>
                          <a:cubicBezTo>
                            <a:pt x="89743" y="9674"/>
                            <a:pt x="88632" y="10333"/>
                            <a:pt x="76695" y="19414"/>
                          </a:cubicBezTo>
                          <a:cubicBezTo>
                            <a:pt x="66861" y="27047"/>
                            <a:pt x="58778" y="28348"/>
                            <a:pt x="45138" y="36839"/>
                          </a:cubicBezTo>
                          <a:cubicBezTo>
                            <a:pt x="37186" y="28443"/>
                            <a:pt x="35266" y="17489"/>
                            <a:pt x="23485" y="7959"/>
                          </a:cubicBezTo>
                          <a:cubicBezTo>
                            <a:pt x="17728" y="18483"/>
                            <a:pt x="6261" y="22235"/>
                            <a:pt x="0" y="36576"/>
                          </a:cubicBezTo>
                          <a:cubicBezTo>
                            <a:pt x="1544" y="40753"/>
                            <a:pt x="1873" y="49983"/>
                            <a:pt x="6214" y="55759"/>
                          </a:cubicBezTo>
                          <a:cubicBezTo>
                            <a:pt x="7721" y="66181"/>
                            <a:pt x="4781" y="71244"/>
                            <a:pt x="6214" y="79386"/>
                          </a:cubicBezTo>
                          <a:cubicBezTo>
                            <a:pt x="17964" y="80944"/>
                            <a:pt x="30829" y="96235"/>
                            <a:pt x="50442" y="105265"/>
                          </a:cubicBezTo>
                          <a:cubicBezTo>
                            <a:pt x="64020" y="94526"/>
                            <a:pt x="82457" y="92044"/>
                            <a:pt x="90519" y="86114"/>
                          </a:cubicBezTo>
                          <a:cubicBezTo>
                            <a:pt x="97744" y="77912"/>
                            <a:pt x="116796" y="66961"/>
                            <a:pt x="121373" y="56254"/>
                          </a:cubicBezTo>
                          <a:cubicBezTo>
                            <a:pt x="120893" y="44515"/>
                            <a:pt x="123152" y="42457"/>
                            <a:pt x="121373" y="29859"/>
                          </a:cubicBezTo>
                          <a:cubicBezTo>
                            <a:pt x="110193" y="18079"/>
                            <a:pt x="114084" y="12414"/>
                            <a:pt x="102475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499;p76">
              <a:extLst>
                <a:ext uri="{FF2B5EF4-FFF2-40B4-BE49-F238E27FC236}">
                  <a16:creationId xmlns:a16="http://schemas.microsoft.com/office/drawing/2014/main" id="{7FB2FC72-1696-4AA0-ED93-1C637C76AAF4}"/>
                </a:ext>
              </a:extLst>
            </p:cNvPr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982295930">
                    <a:custGeom>
                      <a:avLst/>
                      <a:gdLst>
                        <a:gd name="connsiteX0" fmla="*/ 107324 w 133356"/>
                        <a:gd name="connsiteY0" fmla="*/ 17420 h 120976"/>
                        <a:gd name="connsiteX1" fmla="*/ 122060 w 133356"/>
                        <a:gd name="connsiteY1" fmla="*/ 40321 h 120976"/>
                        <a:gd name="connsiteX2" fmla="*/ 122060 w 133356"/>
                        <a:gd name="connsiteY2" fmla="*/ 62217 h 120976"/>
                        <a:gd name="connsiteX3" fmla="*/ 93749 w 133356"/>
                        <a:gd name="connsiteY3" fmla="*/ 89594 h 120976"/>
                        <a:gd name="connsiteX4" fmla="*/ 57116 w 133356"/>
                        <a:gd name="connsiteY4" fmla="*/ 107281 h 120976"/>
                        <a:gd name="connsiteX5" fmla="*/ 18443 w 133356"/>
                        <a:gd name="connsiteY5" fmla="*/ 84380 h 120976"/>
                        <a:gd name="connsiteX6" fmla="*/ 18443 w 133356"/>
                        <a:gd name="connsiteY6" fmla="*/ 64468 h 120976"/>
                        <a:gd name="connsiteX7" fmla="*/ 12908 w 133356"/>
                        <a:gd name="connsiteY7" fmla="*/ 46793 h 120976"/>
                        <a:gd name="connsiteX8" fmla="*/ 29725 w 133356"/>
                        <a:gd name="connsiteY8" fmla="*/ 26384 h 120976"/>
                        <a:gd name="connsiteX9" fmla="*/ 49995 w 133356"/>
                        <a:gd name="connsiteY9" fmla="*/ 53507 h 120976"/>
                        <a:gd name="connsiteX10" fmla="*/ 85681 w 133356"/>
                        <a:gd name="connsiteY10" fmla="*/ 33607 h 120976"/>
                        <a:gd name="connsiteX11" fmla="*/ 107324 w 133356"/>
                        <a:gd name="connsiteY11" fmla="*/ 17420 h 120976"/>
                        <a:gd name="connsiteX12" fmla="*/ 110325 w 133356"/>
                        <a:gd name="connsiteY12" fmla="*/ 0 h 120976"/>
                        <a:gd name="connsiteX13" fmla="*/ 80160 w 133356"/>
                        <a:gd name="connsiteY13" fmla="*/ 22900 h 120976"/>
                        <a:gd name="connsiteX14" fmla="*/ 53222 w 133356"/>
                        <a:gd name="connsiteY14" fmla="*/ 37841 h 120976"/>
                        <a:gd name="connsiteX15" fmla="*/ 30178 w 133356"/>
                        <a:gd name="connsiteY15" fmla="*/ 7210 h 120976"/>
                        <a:gd name="connsiteX16" fmla="*/ 13 w 133356"/>
                        <a:gd name="connsiteY16" fmla="*/ 44047 h 120976"/>
                        <a:gd name="connsiteX17" fmla="*/ 6934 w 133356"/>
                        <a:gd name="connsiteY17" fmla="*/ 65714 h 120976"/>
                        <a:gd name="connsiteX18" fmla="*/ 6934 w 133356"/>
                        <a:gd name="connsiteY18" fmla="*/ 91844 h 120976"/>
                        <a:gd name="connsiteX19" fmla="*/ 56422 w 133356"/>
                        <a:gd name="connsiteY19" fmla="*/ 120951 h 120976"/>
                        <a:gd name="connsiteX20" fmla="*/ 99270 w 133356"/>
                        <a:gd name="connsiteY20" fmla="*/ 100555 h 120976"/>
                        <a:gd name="connsiteX21" fmla="*/ 133356 w 133356"/>
                        <a:gd name="connsiteY21" fmla="*/ 67698 h 120976"/>
                        <a:gd name="connsiteX22" fmla="*/ 133356 w 133356"/>
                        <a:gd name="connsiteY22" fmla="*/ 36583 h 120976"/>
                        <a:gd name="connsiteX23" fmla="*/ 110325 w 133356"/>
                        <a:gd name="connsiteY23" fmla="*/ 0 h 120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33356" h="120976" fill="none" extrusionOk="0">
                          <a:moveTo>
                            <a:pt x="107324" y="17420"/>
                          </a:moveTo>
                          <a:cubicBezTo>
                            <a:pt x="115620" y="27587"/>
                            <a:pt x="113825" y="32354"/>
                            <a:pt x="122060" y="40321"/>
                          </a:cubicBezTo>
                          <a:cubicBezTo>
                            <a:pt x="122841" y="47059"/>
                            <a:pt x="121025" y="55568"/>
                            <a:pt x="122060" y="62217"/>
                          </a:cubicBezTo>
                          <a:cubicBezTo>
                            <a:pt x="116138" y="71632"/>
                            <a:pt x="99487" y="82426"/>
                            <a:pt x="93749" y="89594"/>
                          </a:cubicBezTo>
                          <a:cubicBezTo>
                            <a:pt x="82459" y="100226"/>
                            <a:pt x="73210" y="95590"/>
                            <a:pt x="57116" y="107281"/>
                          </a:cubicBezTo>
                          <a:cubicBezTo>
                            <a:pt x="46772" y="105468"/>
                            <a:pt x="35825" y="93595"/>
                            <a:pt x="18443" y="84380"/>
                          </a:cubicBezTo>
                          <a:cubicBezTo>
                            <a:pt x="17082" y="77999"/>
                            <a:pt x="19423" y="73254"/>
                            <a:pt x="18443" y="64468"/>
                          </a:cubicBezTo>
                          <a:cubicBezTo>
                            <a:pt x="14781" y="57914"/>
                            <a:pt x="15248" y="51540"/>
                            <a:pt x="12908" y="46793"/>
                          </a:cubicBezTo>
                          <a:cubicBezTo>
                            <a:pt x="15573" y="40449"/>
                            <a:pt x="23350" y="34931"/>
                            <a:pt x="29725" y="26384"/>
                          </a:cubicBezTo>
                          <a:cubicBezTo>
                            <a:pt x="38992" y="37475"/>
                            <a:pt x="45470" y="48280"/>
                            <a:pt x="49995" y="53507"/>
                          </a:cubicBezTo>
                          <a:cubicBezTo>
                            <a:pt x="62223" y="45869"/>
                            <a:pt x="76613" y="39925"/>
                            <a:pt x="85681" y="33607"/>
                          </a:cubicBezTo>
                          <a:cubicBezTo>
                            <a:pt x="94621" y="23031"/>
                            <a:pt x="99148" y="26324"/>
                            <a:pt x="107324" y="17420"/>
                          </a:cubicBezTo>
                          <a:close/>
                          <a:moveTo>
                            <a:pt x="110325" y="0"/>
                          </a:moveTo>
                          <a:cubicBezTo>
                            <a:pt x="105159" y="8123"/>
                            <a:pt x="92894" y="8747"/>
                            <a:pt x="80160" y="22900"/>
                          </a:cubicBezTo>
                          <a:cubicBezTo>
                            <a:pt x="69556" y="30883"/>
                            <a:pt x="61714" y="32904"/>
                            <a:pt x="53222" y="37841"/>
                          </a:cubicBezTo>
                          <a:cubicBezTo>
                            <a:pt x="39963" y="24927"/>
                            <a:pt x="42078" y="21445"/>
                            <a:pt x="30178" y="7210"/>
                          </a:cubicBezTo>
                          <a:cubicBezTo>
                            <a:pt x="19515" y="25632"/>
                            <a:pt x="6987" y="33703"/>
                            <a:pt x="13" y="44047"/>
                          </a:cubicBezTo>
                          <a:cubicBezTo>
                            <a:pt x="4394" y="53417"/>
                            <a:pt x="3844" y="61880"/>
                            <a:pt x="6934" y="65714"/>
                          </a:cubicBezTo>
                          <a:cubicBezTo>
                            <a:pt x="8613" y="74795"/>
                            <a:pt x="6854" y="81526"/>
                            <a:pt x="6934" y="91844"/>
                          </a:cubicBezTo>
                          <a:cubicBezTo>
                            <a:pt x="33028" y="102544"/>
                            <a:pt x="38193" y="113792"/>
                            <a:pt x="56422" y="120951"/>
                          </a:cubicBezTo>
                          <a:cubicBezTo>
                            <a:pt x="66275" y="110858"/>
                            <a:pt x="90695" y="110356"/>
                            <a:pt x="99270" y="100555"/>
                          </a:cubicBezTo>
                          <a:cubicBezTo>
                            <a:pt x="109605" y="84309"/>
                            <a:pt x="117105" y="83761"/>
                            <a:pt x="133356" y="67698"/>
                          </a:cubicBezTo>
                          <a:cubicBezTo>
                            <a:pt x="131979" y="55756"/>
                            <a:pt x="136872" y="44287"/>
                            <a:pt x="133356" y="36583"/>
                          </a:cubicBezTo>
                          <a:cubicBezTo>
                            <a:pt x="127228" y="27257"/>
                            <a:pt x="122213" y="12815"/>
                            <a:pt x="110325" y="0"/>
                          </a:cubicBezTo>
                          <a:close/>
                        </a:path>
                        <a:path w="133356" h="120976" stroke="0" extrusionOk="0">
                          <a:moveTo>
                            <a:pt x="107324" y="17420"/>
                          </a:moveTo>
                          <a:cubicBezTo>
                            <a:pt x="113624" y="21948"/>
                            <a:pt x="117593" y="35973"/>
                            <a:pt x="122060" y="40321"/>
                          </a:cubicBezTo>
                          <a:cubicBezTo>
                            <a:pt x="122252" y="48043"/>
                            <a:pt x="121493" y="56492"/>
                            <a:pt x="122060" y="62217"/>
                          </a:cubicBezTo>
                          <a:cubicBezTo>
                            <a:pt x="118035" y="71985"/>
                            <a:pt x="103790" y="74669"/>
                            <a:pt x="93749" y="89594"/>
                          </a:cubicBezTo>
                          <a:cubicBezTo>
                            <a:pt x="80001" y="97623"/>
                            <a:pt x="65379" y="100573"/>
                            <a:pt x="57116" y="107281"/>
                          </a:cubicBezTo>
                          <a:cubicBezTo>
                            <a:pt x="39234" y="101896"/>
                            <a:pt x="28518" y="87444"/>
                            <a:pt x="18443" y="84380"/>
                          </a:cubicBezTo>
                          <a:cubicBezTo>
                            <a:pt x="17867" y="76334"/>
                            <a:pt x="19992" y="72427"/>
                            <a:pt x="18443" y="64468"/>
                          </a:cubicBezTo>
                          <a:cubicBezTo>
                            <a:pt x="15820" y="61140"/>
                            <a:pt x="15748" y="49904"/>
                            <a:pt x="12908" y="46793"/>
                          </a:cubicBezTo>
                          <a:cubicBezTo>
                            <a:pt x="16236" y="39967"/>
                            <a:pt x="26538" y="32590"/>
                            <a:pt x="29725" y="26384"/>
                          </a:cubicBezTo>
                          <a:cubicBezTo>
                            <a:pt x="38335" y="36809"/>
                            <a:pt x="43103" y="49962"/>
                            <a:pt x="49995" y="53507"/>
                          </a:cubicBezTo>
                          <a:cubicBezTo>
                            <a:pt x="63558" y="43779"/>
                            <a:pt x="71904" y="43137"/>
                            <a:pt x="85681" y="33607"/>
                          </a:cubicBezTo>
                          <a:cubicBezTo>
                            <a:pt x="94921" y="24746"/>
                            <a:pt x="99121" y="24574"/>
                            <a:pt x="107324" y="17420"/>
                          </a:cubicBezTo>
                          <a:close/>
                          <a:moveTo>
                            <a:pt x="110325" y="0"/>
                          </a:moveTo>
                          <a:cubicBezTo>
                            <a:pt x="100624" y="8091"/>
                            <a:pt x="87844" y="12971"/>
                            <a:pt x="80160" y="22900"/>
                          </a:cubicBezTo>
                          <a:cubicBezTo>
                            <a:pt x="70179" y="29301"/>
                            <a:pt x="65303" y="28543"/>
                            <a:pt x="53222" y="37841"/>
                          </a:cubicBezTo>
                          <a:cubicBezTo>
                            <a:pt x="40559" y="26215"/>
                            <a:pt x="36296" y="12795"/>
                            <a:pt x="30178" y="7210"/>
                          </a:cubicBezTo>
                          <a:cubicBezTo>
                            <a:pt x="20832" y="26521"/>
                            <a:pt x="8051" y="27061"/>
                            <a:pt x="13" y="44047"/>
                          </a:cubicBezTo>
                          <a:cubicBezTo>
                            <a:pt x="3682" y="54301"/>
                            <a:pt x="1776" y="58288"/>
                            <a:pt x="6934" y="65714"/>
                          </a:cubicBezTo>
                          <a:cubicBezTo>
                            <a:pt x="10027" y="77853"/>
                            <a:pt x="5609" y="84765"/>
                            <a:pt x="6934" y="91844"/>
                          </a:cubicBezTo>
                          <a:cubicBezTo>
                            <a:pt x="28561" y="98634"/>
                            <a:pt x="42710" y="113643"/>
                            <a:pt x="56422" y="120951"/>
                          </a:cubicBezTo>
                          <a:cubicBezTo>
                            <a:pt x="66867" y="113817"/>
                            <a:pt x="87007" y="106776"/>
                            <a:pt x="99270" y="100555"/>
                          </a:cubicBezTo>
                          <a:cubicBezTo>
                            <a:pt x="104418" y="91700"/>
                            <a:pt x="121479" y="83656"/>
                            <a:pt x="133356" y="67698"/>
                          </a:cubicBezTo>
                          <a:cubicBezTo>
                            <a:pt x="133212" y="57780"/>
                            <a:pt x="135868" y="49710"/>
                            <a:pt x="133356" y="36583"/>
                          </a:cubicBezTo>
                          <a:cubicBezTo>
                            <a:pt x="124502" y="29790"/>
                            <a:pt x="117479" y="6405"/>
                            <a:pt x="110325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500;p76">
              <a:extLst>
                <a:ext uri="{FF2B5EF4-FFF2-40B4-BE49-F238E27FC236}">
                  <a16:creationId xmlns:a16="http://schemas.microsoft.com/office/drawing/2014/main" id="{D4F53BA0-77A3-F079-BE0D-C9AF9E36E5A9}"/>
                </a:ext>
              </a:extLst>
            </p:cNvPr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018879046">
                    <a:custGeom>
                      <a:avLst/>
                      <a:gdLst>
                        <a:gd name="connsiteX0" fmla="*/ 31787 w 41710"/>
                        <a:gd name="connsiteY0" fmla="*/ 0 h 28145"/>
                        <a:gd name="connsiteX1" fmla="*/ 16 w 41710"/>
                        <a:gd name="connsiteY1" fmla="*/ 9459 h 28145"/>
                        <a:gd name="connsiteX2" fmla="*/ 41693 w 41710"/>
                        <a:gd name="connsiteY2" fmla="*/ 28125 h 28145"/>
                        <a:gd name="connsiteX3" fmla="*/ 41693 w 41710"/>
                        <a:gd name="connsiteY3" fmla="*/ 28125 h 28145"/>
                        <a:gd name="connsiteX4" fmla="*/ 31787 w 41710"/>
                        <a:gd name="connsiteY4" fmla="*/ 0 h 28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710" h="28145" fill="none" extrusionOk="0">
                          <a:moveTo>
                            <a:pt x="31787" y="0"/>
                          </a:moveTo>
                          <a:cubicBezTo>
                            <a:pt x="22746" y="2713"/>
                            <a:pt x="11510" y="4278"/>
                            <a:pt x="16" y="9459"/>
                          </a:cubicBezTo>
                          <a:cubicBezTo>
                            <a:pt x="19042" y="14309"/>
                            <a:pt x="20822" y="20232"/>
                            <a:pt x="41693" y="28125"/>
                          </a:cubicBezTo>
                          <a:lnTo>
                            <a:pt x="41693" y="28125"/>
                          </a:lnTo>
                          <a:cubicBezTo>
                            <a:pt x="37225" y="20493"/>
                            <a:pt x="35236" y="6244"/>
                            <a:pt x="31787" y="0"/>
                          </a:cubicBezTo>
                          <a:close/>
                        </a:path>
                        <a:path w="41710" h="28145" stroke="0" extrusionOk="0">
                          <a:moveTo>
                            <a:pt x="31787" y="0"/>
                          </a:moveTo>
                          <a:cubicBezTo>
                            <a:pt x="25766" y="5174"/>
                            <a:pt x="10748" y="3448"/>
                            <a:pt x="16" y="9459"/>
                          </a:cubicBezTo>
                          <a:cubicBezTo>
                            <a:pt x="10555" y="8423"/>
                            <a:pt x="28304" y="26020"/>
                            <a:pt x="41693" y="28125"/>
                          </a:cubicBezTo>
                          <a:lnTo>
                            <a:pt x="41693" y="28125"/>
                          </a:lnTo>
                          <a:cubicBezTo>
                            <a:pt x="38426" y="19368"/>
                            <a:pt x="38990" y="10939"/>
                            <a:pt x="31787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501;p76">
              <a:extLst>
                <a:ext uri="{FF2B5EF4-FFF2-40B4-BE49-F238E27FC236}">
                  <a16:creationId xmlns:a16="http://schemas.microsoft.com/office/drawing/2014/main" id="{9CD1DEAF-1FFC-2123-AEA6-C1757C8D3A8D}"/>
                </a:ext>
              </a:extLst>
            </p:cNvPr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812868961">
                    <a:custGeom>
                      <a:avLst/>
                      <a:gdLst>
                        <a:gd name="connsiteX0" fmla="*/ 46065 w 69796"/>
                        <a:gd name="connsiteY0" fmla="*/ 14941 h 46810"/>
                        <a:gd name="connsiteX1" fmla="*/ 49296 w 69796"/>
                        <a:gd name="connsiteY1" fmla="*/ 24402 h 46810"/>
                        <a:gd name="connsiteX2" fmla="*/ 35707 w 69796"/>
                        <a:gd name="connsiteY2" fmla="*/ 18171 h 46810"/>
                        <a:gd name="connsiteX3" fmla="*/ 46065 w 69796"/>
                        <a:gd name="connsiteY3" fmla="*/ 14941 h 46810"/>
                        <a:gd name="connsiteX4" fmla="*/ 52982 w 69796"/>
                        <a:gd name="connsiteY4" fmla="*/ 0 h 46810"/>
                        <a:gd name="connsiteX5" fmla="*/ 0 w 69796"/>
                        <a:gd name="connsiteY5" fmla="*/ 15690 h 46810"/>
                        <a:gd name="connsiteX6" fmla="*/ 69775 w 69796"/>
                        <a:gd name="connsiteY6" fmla="*/ 46791 h 46810"/>
                        <a:gd name="connsiteX7" fmla="*/ 52982 w 69796"/>
                        <a:gd name="connsiteY7" fmla="*/ 0 h 468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9796" h="46810" fill="none" extrusionOk="0">
                          <a:moveTo>
                            <a:pt x="46065" y="14941"/>
                          </a:moveTo>
                          <a:cubicBezTo>
                            <a:pt x="47857" y="17384"/>
                            <a:pt x="47834" y="20580"/>
                            <a:pt x="49296" y="24402"/>
                          </a:cubicBezTo>
                          <a:cubicBezTo>
                            <a:pt x="45674" y="22880"/>
                            <a:pt x="40567" y="18759"/>
                            <a:pt x="35707" y="18171"/>
                          </a:cubicBezTo>
                          <a:cubicBezTo>
                            <a:pt x="39848" y="16110"/>
                            <a:pt x="41667" y="16396"/>
                            <a:pt x="46065" y="14941"/>
                          </a:cubicBezTo>
                          <a:close/>
                          <a:moveTo>
                            <a:pt x="52982" y="0"/>
                          </a:moveTo>
                          <a:cubicBezTo>
                            <a:pt x="31227" y="11201"/>
                            <a:pt x="19447" y="6627"/>
                            <a:pt x="0" y="15690"/>
                          </a:cubicBezTo>
                          <a:cubicBezTo>
                            <a:pt x="31349" y="20652"/>
                            <a:pt x="39190" y="41926"/>
                            <a:pt x="69775" y="46791"/>
                          </a:cubicBezTo>
                          <a:cubicBezTo>
                            <a:pt x="62227" y="31139"/>
                            <a:pt x="59415" y="13245"/>
                            <a:pt x="52982" y="0"/>
                          </a:cubicBezTo>
                          <a:close/>
                        </a:path>
                        <a:path w="69796" h="46810" stroke="0" extrusionOk="0">
                          <a:moveTo>
                            <a:pt x="46065" y="14941"/>
                          </a:moveTo>
                          <a:cubicBezTo>
                            <a:pt x="47359" y="17117"/>
                            <a:pt x="47018" y="20816"/>
                            <a:pt x="49296" y="24402"/>
                          </a:cubicBezTo>
                          <a:cubicBezTo>
                            <a:pt x="45803" y="23088"/>
                            <a:pt x="40159" y="19687"/>
                            <a:pt x="35707" y="18171"/>
                          </a:cubicBezTo>
                          <a:cubicBezTo>
                            <a:pt x="39947" y="16167"/>
                            <a:pt x="42042" y="17323"/>
                            <a:pt x="46065" y="14941"/>
                          </a:cubicBezTo>
                          <a:close/>
                          <a:moveTo>
                            <a:pt x="52982" y="0"/>
                          </a:moveTo>
                          <a:cubicBezTo>
                            <a:pt x="40845" y="5539"/>
                            <a:pt x="15361" y="10522"/>
                            <a:pt x="0" y="15690"/>
                          </a:cubicBezTo>
                          <a:cubicBezTo>
                            <a:pt x="27861" y="21058"/>
                            <a:pt x="36370" y="33457"/>
                            <a:pt x="69775" y="46791"/>
                          </a:cubicBezTo>
                          <a:cubicBezTo>
                            <a:pt x="64595" y="33181"/>
                            <a:pt x="60337" y="15202"/>
                            <a:pt x="52982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502;p76">
              <a:extLst>
                <a:ext uri="{FF2B5EF4-FFF2-40B4-BE49-F238E27FC236}">
                  <a16:creationId xmlns:a16="http://schemas.microsoft.com/office/drawing/2014/main" id="{438171EF-B574-22BB-BA5A-3884E1ED12F1}"/>
                </a:ext>
              </a:extLst>
            </p:cNvPr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184547947">
                    <a:custGeom>
                      <a:avLst/>
                      <a:gdLst>
                        <a:gd name="connsiteX0" fmla="*/ 13369 w 31570"/>
                        <a:gd name="connsiteY0" fmla="*/ 0 h 53767"/>
                        <a:gd name="connsiteX1" fmla="*/ 0 w 31570"/>
                        <a:gd name="connsiteY1" fmla="*/ 25383 h 53767"/>
                        <a:gd name="connsiteX2" fmla="*/ 12675 w 31570"/>
                        <a:gd name="connsiteY2" fmla="*/ 53766 h 53767"/>
                        <a:gd name="connsiteX3" fmla="*/ 31551 w 31570"/>
                        <a:gd name="connsiteY3" fmla="*/ 53766 h 53767"/>
                        <a:gd name="connsiteX4" fmla="*/ 13369 w 31570"/>
                        <a:gd name="connsiteY4" fmla="*/ 0 h 53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570" h="53767" fill="none" extrusionOk="0">
                          <a:moveTo>
                            <a:pt x="13369" y="0"/>
                          </a:moveTo>
                          <a:cubicBezTo>
                            <a:pt x="8992" y="3232"/>
                            <a:pt x="0" y="25383"/>
                            <a:pt x="0" y="25383"/>
                          </a:cubicBezTo>
                          <a:cubicBezTo>
                            <a:pt x="5244" y="31045"/>
                            <a:pt x="6773" y="48132"/>
                            <a:pt x="12675" y="53766"/>
                          </a:cubicBezTo>
                          <a:cubicBezTo>
                            <a:pt x="17650" y="52145"/>
                            <a:pt x="22765" y="55354"/>
                            <a:pt x="31551" y="53766"/>
                          </a:cubicBezTo>
                          <a:cubicBezTo>
                            <a:pt x="22827" y="39682"/>
                            <a:pt x="22499" y="16802"/>
                            <a:pt x="13369" y="0"/>
                          </a:cubicBezTo>
                          <a:close/>
                        </a:path>
                        <a:path w="31570" h="53767" stroke="0" extrusionOk="0">
                          <a:moveTo>
                            <a:pt x="13369" y="0"/>
                          </a:moveTo>
                          <a:cubicBezTo>
                            <a:pt x="8991" y="3231"/>
                            <a:pt x="0" y="25383"/>
                            <a:pt x="0" y="25383"/>
                          </a:cubicBezTo>
                          <a:cubicBezTo>
                            <a:pt x="7683" y="38781"/>
                            <a:pt x="4954" y="42766"/>
                            <a:pt x="12675" y="53766"/>
                          </a:cubicBezTo>
                          <a:cubicBezTo>
                            <a:pt x="16757" y="51709"/>
                            <a:pt x="25740" y="54835"/>
                            <a:pt x="31551" y="53766"/>
                          </a:cubicBezTo>
                          <a:cubicBezTo>
                            <a:pt x="25151" y="40475"/>
                            <a:pt x="22641" y="25109"/>
                            <a:pt x="13369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503;p76">
              <a:extLst>
                <a:ext uri="{FF2B5EF4-FFF2-40B4-BE49-F238E27FC236}">
                  <a16:creationId xmlns:a16="http://schemas.microsoft.com/office/drawing/2014/main" id="{5382E051-3D25-8B9D-224B-CBB250326381}"/>
                </a:ext>
              </a:extLst>
            </p:cNvPr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688102707">
                    <a:custGeom>
                      <a:avLst/>
                      <a:gdLst>
                        <a:gd name="connsiteX0" fmla="*/ 17743 w 45850"/>
                        <a:gd name="connsiteY0" fmla="*/ 22899 h 69456"/>
                        <a:gd name="connsiteX1" fmla="*/ 29252 w 45850"/>
                        <a:gd name="connsiteY1" fmla="*/ 57002 h 69456"/>
                        <a:gd name="connsiteX2" fmla="*/ 22342 w 45850"/>
                        <a:gd name="connsiteY2" fmla="*/ 57002 h 69456"/>
                        <a:gd name="connsiteX3" fmla="*/ 12439 w 45850"/>
                        <a:gd name="connsiteY3" fmla="*/ 34609 h 69456"/>
                        <a:gd name="connsiteX4" fmla="*/ 17743 w 45850"/>
                        <a:gd name="connsiteY4" fmla="*/ 22899 h 69456"/>
                        <a:gd name="connsiteX5" fmla="*/ 22576 w 45850"/>
                        <a:gd name="connsiteY5" fmla="*/ 0 h 69456"/>
                        <a:gd name="connsiteX6" fmla="*/ 16359 w 45850"/>
                        <a:gd name="connsiteY6" fmla="*/ 4236 h 69456"/>
                        <a:gd name="connsiteX7" fmla="*/ 930 w 45850"/>
                        <a:gd name="connsiteY7" fmla="*/ 32359 h 69456"/>
                        <a:gd name="connsiteX8" fmla="*/ 18 w 45850"/>
                        <a:gd name="connsiteY8" fmla="*/ 34846 h 69456"/>
                        <a:gd name="connsiteX9" fmla="*/ 15208 w 45850"/>
                        <a:gd name="connsiteY9" fmla="*/ 69435 h 69456"/>
                        <a:gd name="connsiteX10" fmla="*/ 45831 w 45850"/>
                        <a:gd name="connsiteY10" fmla="*/ 69435 h 69456"/>
                        <a:gd name="connsiteX11" fmla="*/ 22576 w 45850"/>
                        <a:gd name="connsiteY11" fmla="*/ 0 h 694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45850" h="69456" fill="none" extrusionOk="0">
                          <a:moveTo>
                            <a:pt x="17743" y="22899"/>
                          </a:moveTo>
                          <a:cubicBezTo>
                            <a:pt x="25804" y="35734"/>
                            <a:pt x="24641" y="45772"/>
                            <a:pt x="29252" y="57002"/>
                          </a:cubicBezTo>
                          <a:cubicBezTo>
                            <a:pt x="26362" y="57250"/>
                            <a:pt x="24706" y="56637"/>
                            <a:pt x="22342" y="57002"/>
                          </a:cubicBezTo>
                          <a:cubicBezTo>
                            <a:pt x="15163" y="48030"/>
                            <a:pt x="18559" y="43296"/>
                            <a:pt x="12439" y="34609"/>
                          </a:cubicBezTo>
                          <a:cubicBezTo>
                            <a:pt x="13618" y="30426"/>
                            <a:pt x="16056" y="26754"/>
                            <a:pt x="17743" y="22899"/>
                          </a:cubicBezTo>
                          <a:close/>
                          <a:moveTo>
                            <a:pt x="22576" y="0"/>
                          </a:moveTo>
                          <a:cubicBezTo>
                            <a:pt x="20801" y="1752"/>
                            <a:pt x="18602" y="1907"/>
                            <a:pt x="16359" y="4236"/>
                          </a:cubicBezTo>
                          <a:cubicBezTo>
                            <a:pt x="11020" y="7156"/>
                            <a:pt x="2667" y="22391"/>
                            <a:pt x="930" y="32359"/>
                          </a:cubicBezTo>
                          <a:cubicBezTo>
                            <a:pt x="612" y="33321"/>
                            <a:pt x="215" y="34278"/>
                            <a:pt x="18" y="34846"/>
                          </a:cubicBezTo>
                          <a:cubicBezTo>
                            <a:pt x="4366" y="44097"/>
                            <a:pt x="9392" y="57729"/>
                            <a:pt x="15208" y="69435"/>
                          </a:cubicBezTo>
                          <a:cubicBezTo>
                            <a:pt x="29913" y="66984"/>
                            <a:pt x="37264" y="72835"/>
                            <a:pt x="45831" y="69435"/>
                          </a:cubicBezTo>
                          <a:cubicBezTo>
                            <a:pt x="36371" y="50097"/>
                            <a:pt x="36044" y="17428"/>
                            <a:pt x="22576" y="0"/>
                          </a:cubicBezTo>
                          <a:close/>
                        </a:path>
                        <a:path w="45850" h="69456" stroke="0" extrusionOk="0">
                          <a:moveTo>
                            <a:pt x="17743" y="22899"/>
                          </a:moveTo>
                          <a:cubicBezTo>
                            <a:pt x="25144" y="37409"/>
                            <a:pt x="23161" y="51083"/>
                            <a:pt x="29252" y="57002"/>
                          </a:cubicBezTo>
                          <a:cubicBezTo>
                            <a:pt x="27780" y="57738"/>
                            <a:pt x="25369" y="56887"/>
                            <a:pt x="22342" y="57002"/>
                          </a:cubicBezTo>
                          <a:cubicBezTo>
                            <a:pt x="18385" y="49217"/>
                            <a:pt x="18573" y="41604"/>
                            <a:pt x="12439" y="34609"/>
                          </a:cubicBezTo>
                          <a:cubicBezTo>
                            <a:pt x="13595" y="30970"/>
                            <a:pt x="16476" y="26301"/>
                            <a:pt x="17743" y="22899"/>
                          </a:cubicBezTo>
                          <a:close/>
                          <a:moveTo>
                            <a:pt x="22576" y="0"/>
                          </a:moveTo>
                          <a:cubicBezTo>
                            <a:pt x="21335" y="1294"/>
                            <a:pt x="18578" y="2338"/>
                            <a:pt x="16359" y="4236"/>
                          </a:cubicBezTo>
                          <a:cubicBezTo>
                            <a:pt x="11237" y="9299"/>
                            <a:pt x="6303" y="21205"/>
                            <a:pt x="930" y="32359"/>
                          </a:cubicBezTo>
                          <a:cubicBezTo>
                            <a:pt x="727" y="33513"/>
                            <a:pt x="161" y="33803"/>
                            <a:pt x="18" y="34846"/>
                          </a:cubicBezTo>
                          <a:cubicBezTo>
                            <a:pt x="6954" y="41884"/>
                            <a:pt x="9815" y="62689"/>
                            <a:pt x="15208" y="69435"/>
                          </a:cubicBezTo>
                          <a:cubicBezTo>
                            <a:pt x="24161" y="69296"/>
                            <a:pt x="34762" y="72357"/>
                            <a:pt x="45831" y="69435"/>
                          </a:cubicBezTo>
                          <a:cubicBezTo>
                            <a:pt x="32531" y="38680"/>
                            <a:pt x="34916" y="20701"/>
                            <a:pt x="2257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504;p76">
              <a:extLst>
                <a:ext uri="{FF2B5EF4-FFF2-40B4-BE49-F238E27FC236}">
                  <a16:creationId xmlns:a16="http://schemas.microsoft.com/office/drawing/2014/main" id="{4E76722B-D914-035D-2AF0-194BCE4516B1}"/>
                </a:ext>
              </a:extLst>
            </p:cNvPr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938681714">
                    <a:custGeom>
                      <a:avLst/>
                      <a:gdLst>
                        <a:gd name="connsiteX0" fmla="*/ 8297 w 18439"/>
                        <a:gd name="connsiteY0" fmla="*/ 0 h 61493"/>
                        <a:gd name="connsiteX1" fmla="*/ 18 w 18439"/>
                        <a:gd name="connsiteY1" fmla="*/ 27634 h 61493"/>
                        <a:gd name="connsiteX2" fmla="*/ 10596 w 18439"/>
                        <a:gd name="connsiteY2" fmla="*/ 61474 h 61493"/>
                        <a:gd name="connsiteX3" fmla="*/ 18439 w 18439"/>
                        <a:gd name="connsiteY3" fmla="*/ 61474 h 61493"/>
                        <a:gd name="connsiteX4" fmla="*/ 18439 w 18439"/>
                        <a:gd name="connsiteY4" fmla="*/ 5479 h 61493"/>
                        <a:gd name="connsiteX5" fmla="*/ 8297 w 18439"/>
                        <a:gd name="connsiteY5" fmla="*/ 0 h 61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8439" h="61493" fill="none" extrusionOk="0">
                          <a:moveTo>
                            <a:pt x="8297" y="0"/>
                          </a:moveTo>
                          <a:cubicBezTo>
                            <a:pt x="6559" y="11758"/>
                            <a:pt x="-115" y="18358"/>
                            <a:pt x="18" y="27634"/>
                          </a:cubicBezTo>
                          <a:cubicBezTo>
                            <a:pt x="4615" y="39289"/>
                            <a:pt x="3275" y="49045"/>
                            <a:pt x="10596" y="61474"/>
                          </a:cubicBezTo>
                          <a:cubicBezTo>
                            <a:pt x="13402" y="61054"/>
                            <a:pt x="16686" y="62359"/>
                            <a:pt x="18439" y="61474"/>
                          </a:cubicBezTo>
                          <a:cubicBezTo>
                            <a:pt x="14967" y="41671"/>
                            <a:pt x="19979" y="24856"/>
                            <a:pt x="18439" y="5479"/>
                          </a:cubicBezTo>
                          <a:cubicBezTo>
                            <a:pt x="13865" y="4440"/>
                            <a:pt x="11750" y="636"/>
                            <a:pt x="8297" y="0"/>
                          </a:cubicBezTo>
                          <a:close/>
                        </a:path>
                        <a:path w="18439" h="61493" stroke="0" extrusionOk="0">
                          <a:moveTo>
                            <a:pt x="8297" y="0"/>
                          </a:moveTo>
                          <a:cubicBezTo>
                            <a:pt x="7474" y="10530"/>
                            <a:pt x="1835" y="14409"/>
                            <a:pt x="18" y="27634"/>
                          </a:cubicBezTo>
                          <a:cubicBezTo>
                            <a:pt x="7008" y="39994"/>
                            <a:pt x="3776" y="51617"/>
                            <a:pt x="10596" y="61474"/>
                          </a:cubicBezTo>
                          <a:cubicBezTo>
                            <a:pt x="12913" y="60646"/>
                            <a:pt x="14669" y="61559"/>
                            <a:pt x="18439" y="61474"/>
                          </a:cubicBezTo>
                          <a:cubicBezTo>
                            <a:pt x="14969" y="44076"/>
                            <a:pt x="20916" y="20760"/>
                            <a:pt x="18439" y="5479"/>
                          </a:cubicBezTo>
                          <a:cubicBezTo>
                            <a:pt x="15042" y="3725"/>
                            <a:pt x="12292" y="2017"/>
                            <a:pt x="8297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505;p76">
              <a:extLst>
                <a:ext uri="{FF2B5EF4-FFF2-40B4-BE49-F238E27FC236}">
                  <a16:creationId xmlns:a16="http://schemas.microsoft.com/office/drawing/2014/main" id="{C011BD96-184E-78C7-04EB-893EB4BFF5A9}"/>
                </a:ext>
              </a:extLst>
            </p:cNvPr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375613868">
                    <a:custGeom>
                      <a:avLst/>
                      <a:gdLst>
                        <a:gd name="connsiteX0" fmla="*/ 18657 w 31570"/>
                        <a:gd name="connsiteY0" fmla="*/ 16670 h 72925"/>
                        <a:gd name="connsiteX1" fmla="*/ 19589 w 31570"/>
                        <a:gd name="connsiteY1" fmla="*/ 17166 h 72925"/>
                        <a:gd name="connsiteX2" fmla="*/ 19589 w 31570"/>
                        <a:gd name="connsiteY2" fmla="*/ 54496 h 72925"/>
                        <a:gd name="connsiteX3" fmla="*/ 12675 w 31570"/>
                        <a:gd name="connsiteY3" fmla="*/ 34588 h 72925"/>
                        <a:gd name="connsiteX4" fmla="*/ 18657 w 31570"/>
                        <a:gd name="connsiteY4" fmla="*/ 16670 h 72925"/>
                        <a:gd name="connsiteX5" fmla="*/ 11526 w 31570"/>
                        <a:gd name="connsiteY5" fmla="*/ 0 h 72925"/>
                        <a:gd name="connsiteX6" fmla="*/ 0 w 31570"/>
                        <a:gd name="connsiteY6" fmla="*/ 34588 h 72925"/>
                        <a:gd name="connsiteX7" fmla="*/ 13129 w 31570"/>
                        <a:gd name="connsiteY7" fmla="*/ 72925 h 72925"/>
                        <a:gd name="connsiteX8" fmla="*/ 31551 w 31570"/>
                        <a:gd name="connsiteY8" fmla="*/ 72925 h 72925"/>
                        <a:gd name="connsiteX9" fmla="*/ 31551 w 31570"/>
                        <a:gd name="connsiteY9" fmla="*/ 9713 h 72925"/>
                        <a:gd name="connsiteX10" fmla="*/ 11526 w 31570"/>
                        <a:gd name="connsiteY10" fmla="*/ 0 h 72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1570" h="72925" fill="none" extrusionOk="0">
                          <a:moveTo>
                            <a:pt x="18657" y="16670"/>
                          </a:moveTo>
                          <a:cubicBezTo>
                            <a:pt x="18970" y="16715"/>
                            <a:pt x="19308" y="17105"/>
                            <a:pt x="19589" y="17166"/>
                          </a:cubicBezTo>
                          <a:cubicBezTo>
                            <a:pt x="22883" y="24661"/>
                            <a:pt x="18671" y="36017"/>
                            <a:pt x="19589" y="54496"/>
                          </a:cubicBezTo>
                          <a:cubicBezTo>
                            <a:pt x="17163" y="47750"/>
                            <a:pt x="18185" y="43780"/>
                            <a:pt x="12675" y="34588"/>
                          </a:cubicBezTo>
                          <a:cubicBezTo>
                            <a:pt x="11822" y="30127"/>
                            <a:pt x="18043" y="22379"/>
                            <a:pt x="18657" y="16670"/>
                          </a:cubicBezTo>
                          <a:close/>
                          <a:moveTo>
                            <a:pt x="11526" y="0"/>
                          </a:moveTo>
                          <a:cubicBezTo>
                            <a:pt x="7004" y="15257"/>
                            <a:pt x="4224" y="19874"/>
                            <a:pt x="0" y="34588"/>
                          </a:cubicBezTo>
                          <a:cubicBezTo>
                            <a:pt x="6719" y="41021"/>
                            <a:pt x="5335" y="58893"/>
                            <a:pt x="13129" y="72925"/>
                          </a:cubicBezTo>
                          <a:cubicBezTo>
                            <a:pt x="18547" y="70988"/>
                            <a:pt x="22343" y="74239"/>
                            <a:pt x="31551" y="72925"/>
                          </a:cubicBezTo>
                          <a:cubicBezTo>
                            <a:pt x="26550" y="42496"/>
                            <a:pt x="32309" y="33727"/>
                            <a:pt x="31551" y="9713"/>
                          </a:cubicBezTo>
                          <a:cubicBezTo>
                            <a:pt x="23174" y="7128"/>
                            <a:pt x="21125" y="3151"/>
                            <a:pt x="11526" y="0"/>
                          </a:cubicBezTo>
                          <a:close/>
                        </a:path>
                        <a:path w="31570" h="72925" stroke="0" extrusionOk="0">
                          <a:moveTo>
                            <a:pt x="18657" y="16670"/>
                          </a:moveTo>
                          <a:cubicBezTo>
                            <a:pt x="19123" y="16793"/>
                            <a:pt x="19316" y="17031"/>
                            <a:pt x="19589" y="17166"/>
                          </a:cubicBezTo>
                          <a:cubicBezTo>
                            <a:pt x="20922" y="32840"/>
                            <a:pt x="19068" y="35978"/>
                            <a:pt x="19589" y="54496"/>
                          </a:cubicBezTo>
                          <a:cubicBezTo>
                            <a:pt x="18144" y="50408"/>
                            <a:pt x="16915" y="42653"/>
                            <a:pt x="12675" y="34588"/>
                          </a:cubicBezTo>
                          <a:cubicBezTo>
                            <a:pt x="12558" y="29630"/>
                            <a:pt x="17735" y="25000"/>
                            <a:pt x="18657" y="16670"/>
                          </a:cubicBezTo>
                          <a:close/>
                          <a:moveTo>
                            <a:pt x="11526" y="0"/>
                          </a:moveTo>
                          <a:cubicBezTo>
                            <a:pt x="9199" y="10625"/>
                            <a:pt x="2148" y="27363"/>
                            <a:pt x="0" y="34588"/>
                          </a:cubicBezTo>
                          <a:cubicBezTo>
                            <a:pt x="7895" y="49873"/>
                            <a:pt x="8626" y="64783"/>
                            <a:pt x="13129" y="72925"/>
                          </a:cubicBezTo>
                          <a:cubicBezTo>
                            <a:pt x="18898" y="71835"/>
                            <a:pt x="27786" y="73825"/>
                            <a:pt x="31551" y="72925"/>
                          </a:cubicBezTo>
                          <a:cubicBezTo>
                            <a:pt x="25159" y="53446"/>
                            <a:pt x="33956" y="39928"/>
                            <a:pt x="31551" y="9713"/>
                          </a:cubicBezTo>
                          <a:cubicBezTo>
                            <a:pt x="23536" y="8012"/>
                            <a:pt x="17144" y="2099"/>
                            <a:pt x="1152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506;p76">
              <a:extLst>
                <a:ext uri="{FF2B5EF4-FFF2-40B4-BE49-F238E27FC236}">
                  <a16:creationId xmlns:a16="http://schemas.microsoft.com/office/drawing/2014/main" id="{4A8150F0-2739-B1B8-14DB-BC8C7B311575}"/>
                </a:ext>
              </a:extLst>
            </p:cNvPr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704192186">
                    <a:custGeom>
                      <a:avLst/>
                      <a:gdLst>
                        <a:gd name="connsiteX0" fmla="*/ 0 w 34561"/>
                        <a:gd name="connsiteY0" fmla="*/ 0 h 21661"/>
                        <a:gd name="connsiteX1" fmla="*/ 10140 w 34561"/>
                        <a:gd name="connsiteY1" fmla="*/ 21661 h 21661"/>
                        <a:gd name="connsiteX2" fmla="*/ 24182 w 34561"/>
                        <a:gd name="connsiteY2" fmla="*/ 18665 h 21661"/>
                        <a:gd name="connsiteX3" fmla="*/ 34543 w 34561"/>
                        <a:gd name="connsiteY3" fmla="*/ 0 h 21661"/>
                        <a:gd name="connsiteX4" fmla="*/ 0 w 34561"/>
                        <a:gd name="connsiteY4" fmla="*/ 0 h 216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561" h="21661" fill="none" extrusionOk="0">
                          <a:moveTo>
                            <a:pt x="0" y="0"/>
                          </a:moveTo>
                          <a:cubicBezTo>
                            <a:pt x="5483" y="5666"/>
                            <a:pt x="4132" y="14257"/>
                            <a:pt x="10140" y="21661"/>
                          </a:cubicBezTo>
                          <a:cubicBezTo>
                            <a:pt x="14498" y="19659"/>
                            <a:pt x="21221" y="19420"/>
                            <a:pt x="24182" y="18665"/>
                          </a:cubicBezTo>
                          <a:cubicBezTo>
                            <a:pt x="28093" y="9213"/>
                            <a:pt x="31935" y="8671"/>
                            <a:pt x="34543" y="0"/>
                          </a:cubicBezTo>
                          <a:cubicBezTo>
                            <a:pt x="19224" y="497"/>
                            <a:pt x="14045" y="-1031"/>
                            <a:pt x="0" y="0"/>
                          </a:cubicBezTo>
                          <a:close/>
                        </a:path>
                        <a:path w="34561" h="21661" stroke="0" extrusionOk="0">
                          <a:moveTo>
                            <a:pt x="0" y="0"/>
                          </a:moveTo>
                          <a:cubicBezTo>
                            <a:pt x="4802" y="9267"/>
                            <a:pt x="5554" y="16628"/>
                            <a:pt x="10140" y="21661"/>
                          </a:cubicBezTo>
                          <a:cubicBezTo>
                            <a:pt x="13073" y="20536"/>
                            <a:pt x="20800" y="19863"/>
                            <a:pt x="24182" y="18665"/>
                          </a:cubicBezTo>
                          <a:cubicBezTo>
                            <a:pt x="26174" y="11147"/>
                            <a:pt x="31031" y="9413"/>
                            <a:pt x="34543" y="0"/>
                          </a:cubicBezTo>
                          <a:cubicBezTo>
                            <a:pt x="25235" y="3908"/>
                            <a:pt x="8445" y="-325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507;p76">
              <a:extLst>
                <a:ext uri="{FF2B5EF4-FFF2-40B4-BE49-F238E27FC236}">
                  <a16:creationId xmlns:a16="http://schemas.microsoft.com/office/drawing/2014/main" id="{74DFAAB9-A070-A758-1829-69074C2B73F6}"/>
                </a:ext>
              </a:extLst>
            </p:cNvPr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98691438">
                    <a:custGeom>
                      <a:avLst/>
                      <a:gdLst>
                        <a:gd name="connsiteX0" fmla="*/ 33869 w 54130"/>
                        <a:gd name="connsiteY0" fmla="*/ 12457 h 35122"/>
                        <a:gd name="connsiteX1" fmla="*/ 29944 w 54130"/>
                        <a:gd name="connsiteY1" fmla="*/ 19176 h 35122"/>
                        <a:gd name="connsiteX2" fmla="*/ 22577 w 54130"/>
                        <a:gd name="connsiteY2" fmla="*/ 20911 h 35122"/>
                        <a:gd name="connsiteX3" fmla="*/ 18658 w 54130"/>
                        <a:gd name="connsiteY3" fmla="*/ 12457 h 35122"/>
                        <a:gd name="connsiteX4" fmla="*/ 33869 w 54130"/>
                        <a:gd name="connsiteY4" fmla="*/ 12457 h 35122"/>
                        <a:gd name="connsiteX5" fmla="*/ 0 w 54130"/>
                        <a:gd name="connsiteY5" fmla="*/ 21 h 35122"/>
                        <a:gd name="connsiteX6" fmla="*/ 16358 w 54130"/>
                        <a:gd name="connsiteY6" fmla="*/ 35100 h 35122"/>
                        <a:gd name="connsiteX7" fmla="*/ 37317 w 54130"/>
                        <a:gd name="connsiteY7" fmla="*/ 30373 h 35122"/>
                        <a:gd name="connsiteX8" fmla="*/ 54130 w 54130"/>
                        <a:gd name="connsiteY8" fmla="*/ 21 h 35122"/>
                        <a:gd name="connsiteX9" fmla="*/ 0 w 54130"/>
                        <a:gd name="connsiteY9" fmla="*/ 21 h 351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4130" h="35122" fill="none" extrusionOk="0">
                          <a:moveTo>
                            <a:pt x="33869" y="12457"/>
                          </a:moveTo>
                          <a:cubicBezTo>
                            <a:pt x="32817" y="15462"/>
                            <a:pt x="31074" y="17116"/>
                            <a:pt x="29944" y="19176"/>
                          </a:cubicBezTo>
                          <a:cubicBezTo>
                            <a:pt x="28175" y="19915"/>
                            <a:pt x="24350" y="20177"/>
                            <a:pt x="22577" y="20911"/>
                          </a:cubicBezTo>
                          <a:cubicBezTo>
                            <a:pt x="20701" y="18608"/>
                            <a:pt x="20087" y="15232"/>
                            <a:pt x="18658" y="12457"/>
                          </a:cubicBezTo>
                          <a:cubicBezTo>
                            <a:pt x="25080" y="11084"/>
                            <a:pt x="28126" y="14101"/>
                            <a:pt x="33869" y="12457"/>
                          </a:cubicBezTo>
                          <a:close/>
                          <a:moveTo>
                            <a:pt x="0" y="21"/>
                          </a:moveTo>
                          <a:cubicBezTo>
                            <a:pt x="6947" y="8381"/>
                            <a:pt x="8054" y="24108"/>
                            <a:pt x="16358" y="35100"/>
                          </a:cubicBezTo>
                          <a:cubicBezTo>
                            <a:pt x="22699" y="31028"/>
                            <a:pt x="27424" y="33817"/>
                            <a:pt x="37317" y="30373"/>
                          </a:cubicBezTo>
                          <a:cubicBezTo>
                            <a:pt x="41932" y="14015"/>
                            <a:pt x="49691" y="14788"/>
                            <a:pt x="54130" y="21"/>
                          </a:cubicBezTo>
                          <a:cubicBezTo>
                            <a:pt x="35360" y="4281"/>
                            <a:pt x="13356" y="-1796"/>
                            <a:pt x="0" y="21"/>
                          </a:cubicBezTo>
                          <a:close/>
                        </a:path>
                        <a:path w="54130" h="35122" stroke="0" extrusionOk="0">
                          <a:moveTo>
                            <a:pt x="33869" y="12457"/>
                          </a:moveTo>
                          <a:cubicBezTo>
                            <a:pt x="32926" y="14976"/>
                            <a:pt x="30896" y="15747"/>
                            <a:pt x="29944" y="19176"/>
                          </a:cubicBezTo>
                          <a:cubicBezTo>
                            <a:pt x="28100" y="20537"/>
                            <a:pt x="25428" y="19474"/>
                            <a:pt x="22577" y="20911"/>
                          </a:cubicBezTo>
                          <a:cubicBezTo>
                            <a:pt x="20782" y="17304"/>
                            <a:pt x="20044" y="15187"/>
                            <a:pt x="18658" y="12457"/>
                          </a:cubicBezTo>
                          <a:cubicBezTo>
                            <a:pt x="23992" y="11352"/>
                            <a:pt x="28868" y="13209"/>
                            <a:pt x="33869" y="12457"/>
                          </a:cubicBezTo>
                          <a:close/>
                          <a:moveTo>
                            <a:pt x="0" y="21"/>
                          </a:moveTo>
                          <a:cubicBezTo>
                            <a:pt x="6807" y="11027"/>
                            <a:pt x="7183" y="25736"/>
                            <a:pt x="16358" y="35100"/>
                          </a:cubicBezTo>
                          <a:cubicBezTo>
                            <a:pt x="22816" y="32903"/>
                            <a:pt x="33129" y="33234"/>
                            <a:pt x="37317" y="30373"/>
                          </a:cubicBezTo>
                          <a:cubicBezTo>
                            <a:pt x="41645" y="20243"/>
                            <a:pt x="50261" y="7514"/>
                            <a:pt x="54130" y="21"/>
                          </a:cubicBezTo>
                          <a:cubicBezTo>
                            <a:pt x="35637" y="3641"/>
                            <a:pt x="18430" y="-4864"/>
                            <a:pt x="0" y="21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508;p76">
              <a:extLst>
                <a:ext uri="{FF2B5EF4-FFF2-40B4-BE49-F238E27FC236}">
                  <a16:creationId xmlns:a16="http://schemas.microsoft.com/office/drawing/2014/main" id="{2BA3135B-C8A5-0239-C18F-1038609AF322}"/>
                </a:ext>
              </a:extLst>
            </p:cNvPr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956534564">
                    <a:custGeom>
                      <a:avLst/>
                      <a:gdLst>
                        <a:gd name="connsiteX0" fmla="*/ 497675 w 672924"/>
                        <a:gd name="connsiteY0" fmla="*/ 19 h 943251"/>
                        <a:gd name="connsiteX1" fmla="*/ 399793 w 672924"/>
                        <a:gd name="connsiteY1" fmla="*/ 45804 h 943251"/>
                        <a:gd name="connsiteX2" fmla="*/ 365250 w 672924"/>
                        <a:gd name="connsiteY2" fmla="*/ 46809 h 943251"/>
                        <a:gd name="connsiteX3" fmla="*/ 353742 w 672924"/>
                        <a:gd name="connsiteY3" fmla="*/ 80158 h 943251"/>
                        <a:gd name="connsiteX4" fmla="*/ 368022 w 672924"/>
                        <a:gd name="connsiteY4" fmla="*/ 125706 h 943251"/>
                        <a:gd name="connsiteX5" fmla="*/ 339225 w 672924"/>
                        <a:gd name="connsiteY5" fmla="*/ 125706 h 943251"/>
                        <a:gd name="connsiteX6" fmla="*/ 333480 w 672924"/>
                        <a:gd name="connsiteY6" fmla="*/ 79152 h 943251"/>
                        <a:gd name="connsiteX7" fmla="*/ 314822 w 672924"/>
                        <a:gd name="connsiteY7" fmla="*/ 71446 h 943251"/>
                        <a:gd name="connsiteX8" fmla="*/ 306068 w 672924"/>
                        <a:gd name="connsiteY8" fmla="*/ 102547 h 943251"/>
                        <a:gd name="connsiteX9" fmla="*/ 284876 w 672924"/>
                        <a:gd name="connsiteY9" fmla="*/ 95590 h 943251"/>
                        <a:gd name="connsiteX10" fmla="*/ 279131 w 672924"/>
                        <a:gd name="connsiteY10" fmla="*/ 59246 h 943251"/>
                        <a:gd name="connsiteX11" fmla="*/ 244588 w 672924"/>
                        <a:gd name="connsiteY11" fmla="*/ 65474 h 943251"/>
                        <a:gd name="connsiteX12" fmla="*/ 205668 w 672924"/>
                        <a:gd name="connsiteY12" fmla="*/ 80906 h 943251"/>
                        <a:gd name="connsiteX13" fmla="*/ 176871 w 672924"/>
                        <a:gd name="connsiteY13" fmla="*/ 112008 h 943251"/>
                        <a:gd name="connsiteX14" fmla="*/ 136583 w 672924"/>
                        <a:gd name="connsiteY14" fmla="*/ 121468 h 943251"/>
                        <a:gd name="connsiteX15" fmla="*/ 112163 w 672924"/>
                        <a:gd name="connsiteY15" fmla="*/ 155566 h 943251"/>
                        <a:gd name="connsiteX16" fmla="*/ 126443 w 672924"/>
                        <a:gd name="connsiteY16" fmla="*/ 178961 h 943251"/>
                        <a:gd name="connsiteX17" fmla="*/ 97663 w 672924"/>
                        <a:gd name="connsiteY17" fmla="*/ 205332 h 943251"/>
                        <a:gd name="connsiteX18" fmla="*/ 48841 w 672924"/>
                        <a:gd name="connsiteY18" fmla="*/ 227229 h 943251"/>
                        <a:gd name="connsiteX19" fmla="*/ 14298 w 672924"/>
                        <a:gd name="connsiteY19" fmla="*/ 234206 h 943251"/>
                        <a:gd name="connsiteX20" fmla="*/ 22815 w 672924"/>
                        <a:gd name="connsiteY20" fmla="*/ 267554 h 943251"/>
                        <a:gd name="connsiteX21" fmla="*/ 48841 w 672924"/>
                        <a:gd name="connsiteY21" fmla="*/ 270530 h 943251"/>
                        <a:gd name="connsiteX22" fmla="*/ 55972 w 672924"/>
                        <a:gd name="connsiteY22" fmla="*/ 287717 h 943251"/>
                        <a:gd name="connsiteX23" fmla="*/ 18 w 672924"/>
                        <a:gd name="connsiteY23" fmla="*/ 292447 h 943251"/>
                        <a:gd name="connsiteX24" fmla="*/ 18 w 672924"/>
                        <a:gd name="connsiteY24" fmla="*/ 318818 h 943251"/>
                        <a:gd name="connsiteX25" fmla="*/ 31569 w 672924"/>
                        <a:gd name="connsiteY25" fmla="*/ 342213 h 943251"/>
                        <a:gd name="connsiteX26" fmla="*/ 47400 w 672924"/>
                        <a:gd name="connsiteY26" fmla="*/ 333916 h 943251"/>
                        <a:gd name="connsiteX27" fmla="*/ 71857 w 672924"/>
                        <a:gd name="connsiteY27" fmla="*/ 342213 h 943251"/>
                        <a:gd name="connsiteX28" fmla="*/ 105032 w 672924"/>
                        <a:gd name="connsiteY28" fmla="*/ 360878 h 943251"/>
                        <a:gd name="connsiteX29" fmla="*/ 133811 w 672924"/>
                        <a:gd name="connsiteY29" fmla="*/ 421346 h 943251"/>
                        <a:gd name="connsiteX30" fmla="*/ 126680 w 672924"/>
                        <a:gd name="connsiteY30" fmla="*/ 499258 h 943251"/>
                        <a:gd name="connsiteX31" fmla="*/ 126680 w 672924"/>
                        <a:gd name="connsiteY31" fmla="*/ 580125 h 943251"/>
                        <a:gd name="connsiteX32" fmla="*/ 153854 w 672924"/>
                        <a:gd name="connsiteY32" fmla="*/ 589349 h 943251"/>
                        <a:gd name="connsiteX33" fmla="*/ 138881 w 672924"/>
                        <a:gd name="connsiteY33" fmla="*/ 614222 h 943251"/>
                        <a:gd name="connsiteX34" fmla="*/ 103646 w 672924"/>
                        <a:gd name="connsiteY34" fmla="*/ 608014 h 943251"/>
                        <a:gd name="connsiteX35" fmla="*/ 103646 w 672924"/>
                        <a:gd name="connsiteY35" fmla="*/ 654804 h 943251"/>
                        <a:gd name="connsiteX36" fmla="*/ 130820 w 672924"/>
                        <a:gd name="connsiteY36" fmla="*/ 676445 h 943251"/>
                        <a:gd name="connsiteX37" fmla="*/ 110777 w 672924"/>
                        <a:gd name="connsiteY37" fmla="*/ 723235 h 943251"/>
                        <a:gd name="connsiteX38" fmla="*/ 119294 w 672924"/>
                        <a:gd name="connsiteY38" fmla="*/ 799136 h 943251"/>
                        <a:gd name="connsiteX39" fmla="*/ 130127 w 672924"/>
                        <a:gd name="connsiteY39" fmla="*/ 856628 h 943251"/>
                        <a:gd name="connsiteX40" fmla="*/ 139100 w 672924"/>
                        <a:gd name="connsiteY40" fmla="*/ 909646 h 943251"/>
                        <a:gd name="connsiteX41" fmla="*/ 168117 w 672924"/>
                        <a:gd name="connsiteY41" fmla="*/ 904916 h 943251"/>
                        <a:gd name="connsiteX42" fmla="*/ 198519 w 672924"/>
                        <a:gd name="connsiteY42" fmla="*/ 943231 h 943251"/>
                        <a:gd name="connsiteX43" fmla="*/ 222247 w 672924"/>
                        <a:gd name="connsiteY43" fmla="*/ 899673 h 943251"/>
                        <a:gd name="connsiteX44" fmla="*/ 242746 w 672924"/>
                        <a:gd name="connsiteY44" fmla="*/ 831242 h 943251"/>
                        <a:gd name="connsiteX45" fmla="*/ 270139 w 672924"/>
                        <a:gd name="connsiteY45" fmla="*/ 783959 h 943251"/>
                        <a:gd name="connsiteX46" fmla="*/ 309059 w 672924"/>
                        <a:gd name="connsiteY46" fmla="*/ 772508 h 943251"/>
                        <a:gd name="connsiteX47" fmla="*/ 366636 w 672924"/>
                        <a:gd name="connsiteY47" fmla="*/ 746137 h 943251"/>
                        <a:gd name="connsiteX48" fmla="*/ 397039 w 672924"/>
                        <a:gd name="connsiteY48" fmla="*/ 705556 h 943251"/>
                        <a:gd name="connsiteX49" fmla="*/ 451607 w 672924"/>
                        <a:gd name="connsiteY49" fmla="*/ 697849 h 943251"/>
                        <a:gd name="connsiteX50" fmla="*/ 519087 w 672924"/>
                        <a:gd name="connsiteY50" fmla="*/ 651808 h 943251"/>
                        <a:gd name="connsiteX51" fmla="*/ 482939 w 672924"/>
                        <a:gd name="connsiteY51" fmla="*/ 647827 h 943251"/>
                        <a:gd name="connsiteX52" fmla="*/ 465887 w 672924"/>
                        <a:gd name="connsiteY52" fmla="*/ 647827 h 943251"/>
                        <a:gd name="connsiteX53" fmla="*/ 482939 w 672924"/>
                        <a:gd name="connsiteY53" fmla="*/ 604269 h 943251"/>
                        <a:gd name="connsiteX54" fmla="*/ 519087 w 672924"/>
                        <a:gd name="connsiteY54" fmla="*/ 640120 h 943251"/>
                        <a:gd name="connsiteX55" fmla="*/ 533130 w 672924"/>
                        <a:gd name="connsiteY55" fmla="*/ 605767 h 943251"/>
                        <a:gd name="connsiteX56" fmla="*/ 520473 w 672924"/>
                        <a:gd name="connsiteY56" fmla="*/ 561460 h 943251"/>
                        <a:gd name="connsiteX57" fmla="*/ 520473 w 672924"/>
                        <a:gd name="connsiteY57" fmla="*/ 561460 h 943251"/>
                        <a:gd name="connsiteX58" fmla="*/ 522114 w 672924"/>
                        <a:gd name="connsiteY58" fmla="*/ 561657 h 943251"/>
                        <a:gd name="connsiteX59" fmla="*/ 546261 w 672924"/>
                        <a:gd name="connsiteY59" fmla="*/ 533099 h 943251"/>
                        <a:gd name="connsiteX60" fmla="*/ 550985 w 672924"/>
                        <a:gd name="connsiteY60" fmla="*/ 519420 h 943251"/>
                        <a:gd name="connsiteX61" fmla="*/ 550985 w 672924"/>
                        <a:gd name="connsiteY61" fmla="*/ 519420 h 943251"/>
                        <a:gd name="connsiteX62" fmla="*/ 550383 w 672924"/>
                        <a:gd name="connsiteY62" fmla="*/ 520603 h 943251"/>
                        <a:gd name="connsiteX63" fmla="*/ 558006 w 672924"/>
                        <a:gd name="connsiteY63" fmla="*/ 500243 h 943251"/>
                        <a:gd name="connsiteX64" fmla="*/ 573673 w 672924"/>
                        <a:gd name="connsiteY64" fmla="*/ 458183 h 943251"/>
                        <a:gd name="connsiteX65" fmla="*/ 573673 w 672924"/>
                        <a:gd name="connsiteY65" fmla="*/ 425584 h 943251"/>
                        <a:gd name="connsiteX66" fmla="*/ 562146 w 672924"/>
                        <a:gd name="connsiteY66" fmla="*/ 397459 h 943251"/>
                        <a:gd name="connsiteX67" fmla="*/ 579418 w 672924"/>
                        <a:gd name="connsiteY67" fmla="*/ 386756 h 943251"/>
                        <a:gd name="connsiteX68" fmla="*/ 595321 w 672924"/>
                        <a:gd name="connsiteY68" fmla="*/ 375818 h 943251"/>
                        <a:gd name="connsiteX69" fmla="*/ 588172 w 672924"/>
                        <a:gd name="connsiteY69" fmla="*/ 329028 h 943251"/>
                        <a:gd name="connsiteX70" fmla="*/ 595321 w 672924"/>
                        <a:gd name="connsiteY70" fmla="*/ 276758 h 943251"/>
                        <a:gd name="connsiteX71" fmla="*/ 631232 w 672924"/>
                        <a:gd name="connsiteY71" fmla="*/ 233713 h 943251"/>
                        <a:gd name="connsiteX72" fmla="*/ 663020 w 672924"/>
                        <a:gd name="connsiteY72" fmla="*/ 192402 h 943251"/>
                        <a:gd name="connsiteX73" fmla="*/ 672924 w 672924"/>
                        <a:gd name="connsiteY73" fmla="*/ 158305 h 943251"/>
                        <a:gd name="connsiteX74" fmla="*/ 635609 w 672924"/>
                        <a:gd name="connsiteY74" fmla="*/ 139640 h 943251"/>
                        <a:gd name="connsiteX75" fmla="*/ 593935 w 672924"/>
                        <a:gd name="connsiteY75" fmla="*/ 156551 h 943251"/>
                        <a:gd name="connsiteX76" fmla="*/ 552243 w 672924"/>
                        <a:gd name="connsiteY76" fmla="*/ 198867 h 943251"/>
                        <a:gd name="connsiteX77" fmla="*/ 579418 w 672924"/>
                        <a:gd name="connsiteY77" fmla="*/ 146854 h 943251"/>
                        <a:gd name="connsiteX78" fmla="*/ 581041 w 672924"/>
                        <a:gd name="connsiteY78" fmla="*/ 138142 h 943251"/>
                        <a:gd name="connsiteX79" fmla="*/ 500429 w 672924"/>
                        <a:gd name="connsiteY79" fmla="*/ 138142 h 943251"/>
                        <a:gd name="connsiteX80" fmla="*/ 498824 w 672924"/>
                        <a:gd name="connsiteY80" fmla="*/ 117980 h 943251"/>
                        <a:gd name="connsiteX81" fmla="*/ 533130 w 672924"/>
                        <a:gd name="connsiteY81" fmla="*/ 113506 h 943251"/>
                        <a:gd name="connsiteX82" fmla="*/ 581041 w 672924"/>
                        <a:gd name="connsiteY82" fmla="*/ 113506 h 943251"/>
                        <a:gd name="connsiteX83" fmla="*/ 575278 w 672924"/>
                        <a:gd name="connsiteY83" fmla="*/ 71446 h 943251"/>
                        <a:gd name="connsiteX84" fmla="*/ 559393 w 672924"/>
                        <a:gd name="connsiteY84" fmla="*/ 32619 h 943251"/>
                        <a:gd name="connsiteX85" fmla="*/ 497675 w 672924"/>
                        <a:gd name="connsiteY85" fmla="*/ 19 h 9432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</a:cxnLst>
                      <a:rect l="l" t="t" r="r" b="b"/>
                      <a:pathLst>
                        <a:path w="672924" h="943251" fill="none" extrusionOk="0">
                          <a:moveTo>
                            <a:pt x="497675" y="19"/>
                          </a:moveTo>
                          <a:cubicBezTo>
                            <a:pt x="464103" y="29136"/>
                            <a:pt x="437814" y="23748"/>
                            <a:pt x="399793" y="45804"/>
                          </a:cubicBezTo>
                          <a:cubicBezTo>
                            <a:pt x="385810" y="46924"/>
                            <a:pt x="377102" y="44181"/>
                            <a:pt x="365250" y="46809"/>
                          </a:cubicBezTo>
                          <a:cubicBezTo>
                            <a:pt x="366328" y="55338"/>
                            <a:pt x="357721" y="66915"/>
                            <a:pt x="353742" y="80158"/>
                          </a:cubicBezTo>
                          <a:cubicBezTo>
                            <a:pt x="365596" y="99039"/>
                            <a:pt x="363394" y="114514"/>
                            <a:pt x="368022" y="125706"/>
                          </a:cubicBezTo>
                          <a:cubicBezTo>
                            <a:pt x="357337" y="129122"/>
                            <a:pt x="348016" y="123860"/>
                            <a:pt x="339225" y="125706"/>
                          </a:cubicBezTo>
                          <a:cubicBezTo>
                            <a:pt x="335880" y="105768"/>
                            <a:pt x="335770" y="95293"/>
                            <a:pt x="333480" y="79152"/>
                          </a:cubicBezTo>
                          <a:cubicBezTo>
                            <a:pt x="328606" y="79668"/>
                            <a:pt x="324084" y="74659"/>
                            <a:pt x="314822" y="71446"/>
                          </a:cubicBezTo>
                          <a:cubicBezTo>
                            <a:pt x="315388" y="83407"/>
                            <a:pt x="304389" y="95122"/>
                            <a:pt x="306068" y="102547"/>
                          </a:cubicBezTo>
                          <a:cubicBezTo>
                            <a:pt x="296466" y="99656"/>
                            <a:pt x="294895" y="98421"/>
                            <a:pt x="284876" y="95590"/>
                          </a:cubicBezTo>
                          <a:cubicBezTo>
                            <a:pt x="281991" y="87490"/>
                            <a:pt x="282156" y="68708"/>
                            <a:pt x="279131" y="59246"/>
                          </a:cubicBezTo>
                          <a:cubicBezTo>
                            <a:pt x="264835" y="64145"/>
                            <a:pt x="261184" y="58841"/>
                            <a:pt x="244588" y="65474"/>
                          </a:cubicBezTo>
                          <a:cubicBezTo>
                            <a:pt x="236540" y="71249"/>
                            <a:pt x="213052" y="75324"/>
                            <a:pt x="205668" y="80906"/>
                          </a:cubicBezTo>
                          <a:cubicBezTo>
                            <a:pt x="199813" y="88407"/>
                            <a:pt x="189049" y="98245"/>
                            <a:pt x="176871" y="112008"/>
                          </a:cubicBezTo>
                          <a:cubicBezTo>
                            <a:pt x="160677" y="117793"/>
                            <a:pt x="148442" y="115378"/>
                            <a:pt x="136583" y="121468"/>
                          </a:cubicBezTo>
                          <a:cubicBezTo>
                            <a:pt x="133530" y="131263"/>
                            <a:pt x="117676" y="139409"/>
                            <a:pt x="112163" y="155566"/>
                          </a:cubicBezTo>
                          <a:cubicBezTo>
                            <a:pt x="116437" y="162143"/>
                            <a:pt x="118584" y="172162"/>
                            <a:pt x="126443" y="178961"/>
                          </a:cubicBezTo>
                          <a:cubicBezTo>
                            <a:pt x="112452" y="192485"/>
                            <a:pt x="102251" y="196268"/>
                            <a:pt x="97663" y="205332"/>
                          </a:cubicBezTo>
                          <a:cubicBezTo>
                            <a:pt x="84380" y="211909"/>
                            <a:pt x="62717" y="214550"/>
                            <a:pt x="48841" y="227229"/>
                          </a:cubicBezTo>
                          <a:cubicBezTo>
                            <a:pt x="34192" y="232125"/>
                            <a:pt x="29768" y="227506"/>
                            <a:pt x="14298" y="234206"/>
                          </a:cubicBezTo>
                          <a:cubicBezTo>
                            <a:pt x="17522" y="245920"/>
                            <a:pt x="15239" y="252526"/>
                            <a:pt x="22815" y="267554"/>
                          </a:cubicBezTo>
                          <a:cubicBezTo>
                            <a:pt x="33019" y="265620"/>
                            <a:pt x="38772" y="270737"/>
                            <a:pt x="48841" y="270530"/>
                          </a:cubicBezTo>
                          <a:cubicBezTo>
                            <a:pt x="51687" y="277212"/>
                            <a:pt x="51357" y="281563"/>
                            <a:pt x="55972" y="287717"/>
                          </a:cubicBezTo>
                          <a:cubicBezTo>
                            <a:pt x="36275" y="291554"/>
                            <a:pt x="20815" y="290429"/>
                            <a:pt x="18" y="292447"/>
                          </a:cubicBezTo>
                          <a:cubicBezTo>
                            <a:pt x="253" y="302552"/>
                            <a:pt x="-1355" y="308790"/>
                            <a:pt x="18" y="318818"/>
                          </a:cubicBezTo>
                          <a:cubicBezTo>
                            <a:pt x="13011" y="327298"/>
                            <a:pt x="17535" y="332970"/>
                            <a:pt x="31569" y="342213"/>
                          </a:cubicBezTo>
                          <a:cubicBezTo>
                            <a:pt x="31561" y="342006"/>
                            <a:pt x="36204" y="333082"/>
                            <a:pt x="47400" y="333916"/>
                          </a:cubicBezTo>
                          <a:cubicBezTo>
                            <a:pt x="53914" y="332251"/>
                            <a:pt x="61891" y="335777"/>
                            <a:pt x="71857" y="342213"/>
                          </a:cubicBezTo>
                          <a:cubicBezTo>
                            <a:pt x="103647" y="360878"/>
                            <a:pt x="105033" y="360878"/>
                            <a:pt x="105032" y="360878"/>
                          </a:cubicBezTo>
                          <a:cubicBezTo>
                            <a:pt x="125201" y="385726"/>
                            <a:pt x="116449" y="394442"/>
                            <a:pt x="133811" y="421346"/>
                          </a:cubicBezTo>
                          <a:cubicBezTo>
                            <a:pt x="136276" y="450784"/>
                            <a:pt x="127811" y="476393"/>
                            <a:pt x="126680" y="499258"/>
                          </a:cubicBezTo>
                          <a:cubicBezTo>
                            <a:pt x="130903" y="530650"/>
                            <a:pt x="118473" y="556761"/>
                            <a:pt x="126680" y="580125"/>
                          </a:cubicBezTo>
                          <a:cubicBezTo>
                            <a:pt x="134047" y="580771"/>
                            <a:pt x="140126" y="586179"/>
                            <a:pt x="153854" y="589349"/>
                          </a:cubicBezTo>
                          <a:cubicBezTo>
                            <a:pt x="151075" y="598379"/>
                            <a:pt x="144263" y="605043"/>
                            <a:pt x="138881" y="614222"/>
                          </a:cubicBezTo>
                          <a:cubicBezTo>
                            <a:pt x="130767" y="614460"/>
                            <a:pt x="117254" y="607879"/>
                            <a:pt x="103646" y="608014"/>
                          </a:cubicBezTo>
                          <a:cubicBezTo>
                            <a:pt x="107654" y="629915"/>
                            <a:pt x="100371" y="636354"/>
                            <a:pt x="103646" y="654804"/>
                          </a:cubicBezTo>
                          <a:cubicBezTo>
                            <a:pt x="109896" y="659706"/>
                            <a:pt x="118768" y="671111"/>
                            <a:pt x="130820" y="676445"/>
                          </a:cubicBezTo>
                          <a:cubicBezTo>
                            <a:pt x="126667" y="693732"/>
                            <a:pt x="112863" y="711326"/>
                            <a:pt x="110777" y="723235"/>
                          </a:cubicBezTo>
                          <a:cubicBezTo>
                            <a:pt x="119762" y="751163"/>
                            <a:pt x="116017" y="774871"/>
                            <a:pt x="119294" y="799136"/>
                          </a:cubicBezTo>
                          <a:cubicBezTo>
                            <a:pt x="126769" y="824822"/>
                            <a:pt x="123835" y="828664"/>
                            <a:pt x="130127" y="856628"/>
                          </a:cubicBezTo>
                          <a:cubicBezTo>
                            <a:pt x="139505" y="881021"/>
                            <a:pt x="135643" y="890141"/>
                            <a:pt x="139100" y="909646"/>
                          </a:cubicBezTo>
                          <a:cubicBezTo>
                            <a:pt x="150078" y="907709"/>
                            <a:pt x="159963" y="908295"/>
                            <a:pt x="168117" y="904916"/>
                          </a:cubicBezTo>
                          <a:cubicBezTo>
                            <a:pt x="187205" y="919669"/>
                            <a:pt x="184494" y="933219"/>
                            <a:pt x="198519" y="943231"/>
                          </a:cubicBezTo>
                          <a:cubicBezTo>
                            <a:pt x="201030" y="932738"/>
                            <a:pt x="215886" y="919693"/>
                            <a:pt x="222247" y="899673"/>
                          </a:cubicBezTo>
                          <a:cubicBezTo>
                            <a:pt x="228583" y="870786"/>
                            <a:pt x="238152" y="861940"/>
                            <a:pt x="242746" y="831242"/>
                          </a:cubicBezTo>
                          <a:cubicBezTo>
                            <a:pt x="250453" y="809055"/>
                            <a:pt x="264668" y="795616"/>
                            <a:pt x="270139" y="783959"/>
                          </a:cubicBezTo>
                          <a:cubicBezTo>
                            <a:pt x="283728" y="776080"/>
                            <a:pt x="299035" y="775542"/>
                            <a:pt x="309059" y="772508"/>
                          </a:cubicBezTo>
                          <a:cubicBezTo>
                            <a:pt x="320766" y="765018"/>
                            <a:pt x="352789" y="756526"/>
                            <a:pt x="366636" y="746137"/>
                          </a:cubicBezTo>
                          <a:cubicBezTo>
                            <a:pt x="378800" y="729693"/>
                            <a:pt x="385104" y="721591"/>
                            <a:pt x="397039" y="705556"/>
                          </a:cubicBezTo>
                          <a:cubicBezTo>
                            <a:pt x="422168" y="696859"/>
                            <a:pt x="436097" y="701601"/>
                            <a:pt x="451607" y="697849"/>
                          </a:cubicBezTo>
                          <a:cubicBezTo>
                            <a:pt x="474238" y="671782"/>
                            <a:pt x="492248" y="677757"/>
                            <a:pt x="519087" y="651808"/>
                          </a:cubicBezTo>
                          <a:cubicBezTo>
                            <a:pt x="506847" y="651920"/>
                            <a:pt x="500971" y="648630"/>
                            <a:pt x="482939" y="647827"/>
                          </a:cubicBezTo>
                          <a:cubicBezTo>
                            <a:pt x="478657" y="649398"/>
                            <a:pt x="471457" y="646754"/>
                            <a:pt x="465887" y="647827"/>
                          </a:cubicBezTo>
                          <a:cubicBezTo>
                            <a:pt x="468614" y="631438"/>
                            <a:pt x="479556" y="627802"/>
                            <a:pt x="482939" y="604269"/>
                          </a:cubicBezTo>
                          <a:cubicBezTo>
                            <a:pt x="501496" y="614136"/>
                            <a:pt x="499925" y="626193"/>
                            <a:pt x="519087" y="640120"/>
                          </a:cubicBezTo>
                          <a:cubicBezTo>
                            <a:pt x="521630" y="632361"/>
                            <a:pt x="529708" y="619010"/>
                            <a:pt x="533130" y="605767"/>
                          </a:cubicBezTo>
                          <a:cubicBezTo>
                            <a:pt x="528019" y="588983"/>
                            <a:pt x="526157" y="570418"/>
                            <a:pt x="520473" y="561460"/>
                          </a:cubicBezTo>
                          <a:lnTo>
                            <a:pt x="520473" y="561460"/>
                          </a:lnTo>
                          <a:cubicBezTo>
                            <a:pt x="520479" y="561491"/>
                            <a:pt x="521051" y="561672"/>
                            <a:pt x="522114" y="561657"/>
                          </a:cubicBezTo>
                          <a:cubicBezTo>
                            <a:pt x="527063" y="562409"/>
                            <a:pt x="533690" y="559064"/>
                            <a:pt x="546261" y="533099"/>
                          </a:cubicBezTo>
                          <a:cubicBezTo>
                            <a:pt x="550378" y="521766"/>
                            <a:pt x="551123" y="519421"/>
                            <a:pt x="550985" y="519420"/>
                          </a:cubicBezTo>
                          <a:lnTo>
                            <a:pt x="550985" y="519420"/>
                          </a:lnTo>
                          <a:cubicBezTo>
                            <a:pt x="550914" y="519414"/>
                            <a:pt x="550415" y="520600"/>
                            <a:pt x="550383" y="520603"/>
                          </a:cubicBezTo>
                          <a:cubicBezTo>
                            <a:pt x="550953" y="520813"/>
                            <a:pt x="551528" y="517271"/>
                            <a:pt x="558006" y="500243"/>
                          </a:cubicBezTo>
                          <a:cubicBezTo>
                            <a:pt x="573891" y="458439"/>
                            <a:pt x="573673" y="458184"/>
                            <a:pt x="573673" y="458183"/>
                          </a:cubicBezTo>
                          <a:cubicBezTo>
                            <a:pt x="572049" y="457768"/>
                            <a:pt x="581716" y="452830"/>
                            <a:pt x="573673" y="425584"/>
                          </a:cubicBezTo>
                          <a:cubicBezTo>
                            <a:pt x="561730" y="391903"/>
                            <a:pt x="546398" y="410145"/>
                            <a:pt x="562146" y="397459"/>
                          </a:cubicBezTo>
                          <a:cubicBezTo>
                            <a:pt x="567381" y="392674"/>
                            <a:pt x="574898" y="390839"/>
                            <a:pt x="579418" y="386756"/>
                          </a:cubicBezTo>
                          <a:cubicBezTo>
                            <a:pt x="585320" y="381150"/>
                            <a:pt x="591813" y="380034"/>
                            <a:pt x="595321" y="375818"/>
                          </a:cubicBezTo>
                          <a:cubicBezTo>
                            <a:pt x="592712" y="361722"/>
                            <a:pt x="588146" y="345049"/>
                            <a:pt x="588172" y="329028"/>
                          </a:cubicBezTo>
                          <a:cubicBezTo>
                            <a:pt x="587810" y="308341"/>
                            <a:pt x="592422" y="294069"/>
                            <a:pt x="595321" y="276758"/>
                          </a:cubicBezTo>
                          <a:cubicBezTo>
                            <a:pt x="606035" y="258974"/>
                            <a:pt x="619891" y="255134"/>
                            <a:pt x="631232" y="233713"/>
                          </a:cubicBezTo>
                          <a:cubicBezTo>
                            <a:pt x="642565" y="210226"/>
                            <a:pt x="656218" y="210827"/>
                            <a:pt x="663020" y="192402"/>
                          </a:cubicBezTo>
                          <a:cubicBezTo>
                            <a:pt x="664096" y="180705"/>
                            <a:pt x="670677" y="167754"/>
                            <a:pt x="672924" y="158305"/>
                          </a:cubicBezTo>
                          <a:cubicBezTo>
                            <a:pt x="655164" y="151922"/>
                            <a:pt x="644108" y="143410"/>
                            <a:pt x="635609" y="139640"/>
                          </a:cubicBezTo>
                          <a:cubicBezTo>
                            <a:pt x="620557" y="149857"/>
                            <a:pt x="613293" y="148587"/>
                            <a:pt x="593935" y="156551"/>
                          </a:cubicBezTo>
                          <a:cubicBezTo>
                            <a:pt x="585788" y="166702"/>
                            <a:pt x="567121" y="177431"/>
                            <a:pt x="552243" y="198867"/>
                          </a:cubicBezTo>
                          <a:cubicBezTo>
                            <a:pt x="561902" y="173066"/>
                            <a:pt x="576145" y="163353"/>
                            <a:pt x="579418" y="146854"/>
                          </a:cubicBezTo>
                          <a:cubicBezTo>
                            <a:pt x="580016" y="144084"/>
                            <a:pt x="580563" y="141228"/>
                            <a:pt x="581041" y="138142"/>
                          </a:cubicBezTo>
                          <a:cubicBezTo>
                            <a:pt x="554612" y="140075"/>
                            <a:pt x="527661" y="128656"/>
                            <a:pt x="500429" y="138142"/>
                          </a:cubicBezTo>
                          <a:cubicBezTo>
                            <a:pt x="499842" y="133287"/>
                            <a:pt x="498195" y="124696"/>
                            <a:pt x="498824" y="117980"/>
                          </a:cubicBezTo>
                          <a:cubicBezTo>
                            <a:pt x="512472" y="113663"/>
                            <a:pt x="519854" y="116923"/>
                            <a:pt x="533130" y="113506"/>
                          </a:cubicBezTo>
                          <a:cubicBezTo>
                            <a:pt x="552268" y="112595"/>
                            <a:pt x="560957" y="119250"/>
                            <a:pt x="581041" y="113506"/>
                          </a:cubicBezTo>
                          <a:cubicBezTo>
                            <a:pt x="581392" y="96996"/>
                            <a:pt x="579224" y="81956"/>
                            <a:pt x="575278" y="71446"/>
                          </a:cubicBezTo>
                          <a:cubicBezTo>
                            <a:pt x="564123" y="54927"/>
                            <a:pt x="565553" y="46674"/>
                            <a:pt x="559393" y="32619"/>
                          </a:cubicBezTo>
                          <a:cubicBezTo>
                            <a:pt x="537465" y="28438"/>
                            <a:pt x="529386" y="14350"/>
                            <a:pt x="497675" y="19"/>
                          </a:cubicBezTo>
                          <a:close/>
                        </a:path>
                        <a:path w="672924" h="943251" stroke="0" extrusionOk="0">
                          <a:moveTo>
                            <a:pt x="497675" y="19"/>
                          </a:moveTo>
                          <a:cubicBezTo>
                            <a:pt x="453304" y="29107"/>
                            <a:pt x="428460" y="18967"/>
                            <a:pt x="399793" y="45804"/>
                          </a:cubicBezTo>
                          <a:cubicBezTo>
                            <a:pt x="386551" y="47214"/>
                            <a:pt x="381361" y="42881"/>
                            <a:pt x="365250" y="46809"/>
                          </a:cubicBezTo>
                          <a:cubicBezTo>
                            <a:pt x="363428" y="63891"/>
                            <a:pt x="356113" y="62960"/>
                            <a:pt x="353742" y="80158"/>
                          </a:cubicBezTo>
                          <a:cubicBezTo>
                            <a:pt x="360611" y="90779"/>
                            <a:pt x="361053" y="109198"/>
                            <a:pt x="368022" y="125706"/>
                          </a:cubicBezTo>
                          <a:cubicBezTo>
                            <a:pt x="356233" y="127045"/>
                            <a:pt x="349302" y="125519"/>
                            <a:pt x="339225" y="125706"/>
                          </a:cubicBezTo>
                          <a:cubicBezTo>
                            <a:pt x="334980" y="113573"/>
                            <a:pt x="337935" y="88059"/>
                            <a:pt x="333480" y="79152"/>
                          </a:cubicBezTo>
                          <a:cubicBezTo>
                            <a:pt x="328995" y="79411"/>
                            <a:pt x="324130" y="73370"/>
                            <a:pt x="314822" y="71446"/>
                          </a:cubicBezTo>
                          <a:cubicBezTo>
                            <a:pt x="313171" y="84175"/>
                            <a:pt x="307512" y="94847"/>
                            <a:pt x="306068" y="102547"/>
                          </a:cubicBezTo>
                          <a:cubicBezTo>
                            <a:pt x="297736" y="100503"/>
                            <a:pt x="292211" y="96241"/>
                            <a:pt x="284876" y="95590"/>
                          </a:cubicBezTo>
                          <a:cubicBezTo>
                            <a:pt x="281348" y="78842"/>
                            <a:pt x="282176" y="67584"/>
                            <a:pt x="279131" y="59246"/>
                          </a:cubicBezTo>
                          <a:cubicBezTo>
                            <a:pt x="267410" y="63576"/>
                            <a:pt x="255073" y="61543"/>
                            <a:pt x="244588" y="65474"/>
                          </a:cubicBezTo>
                          <a:cubicBezTo>
                            <a:pt x="233243" y="71804"/>
                            <a:pt x="217544" y="71515"/>
                            <a:pt x="205668" y="80906"/>
                          </a:cubicBezTo>
                          <a:cubicBezTo>
                            <a:pt x="193387" y="95576"/>
                            <a:pt x="179447" y="102667"/>
                            <a:pt x="176871" y="112008"/>
                          </a:cubicBezTo>
                          <a:cubicBezTo>
                            <a:pt x="164790" y="119121"/>
                            <a:pt x="147561" y="117929"/>
                            <a:pt x="136583" y="121468"/>
                          </a:cubicBezTo>
                          <a:cubicBezTo>
                            <a:pt x="132582" y="133544"/>
                            <a:pt x="121302" y="137152"/>
                            <a:pt x="112163" y="155566"/>
                          </a:cubicBezTo>
                          <a:cubicBezTo>
                            <a:pt x="117030" y="160487"/>
                            <a:pt x="117654" y="170073"/>
                            <a:pt x="126443" y="178961"/>
                          </a:cubicBezTo>
                          <a:cubicBezTo>
                            <a:pt x="120571" y="184581"/>
                            <a:pt x="108356" y="190247"/>
                            <a:pt x="97663" y="205332"/>
                          </a:cubicBezTo>
                          <a:cubicBezTo>
                            <a:pt x="79614" y="217199"/>
                            <a:pt x="67031" y="216141"/>
                            <a:pt x="48841" y="227229"/>
                          </a:cubicBezTo>
                          <a:cubicBezTo>
                            <a:pt x="33788" y="231223"/>
                            <a:pt x="21118" y="228619"/>
                            <a:pt x="14298" y="234206"/>
                          </a:cubicBezTo>
                          <a:cubicBezTo>
                            <a:pt x="20435" y="249215"/>
                            <a:pt x="16939" y="252674"/>
                            <a:pt x="22815" y="267554"/>
                          </a:cubicBezTo>
                          <a:cubicBezTo>
                            <a:pt x="30969" y="266083"/>
                            <a:pt x="40174" y="271076"/>
                            <a:pt x="48841" y="270530"/>
                          </a:cubicBezTo>
                          <a:cubicBezTo>
                            <a:pt x="51379" y="276636"/>
                            <a:pt x="53015" y="281762"/>
                            <a:pt x="55972" y="287717"/>
                          </a:cubicBezTo>
                          <a:cubicBezTo>
                            <a:pt x="43454" y="290010"/>
                            <a:pt x="21079" y="285635"/>
                            <a:pt x="18" y="292447"/>
                          </a:cubicBezTo>
                          <a:cubicBezTo>
                            <a:pt x="930" y="301821"/>
                            <a:pt x="-947" y="312338"/>
                            <a:pt x="18" y="318818"/>
                          </a:cubicBezTo>
                          <a:cubicBezTo>
                            <a:pt x="10898" y="326628"/>
                            <a:pt x="17713" y="337715"/>
                            <a:pt x="31569" y="342213"/>
                          </a:cubicBezTo>
                          <a:cubicBezTo>
                            <a:pt x="32211" y="341739"/>
                            <a:pt x="34648" y="332400"/>
                            <a:pt x="47400" y="333916"/>
                          </a:cubicBezTo>
                          <a:cubicBezTo>
                            <a:pt x="53715" y="333904"/>
                            <a:pt x="62637" y="334642"/>
                            <a:pt x="71857" y="342213"/>
                          </a:cubicBezTo>
                          <a:cubicBezTo>
                            <a:pt x="103646" y="360878"/>
                            <a:pt x="105032" y="360878"/>
                            <a:pt x="105032" y="360878"/>
                          </a:cubicBezTo>
                          <a:cubicBezTo>
                            <a:pt x="121009" y="384095"/>
                            <a:pt x="119313" y="402048"/>
                            <a:pt x="133811" y="421346"/>
                          </a:cubicBezTo>
                          <a:cubicBezTo>
                            <a:pt x="129201" y="451547"/>
                            <a:pt x="133023" y="475712"/>
                            <a:pt x="126680" y="499258"/>
                          </a:cubicBezTo>
                          <a:cubicBezTo>
                            <a:pt x="126950" y="530923"/>
                            <a:pt x="125852" y="541507"/>
                            <a:pt x="126680" y="580125"/>
                          </a:cubicBezTo>
                          <a:cubicBezTo>
                            <a:pt x="135606" y="580439"/>
                            <a:pt x="141711" y="585497"/>
                            <a:pt x="153854" y="589349"/>
                          </a:cubicBezTo>
                          <a:cubicBezTo>
                            <a:pt x="152805" y="596562"/>
                            <a:pt x="142217" y="602702"/>
                            <a:pt x="138881" y="614222"/>
                          </a:cubicBezTo>
                          <a:cubicBezTo>
                            <a:pt x="128510" y="612528"/>
                            <a:pt x="112411" y="606379"/>
                            <a:pt x="103646" y="608014"/>
                          </a:cubicBezTo>
                          <a:cubicBezTo>
                            <a:pt x="105134" y="617979"/>
                            <a:pt x="103195" y="632012"/>
                            <a:pt x="103646" y="654804"/>
                          </a:cubicBezTo>
                          <a:cubicBezTo>
                            <a:pt x="115496" y="659704"/>
                            <a:pt x="122103" y="669763"/>
                            <a:pt x="130820" y="676445"/>
                          </a:cubicBezTo>
                          <a:cubicBezTo>
                            <a:pt x="125468" y="690298"/>
                            <a:pt x="116953" y="706691"/>
                            <a:pt x="110777" y="723235"/>
                          </a:cubicBezTo>
                          <a:cubicBezTo>
                            <a:pt x="109908" y="744911"/>
                            <a:pt x="114822" y="774388"/>
                            <a:pt x="119294" y="799136"/>
                          </a:cubicBezTo>
                          <a:cubicBezTo>
                            <a:pt x="123558" y="819065"/>
                            <a:pt x="126553" y="838394"/>
                            <a:pt x="130127" y="856628"/>
                          </a:cubicBezTo>
                          <a:cubicBezTo>
                            <a:pt x="136813" y="878823"/>
                            <a:pt x="131723" y="896131"/>
                            <a:pt x="139100" y="909646"/>
                          </a:cubicBezTo>
                          <a:cubicBezTo>
                            <a:pt x="147872" y="904817"/>
                            <a:pt x="155645" y="909678"/>
                            <a:pt x="168117" y="904916"/>
                          </a:cubicBezTo>
                          <a:cubicBezTo>
                            <a:pt x="179036" y="915568"/>
                            <a:pt x="180738" y="930239"/>
                            <a:pt x="198519" y="943231"/>
                          </a:cubicBezTo>
                          <a:cubicBezTo>
                            <a:pt x="208486" y="923661"/>
                            <a:pt x="216727" y="915131"/>
                            <a:pt x="222247" y="899673"/>
                          </a:cubicBezTo>
                          <a:cubicBezTo>
                            <a:pt x="221753" y="881438"/>
                            <a:pt x="236118" y="856160"/>
                            <a:pt x="242746" y="831242"/>
                          </a:cubicBezTo>
                          <a:cubicBezTo>
                            <a:pt x="255736" y="808094"/>
                            <a:pt x="261907" y="810400"/>
                            <a:pt x="270139" y="783959"/>
                          </a:cubicBezTo>
                          <a:cubicBezTo>
                            <a:pt x="277572" y="778295"/>
                            <a:pt x="294608" y="778512"/>
                            <a:pt x="309059" y="772508"/>
                          </a:cubicBezTo>
                          <a:cubicBezTo>
                            <a:pt x="331073" y="759476"/>
                            <a:pt x="341023" y="760708"/>
                            <a:pt x="366636" y="746137"/>
                          </a:cubicBezTo>
                          <a:cubicBezTo>
                            <a:pt x="378240" y="728017"/>
                            <a:pt x="382610" y="725452"/>
                            <a:pt x="397039" y="705556"/>
                          </a:cubicBezTo>
                          <a:cubicBezTo>
                            <a:pt x="410612" y="701989"/>
                            <a:pt x="436344" y="704255"/>
                            <a:pt x="451607" y="697849"/>
                          </a:cubicBezTo>
                          <a:cubicBezTo>
                            <a:pt x="476913" y="669546"/>
                            <a:pt x="497767" y="677589"/>
                            <a:pt x="519087" y="651808"/>
                          </a:cubicBezTo>
                          <a:cubicBezTo>
                            <a:pt x="507782" y="651002"/>
                            <a:pt x="496850" y="648671"/>
                            <a:pt x="482939" y="647827"/>
                          </a:cubicBezTo>
                          <a:cubicBezTo>
                            <a:pt x="474708" y="649107"/>
                            <a:pt x="472087" y="646421"/>
                            <a:pt x="465887" y="647827"/>
                          </a:cubicBezTo>
                          <a:cubicBezTo>
                            <a:pt x="470558" y="634744"/>
                            <a:pt x="481619" y="622807"/>
                            <a:pt x="482939" y="604269"/>
                          </a:cubicBezTo>
                          <a:cubicBezTo>
                            <a:pt x="496703" y="616902"/>
                            <a:pt x="503491" y="625378"/>
                            <a:pt x="519087" y="640120"/>
                          </a:cubicBezTo>
                          <a:cubicBezTo>
                            <a:pt x="519076" y="629930"/>
                            <a:pt x="531460" y="613806"/>
                            <a:pt x="533130" y="605767"/>
                          </a:cubicBezTo>
                          <a:cubicBezTo>
                            <a:pt x="527676" y="592186"/>
                            <a:pt x="524815" y="574687"/>
                            <a:pt x="520473" y="561460"/>
                          </a:cubicBezTo>
                          <a:lnTo>
                            <a:pt x="520473" y="561460"/>
                          </a:lnTo>
                          <a:cubicBezTo>
                            <a:pt x="520500" y="561440"/>
                            <a:pt x="520974" y="561755"/>
                            <a:pt x="522114" y="561657"/>
                          </a:cubicBezTo>
                          <a:cubicBezTo>
                            <a:pt x="526376" y="561480"/>
                            <a:pt x="535745" y="561444"/>
                            <a:pt x="546261" y="533099"/>
                          </a:cubicBezTo>
                          <a:cubicBezTo>
                            <a:pt x="550365" y="521781"/>
                            <a:pt x="551109" y="519425"/>
                            <a:pt x="550985" y="519420"/>
                          </a:cubicBezTo>
                          <a:lnTo>
                            <a:pt x="550985" y="519420"/>
                          </a:lnTo>
                          <a:cubicBezTo>
                            <a:pt x="550916" y="519430"/>
                            <a:pt x="550411" y="520609"/>
                            <a:pt x="550383" y="520603"/>
                          </a:cubicBezTo>
                          <a:cubicBezTo>
                            <a:pt x="550212" y="520601"/>
                            <a:pt x="550946" y="517789"/>
                            <a:pt x="558006" y="500243"/>
                          </a:cubicBezTo>
                          <a:cubicBezTo>
                            <a:pt x="573892" y="458440"/>
                            <a:pt x="573673" y="458183"/>
                            <a:pt x="573673" y="458183"/>
                          </a:cubicBezTo>
                          <a:cubicBezTo>
                            <a:pt x="573063" y="455116"/>
                            <a:pt x="584673" y="453942"/>
                            <a:pt x="573673" y="425584"/>
                          </a:cubicBezTo>
                          <a:cubicBezTo>
                            <a:pt x="561500" y="397389"/>
                            <a:pt x="546748" y="404416"/>
                            <a:pt x="562146" y="397459"/>
                          </a:cubicBezTo>
                          <a:cubicBezTo>
                            <a:pt x="566003" y="392580"/>
                            <a:pt x="571665" y="393021"/>
                            <a:pt x="579418" y="386756"/>
                          </a:cubicBezTo>
                          <a:cubicBezTo>
                            <a:pt x="582420" y="384159"/>
                            <a:pt x="589991" y="379920"/>
                            <a:pt x="595321" y="375818"/>
                          </a:cubicBezTo>
                          <a:cubicBezTo>
                            <a:pt x="591523" y="362901"/>
                            <a:pt x="588748" y="348783"/>
                            <a:pt x="588172" y="329028"/>
                          </a:cubicBezTo>
                          <a:cubicBezTo>
                            <a:pt x="590235" y="308015"/>
                            <a:pt x="593400" y="297035"/>
                            <a:pt x="595321" y="276758"/>
                          </a:cubicBezTo>
                          <a:cubicBezTo>
                            <a:pt x="601664" y="259526"/>
                            <a:pt x="624173" y="243027"/>
                            <a:pt x="631232" y="233713"/>
                          </a:cubicBezTo>
                          <a:cubicBezTo>
                            <a:pt x="640534" y="219063"/>
                            <a:pt x="656372" y="204871"/>
                            <a:pt x="663020" y="192402"/>
                          </a:cubicBezTo>
                          <a:cubicBezTo>
                            <a:pt x="667320" y="176309"/>
                            <a:pt x="672253" y="167490"/>
                            <a:pt x="672924" y="158305"/>
                          </a:cubicBezTo>
                          <a:cubicBezTo>
                            <a:pt x="662953" y="154346"/>
                            <a:pt x="647262" y="140793"/>
                            <a:pt x="635609" y="139640"/>
                          </a:cubicBezTo>
                          <a:cubicBezTo>
                            <a:pt x="620987" y="145674"/>
                            <a:pt x="602760" y="149120"/>
                            <a:pt x="593935" y="156551"/>
                          </a:cubicBezTo>
                          <a:cubicBezTo>
                            <a:pt x="586332" y="173280"/>
                            <a:pt x="567351" y="178834"/>
                            <a:pt x="552243" y="198867"/>
                          </a:cubicBezTo>
                          <a:cubicBezTo>
                            <a:pt x="558689" y="174387"/>
                            <a:pt x="573046" y="161514"/>
                            <a:pt x="579418" y="146854"/>
                          </a:cubicBezTo>
                          <a:cubicBezTo>
                            <a:pt x="580025" y="143795"/>
                            <a:pt x="580362" y="140991"/>
                            <a:pt x="581041" y="138142"/>
                          </a:cubicBezTo>
                          <a:cubicBezTo>
                            <a:pt x="541809" y="146717"/>
                            <a:pt x="535729" y="129584"/>
                            <a:pt x="500429" y="138142"/>
                          </a:cubicBezTo>
                          <a:cubicBezTo>
                            <a:pt x="500732" y="130856"/>
                            <a:pt x="499286" y="126378"/>
                            <a:pt x="498824" y="117980"/>
                          </a:cubicBezTo>
                          <a:cubicBezTo>
                            <a:pt x="515225" y="113723"/>
                            <a:pt x="516671" y="119532"/>
                            <a:pt x="533130" y="113506"/>
                          </a:cubicBezTo>
                          <a:cubicBezTo>
                            <a:pt x="543696" y="112924"/>
                            <a:pt x="560851" y="113643"/>
                            <a:pt x="581041" y="113506"/>
                          </a:cubicBezTo>
                          <a:cubicBezTo>
                            <a:pt x="579613" y="97997"/>
                            <a:pt x="577784" y="85949"/>
                            <a:pt x="575278" y="71446"/>
                          </a:cubicBezTo>
                          <a:cubicBezTo>
                            <a:pt x="567558" y="63767"/>
                            <a:pt x="566639" y="42852"/>
                            <a:pt x="559393" y="32619"/>
                          </a:cubicBezTo>
                          <a:cubicBezTo>
                            <a:pt x="542859" y="30864"/>
                            <a:pt x="527599" y="13071"/>
                            <a:pt x="497675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0" name="Google Shape;8509;p76">
              <a:extLst>
                <a:ext uri="{FF2B5EF4-FFF2-40B4-BE49-F238E27FC236}">
                  <a16:creationId xmlns:a16="http://schemas.microsoft.com/office/drawing/2014/main" id="{FE23DCA9-AECA-7A4B-A6D4-1CEB1EA2C6F3}"/>
                </a:ext>
              </a:extLst>
            </p:cNvPr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767294425">
                    <a:custGeom>
                      <a:avLst/>
                      <a:gdLst>
                        <a:gd name="connsiteX0" fmla="*/ 490763 w 685599"/>
                        <a:gd name="connsiteY0" fmla="*/ 621436 h 960654"/>
                        <a:gd name="connsiteX1" fmla="*/ 521622 w 685599"/>
                        <a:gd name="connsiteY1" fmla="*/ 651788 h 960654"/>
                        <a:gd name="connsiteX2" fmla="*/ 488702 w 685599"/>
                        <a:gd name="connsiteY2" fmla="*/ 648300 h 960654"/>
                        <a:gd name="connsiteX3" fmla="*/ 480404 w 685599"/>
                        <a:gd name="connsiteY3" fmla="*/ 648300 h 960654"/>
                        <a:gd name="connsiteX4" fmla="*/ 490763 w 685599"/>
                        <a:gd name="connsiteY4" fmla="*/ 621436 h 960654"/>
                        <a:gd name="connsiteX5" fmla="*/ 503201 w 685599"/>
                        <a:gd name="connsiteY5" fmla="*/ 13441 h 960654"/>
                        <a:gd name="connsiteX6" fmla="*/ 560778 w 685599"/>
                        <a:gd name="connsiteY6" fmla="*/ 43794 h 960654"/>
                        <a:gd name="connsiteX7" fmla="*/ 575277 w 685599"/>
                        <a:gd name="connsiteY7" fmla="*/ 79882 h 960654"/>
                        <a:gd name="connsiteX8" fmla="*/ 580129 w 685599"/>
                        <a:gd name="connsiteY8" fmla="*/ 113979 h 960654"/>
                        <a:gd name="connsiteX9" fmla="*/ 537981 w 685599"/>
                        <a:gd name="connsiteY9" fmla="*/ 113979 h 960654"/>
                        <a:gd name="connsiteX10" fmla="*/ 498605 w 685599"/>
                        <a:gd name="connsiteY10" fmla="*/ 119202 h 960654"/>
                        <a:gd name="connsiteX11" fmla="*/ 500903 w 685599"/>
                        <a:gd name="connsiteY11" fmla="*/ 151072 h 960654"/>
                        <a:gd name="connsiteX12" fmla="*/ 579892 w 685599"/>
                        <a:gd name="connsiteY12" fmla="*/ 151072 h 960654"/>
                        <a:gd name="connsiteX13" fmla="*/ 534753 w 685599"/>
                        <a:gd name="connsiteY13" fmla="*/ 237675 h 960654"/>
                        <a:gd name="connsiteX14" fmla="*/ 602689 w 685599"/>
                        <a:gd name="connsiteY14" fmla="*/ 168988 h 960654"/>
                        <a:gd name="connsiteX15" fmla="*/ 641153 w 685599"/>
                        <a:gd name="connsiteY15" fmla="*/ 153299 h 960654"/>
                        <a:gd name="connsiteX16" fmla="*/ 671774 w 685599"/>
                        <a:gd name="connsiteY16" fmla="*/ 168475 h 960654"/>
                        <a:gd name="connsiteX17" fmla="*/ 663494 w 685599"/>
                        <a:gd name="connsiteY17" fmla="*/ 196364 h 960654"/>
                        <a:gd name="connsiteX18" fmla="*/ 632855 w 685599"/>
                        <a:gd name="connsiteY18" fmla="*/ 236433 h 960654"/>
                        <a:gd name="connsiteX19" fmla="*/ 595777 w 685599"/>
                        <a:gd name="connsiteY19" fmla="*/ 280976 h 960654"/>
                        <a:gd name="connsiteX20" fmla="*/ 588172 w 685599"/>
                        <a:gd name="connsiteY20" fmla="*/ 336222 h 960654"/>
                        <a:gd name="connsiteX21" fmla="*/ 594865 w 685599"/>
                        <a:gd name="connsiteY21" fmla="*/ 379779 h 960654"/>
                        <a:gd name="connsiteX22" fmla="*/ 582427 w 685599"/>
                        <a:gd name="connsiteY22" fmla="*/ 388235 h 960654"/>
                        <a:gd name="connsiteX23" fmla="*/ 565155 w 685599"/>
                        <a:gd name="connsiteY23" fmla="*/ 399193 h 960654"/>
                        <a:gd name="connsiteX24" fmla="*/ 555015 w 685599"/>
                        <a:gd name="connsiteY24" fmla="*/ 410132 h 960654"/>
                        <a:gd name="connsiteX25" fmla="*/ 560085 w 685599"/>
                        <a:gd name="connsiteY25" fmla="*/ 417601 h 960654"/>
                        <a:gd name="connsiteX26" fmla="*/ 574128 w 685599"/>
                        <a:gd name="connsiteY26" fmla="*/ 435025 h 960654"/>
                        <a:gd name="connsiteX27" fmla="*/ 577357 w 685599"/>
                        <a:gd name="connsiteY27" fmla="*/ 459405 h 960654"/>
                        <a:gd name="connsiteX28" fmla="*/ 573673 w 685599"/>
                        <a:gd name="connsiteY28" fmla="*/ 460903 h 960654"/>
                        <a:gd name="connsiteX29" fmla="*/ 573673 w 685599"/>
                        <a:gd name="connsiteY29" fmla="*/ 463899 h 960654"/>
                        <a:gd name="connsiteX30" fmla="*/ 558243 w 685599"/>
                        <a:gd name="connsiteY30" fmla="*/ 504953 h 960654"/>
                        <a:gd name="connsiteX31" fmla="*/ 551568 w 685599"/>
                        <a:gd name="connsiteY31" fmla="*/ 523382 h 960654"/>
                        <a:gd name="connsiteX32" fmla="*/ 551112 w 685599"/>
                        <a:gd name="connsiteY32" fmla="*/ 524623 h 960654"/>
                        <a:gd name="connsiteX33" fmla="*/ 551112 w 685599"/>
                        <a:gd name="connsiteY33" fmla="*/ 524860 h 960654"/>
                        <a:gd name="connsiteX34" fmla="*/ 546735 w 685599"/>
                        <a:gd name="connsiteY34" fmla="*/ 537809 h 960654"/>
                        <a:gd name="connsiteX35" fmla="*/ 528078 w 685599"/>
                        <a:gd name="connsiteY35" fmla="*/ 562446 h 960654"/>
                        <a:gd name="connsiteX36" fmla="*/ 517938 w 685599"/>
                        <a:gd name="connsiteY36" fmla="*/ 559213 h 960654"/>
                        <a:gd name="connsiteX37" fmla="*/ 517938 w 685599"/>
                        <a:gd name="connsiteY37" fmla="*/ 559213 h 960654"/>
                        <a:gd name="connsiteX38" fmla="*/ 532911 w 685599"/>
                        <a:gd name="connsiteY38" fmla="*/ 612212 h 960654"/>
                        <a:gd name="connsiteX39" fmla="*/ 523008 w 685599"/>
                        <a:gd name="connsiteY39" fmla="*/ 636356 h 960654"/>
                        <a:gd name="connsiteX40" fmla="*/ 486623 w 685599"/>
                        <a:gd name="connsiteY40" fmla="*/ 600524 h 960654"/>
                        <a:gd name="connsiteX41" fmla="*/ 463133 w 685599"/>
                        <a:gd name="connsiteY41" fmla="*/ 660756 h 960654"/>
                        <a:gd name="connsiteX42" fmla="*/ 488009 w 685599"/>
                        <a:gd name="connsiteY42" fmla="*/ 660756 h 960654"/>
                        <a:gd name="connsiteX43" fmla="*/ 507815 w 685599"/>
                        <a:gd name="connsiteY43" fmla="*/ 662746 h 960654"/>
                        <a:gd name="connsiteX44" fmla="*/ 455527 w 685599"/>
                        <a:gd name="connsiteY44" fmla="*/ 698322 h 960654"/>
                        <a:gd name="connsiteX45" fmla="*/ 399811 w 685599"/>
                        <a:gd name="connsiteY45" fmla="*/ 706284 h 960654"/>
                        <a:gd name="connsiteX46" fmla="*/ 368952 w 685599"/>
                        <a:gd name="connsiteY46" fmla="*/ 747595 h 960654"/>
                        <a:gd name="connsiteX47" fmla="*/ 313673 w 685599"/>
                        <a:gd name="connsiteY47" fmla="*/ 773237 h 960654"/>
                        <a:gd name="connsiteX48" fmla="*/ 272455 w 685599"/>
                        <a:gd name="connsiteY48" fmla="*/ 785181 h 960654"/>
                        <a:gd name="connsiteX49" fmla="*/ 243658 w 685599"/>
                        <a:gd name="connsiteY49" fmla="*/ 834711 h 960654"/>
                        <a:gd name="connsiteX50" fmla="*/ 222702 w 685599"/>
                        <a:gd name="connsiteY50" fmla="*/ 903891 h 960654"/>
                        <a:gd name="connsiteX51" fmla="*/ 203589 w 685599"/>
                        <a:gd name="connsiteY51" fmla="*/ 939229 h 960654"/>
                        <a:gd name="connsiteX52" fmla="*/ 176196 w 685599"/>
                        <a:gd name="connsiteY52" fmla="*/ 904147 h 960654"/>
                        <a:gd name="connsiteX53" fmla="*/ 149714 w 685599"/>
                        <a:gd name="connsiteY53" fmla="*/ 908621 h 960654"/>
                        <a:gd name="connsiteX54" fmla="*/ 141653 w 685599"/>
                        <a:gd name="connsiteY54" fmla="*/ 861594 h 960654"/>
                        <a:gd name="connsiteX55" fmla="*/ 130820 w 685599"/>
                        <a:gd name="connsiteY55" fmla="*/ 804595 h 960654"/>
                        <a:gd name="connsiteX56" fmla="*/ 122540 w 685599"/>
                        <a:gd name="connsiteY56" fmla="*/ 730192 h 960654"/>
                        <a:gd name="connsiteX57" fmla="*/ 143951 w 685599"/>
                        <a:gd name="connsiteY57" fmla="*/ 680662 h 960654"/>
                        <a:gd name="connsiteX58" fmla="*/ 115172 w 685599"/>
                        <a:gd name="connsiteY58" fmla="*/ 657760 h 960654"/>
                        <a:gd name="connsiteX59" fmla="*/ 115172 w 685599"/>
                        <a:gd name="connsiteY59" fmla="*/ 621672 h 960654"/>
                        <a:gd name="connsiteX60" fmla="*/ 147398 w 685599"/>
                        <a:gd name="connsiteY60" fmla="*/ 627408 h 960654"/>
                        <a:gd name="connsiteX61" fmla="*/ 168591 w 685599"/>
                        <a:gd name="connsiteY61" fmla="*/ 592069 h 960654"/>
                        <a:gd name="connsiteX62" fmla="*/ 138188 w 685599"/>
                        <a:gd name="connsiteY62" fmla="*/ 581603 h 960654"/>
                        <a:gd name="connsiteX63" fmla="*/ 138188 w 685599"/>
                        <a:gd name="connsiteY63" fmla="*/ 505959 h 960654"/>
                        <a:gd name="connsiteX64" fmla="*/ 145556 w 685599"/>
                        <a:gd name="connsiteY64" fmla="*/ 426569 h 960654"/>
                        <a:gd name="connsiteX65" fmla="*/ 114479 w 685599"/>
                        <a:gd name="connsiteY65" fmla="*/ 360858 h 960654"/>
                        <a:gd name="connsiteX66" fmla="*/ 111707 w 685599"/>
                        <a:gd name="connsiteY66" fmla="*/ 360858 h 960654"/>
                        <a:gd name="connsiteX67" fmla="*/ 80392 w 685599"/>
                        <a:gd name="connsiteY67" fmla="*/ 343199 h 960654"/>
                        <a:gd name="connsiteX68" fmla="*/ 53163 w 685599"/>
                        <a:gd name="connsiteY68" fmla="*/ 334113 h 960654"/>
                        <a:gd name="connsiteX69" fmla="*/ 44463 w 685599"/>
                        <a:gd name="connsiteY69" fmla="*/ 335473 h 960654"/>
                        <a:gd name="connsiteX70" fmla="*/ 36165 w 685599"/>
                        <a:gd name="connsiteY70" fmla="*/ 340203 h 960654"/>
                        <a:gd name="connsiteX71" fmla="*/ 11307 w 685599"/>
                        <a:gd name="connsiteY71" fmla="*/ 322031 h 960654"/>
                        <a:gd name="connsiteX72" fmla="*/ 11307 w 685599"/>
                        <a:gd name="connsiteY72" fmla="*/ 304608 h 960654"/>
                        <a:gd name="connsiteX73" fmla="*/ 70252 w 685599"/>
                        <a:gd name="connsiteY73" fmla="*/ 299641 h 960654"/>
                        <a:gd name="connsiteX74" fmla="*/ 58507 w 685599"/>
                        <a:gd name="connsiteY74" fmla="*/ 271259 h 960654"/>
                        <a:gd name="connsiteX75" fmla="*/ 33174 w 685599"/>
                        <a:gd name="connsiteY75" fmla="*/ 268283 h 960654"/>
                        <a:gd name="connsiteX76" fmla="*/ 27429 w 685599"/>
                        <a:gd name="connsiteY76" fmla="*/ 245381 h 960654"/>
                        <a:gd name="connsiteX77" fmla="*/ 55753 w 685599"/>
                        <a:gd name="connsiteY77" fmla="*/ 239665 h 960654"/>
                        <a:gd name="connsiteX78" fmla="*/ 105725 w 685599"/>
                        <a:gd name="connsiteY78" fmla="*/ 217512 h 960654"/>
                        <a:gd name="connsiteX79" fmla="*/ 140030 w 685599"/>
                        <a:gd name="connsiteY79" fmla="*/ 186647 h 960654"/>
                        <a:gd name="connsiteX80" fmla="*/ 125057 w 685599"/>
                        <a:gd name="connsiteY80" fmla="*/ 162267 h 960654"/>
                        <a:gd name="connsiteX81" fmla="*/ 145793 w 685599"/>
                        <a:gd name="connsiteY81" fmla="*/ 133649 h 960654"/>
                        <a:gd name="connsiteX82" fmla="*/ 185625 w 685599"/>
                        <a:gd name="connsiteY82" fmla="*/ 124188 h 960654"/>
                        <a:gd name="connsiteX83" fmla="*/ 214641 w 685599"/>
                        <a:gd name="connsiteY83" fmla="*/ 92831 h 960654"/>
                        <a:gd name="connsiteX84" fmla="*/ 251263 w 685599"/>
                        <a:gd name="connsiteY84" fmla="*/ 78147 h 960654"/>
                        <a:gd name="connsiteX85" fmla="*/ 280042 w 685599"/>
                        <a:gd name="connsiteY85" fmla="*/ 73161 h 960654"/>
                        <a:gd name="connsiteX86" fmla="*/ 285350 w 685599"/>
                        <a:gd name="connsiteY86" fmla="*/ 107021 h 960654"/>
                        <a:gd name="connsiteX87" fmla="*/ 315971 w 685599"/>
                        <a:gd name="connsiteY87" fmla="*/ 116975 h 960654"/>
                        <a:gd name="connsiteX88" fmla="*/ 324488 w 685599"/>
                        <a:gd name="connsiteY88" fmla="*/ 86366 h 960654"/>
                        <a:gd name="connsiteX89" fmla="*/ 334172 w 685599"/>
                        <a:gd name="connsiteY89" fmla="*/ 90347 h 960654"/>
                        <a:gd name="connsiteX90" fmla="*/ 340155 w 685599"/>
                        <a:gd name="connsiteY90" fmla="*/ 138615 h 960654"/>
                        <a:gd name="connsiteX91" fmla="*/ 382065 w 685599"/>
                        <a:gd name="connsiteY91" fmla="*/ 138615 h 960654"/>
                        <a:gd name="connsiteX92" fmla="*/ 365724 w 685599"/>
                        <a:gd name="connsiteY92" fmla="*/ 86859 h 960654"/>
                        <a:gd name="connsiteX93" fmla="*/ 375153 w 685599"/>
                        <a:gd name="connsiteY93" fmla="*/ 59739 h 960654"/>
                        <a:gd name="connsiteX94" fmla="*/ 405793 w 685599"/>
                        <a:gd name="connsiteY94" fmla="*/ 58733 h 960654"/>
                        <a:gd name="connsiteX95" fmla="*/ 503201 w 685599"/>
                        <a:gd name="connsiteY95" fmla="*/ 13441 h 960654"/>
                        <a:gd name="connsiteX96" fmla="*/ 503438 w 685599"/>
                        <a:gd name="connsiteY96" fmla="*/ 0 h 960654"/>
                        <a:gd name="connsiteX97" fmla="*/ 404170 w 685599"/>
                        <a:gd name="connsiteY97" fmla="*/ 46533 h 960654"/>
                        <a:gd name="connsiteX98" fmla="*/ 366873 w 685599"/>
                        <a:gd name="connsiteY98" fmla="*/ 47775 h 960654"/>
                        <a:gd name="connsiteX99" fmla="*/ 353286 w 685599"/>
                        <a:gd name="connsiteY99" fmla="*/ 86859 h 960654"/>
                        <a:gd name="connsiteX100" fmla="*/ 365724 w 685599"/>
                        <a:gd name="connsiteY100" fmla="*/ 126435 h 960654"/>
                        <a:gd name="connsiteX101" fmla="*/ 350058 w 685599"/>
                        <a:gd name="connsiteY101" fmla="*/ 126435 h 960654"/>
                        <a:gd name="connsiteX102" fmla="*/ 344532 w 685599"/>
                        <a:gd name="connsiteY102" fmla="*/ 81636 h 960654"/>
                        <a:gd name="connsiteX103" fmla="*/ 316901 w 685599"/>
                        <a:gd name="connsiteY103" fmla="*/ 69928 h 960654"/>
                        <a:gd name="connsiteX104" fmla="*/ 308147 w 685599"/>
                        <a:gd name="connsiteY104" fmla="*/ 101542 h 960654"/>
                        <a:gd name="connsiteX105" fmla="*/ 295709 w 685599"/>
                        <a:gd name="connsiteY105" fmla="*/ 97305 h 960654"/>
                        <a:gd name="connsiteX106" fmla="*/ 289271 w 685599"/>
                        <a:gd name="connsiteY106" fmla="*/ 58990 h 960654"/>
                        <a:gd name="connsiteX107" fmla="*/ 248035 w 685599"/>
                        <a:gd name="connsiteY107" fmla="*/ 66203 h 960654"/>
                        <a:gd name="connsiteX108" fmla="*/ 209352 w 685599"/>
                        <a:gd name="connsiteY108" fmla="*/ 81872 h 960654"/>
                        <a:gd name="connsiteX109" fmla="*/ 179643 w 685599"/>
                        <a:gd name="connsiteY109" fmla="*/ 112993 h 960654"/>
                        <a:gd name="connsiteX110" fmla="*/ 139118 w 685599"/>
                        <a:gd name="connsiteY110" fmla="*/ 122198 h 960654"/>
                        <a:gd name="connsiteX111" fmla="*/ 110795 w 685599"/>
                        <a:gd name="connsiteY111" fmla="*/ 161774 h 960654"/>
                        <a:gd name="connsiteX112" fmla="*/ 124601 w 685599"/>
                        <a:gd name="connsiteY112" fmla="*/ 184164 h 960654"/>
                        <a:gd name="connsiteX113" fmla="*/ 100417 w 685599"/>
                        <a:gd name="connsiteY113" fmla="*/ 206554 h 960654"/>
                        <a:gd name="connsiteX114" fmla="*/ 52981 w 685599"/>
                        <a:gd name="connsiteY114" fmla="*/ 227465 h 960654"/>
                        <a:gd name="connsiteX115" fmla="*/ 12912 w 685599"/>
                        <a:gd name="connsiteY115" fmla="*/ 235684 h 960654"/>
                        <a:gd name="connsiteX116" fmla="*/ 24420 w 685599"/>
                        <a:gd name="connsiteY116" fmla="*/ 279734 h 960654"/>
                        <a:gd name="connsiteX117" fmla="*/ 50920 w 685599"/>
                        <a:gd name="connsiteY117" fmla="*/ 282711 h 960654"/>
                        <a:gd name="connsiteX118" fmla="*/ 53218 w 685599"/>
                        <a:gd name="connsiteY118" fmla="*/ 288446 h 960654"/>
                        <a:gd name="connsiteX119" fmla="*/ 18 w 685599"/>
                        <a:gd name="connsiteY119" fmla="*/ 292920 h 960654"/>
                        <a:gd name="connsiteX120" fmla="*/ 18 w 685599"/>
                        <a:gd name="connsiteY120" fmla="*/ 328259 h 960654"/>
                        <a:gd name="connsiteX121" fmla="*/ 39630 w 685599"/>
                        <a:gd name="connsiteY121" fmla="*/ 357370 h 960654"/>
                        <a:gd name="connsiteX122" fmla="*/ 42621 w 685599"/>
                        <a:gd name="connsiteY122" fmla="*/ 351161 h 960654"/>
                        <a:gd name="connsiteX123" fmla="*/ 47910 w 685599"/>
                        <a:gd name="connsiteY123" fmla="*/ 347180 h 960654"/>
                        <a:gd name="connsiteX124" fmla="*/ 53090 w 685599"/>
                        <a:gd name="connsiteY124" fmla="*/ 346411 h 960654"/>
                        <a:gd name="connsiteX125" fmla="*/ 74866 w 685599"/>
                        <a:gd name="connsiteY125" fmla="*/ 353901 h 960654"/>
                        <a:gd name="connsiteX126" fmla="*/ 106636 w 685599"/>
                        <a:gd name="connsiteY126" fmla="*/ 371817 h 960654"/>
                        <a:gd name="connsiteX127" fmla="*/ 133592 w 685599"/>
                        <a:gd name="connsiteY127" fmla="*/ 428796 h 960654"/>
                        <a:gd name="connsiteX128" fmla="*/ 126443 w 685599"/>
                        <a:gd name="connsiteY128" fmla="*/ 505446 h 960654"/>
                        <a:gd name="connsiteX129" fmla="*/ 126443 w 685599"/>
                        <a:gd name="connsiteY129" fmla="*/ 590807 h 960654"/>
                        <a:gd name="connsiteX130" fmla="*/ 150626 w 685599"/>
                        <a:gd name="connsiteY130" fmla="*/ 599026 h 960654"/>
                        <a:gd name="connsiteX131" fmla="*/ 141653 w 685599"/>
                        <a:gd name="connsiteY131" fmla="*/ 613710 h 960654"/>
                        <a:gd name="connsiteX132" fmla="*/ 103427 w 685599"/>
                        <a:gd name="connsiteY132" fmla="*/ 606752 h 960654"/>
                        <a:gd name="connsiteX133" fmla="*/ 103427 w 685599"/>
                        <a:gd name="connsiteY133" fmla="*/ 663988 h 960654"/>
                        <a:gd name="connsiteX134" fmla="*/ 129434 w 685599"/>
                        <a:gd name="connsiteY134" fmla="*/ 684644 h 960654"/>
                        <a:gd name="connsiteX135" fmla="*/ 110558 w 685599"/>
                        <a:gd name="connsiteY135" fmla="*/ 728201 h 960654"/>
                        <a:gd name="connsiteX136" fmla="*/ 119531 w 685599"/>
                        <a:gd name="connsiteY136" fmla="*/ 806585 h 960654"/>
                        <a:gd name="connsiteX137" fmla="*/ 130364 w 685599"/>
                        <a:gd name="connsiteY137" fmla="*/ 863821 h 960654"/>
                        <a:gd name="connsiteX138" fmla="*/ 140267 w 685599"/>
                        <a:gd name="connsiteY138" fmla="*/ 922555 h 960654"/>
                        <a:gd name="connsiteX139" fmla="*/ 171582 w 685599"/>
                        <a:gd name="connsiteY139" fmla="*/ 917589 h 960654"/>
                        <a:gd name="connsiteX140" fmla="*/ 205212 w 685599"/>
                        <a:gd name="connsiteY140" fmla="*/ 960634 h 960654"/>
                        <a:gd name="connsiteX141" fmla="*/ 233080 w 685599"/>
                        <a:gd name="connsiteY141" fmla="*/ 909626 h 960654"/>
                        <a:gd name="connsiteX142" fmla="*/ 253798 w 685599"/>
                        <a:gd name="connsiteY142" fmla="*/ 840683 h 960654"/>
                        <a:gd name="connsiteX143" fmla="*/ 279824 w 685599"/>
                        <a:gd name="connsiteY143" fmla="*/ 795883 h 960654"/>
                        <a:gd name="connsiteX144" fmla="*/ 317120 w 685599"/>
                        <a:gd name="connsiteY144" fmla="*/ 784945 h 960654"/>
                        <a:gd name="connsiteX145" fmla="*/ 376083 w 685599"/>
                        <a:gd name="connsiteY145" fmla="*/ 757805 h 960654"/>
                        <a:gd name="connsiteX146" fmla="*/ 405793 w 685599"/>
                        <a:gd name="connsiteY146" fmla="*/ 717992 h 960654"/>
                        <a:gd name="connsiteX147" fmla="*/ 458063 w 685599"/>
                        <a:gd name="connsiteY147" fmla="*/ 710522 h 960654"/>
                        <a:gd name="connsiteX148" fmla="*/ 542358 w 685599"/>
                        <a:gd name="connsiteY148" fmla="*/ 654035 h 960654"/>
                        <a:gd name="connsiteX149" fmla="*/ 528990 w 685599"/>
                        <a:gd name="connsiteY149" fmla="*/ 652537 h 960654"/>
                        <a:gd name="connsiteX150" fmla="*/ 544893 w 685599"/>
                        <a:gd name="connsiteY150" fmla="*/ 612961 h 960654"/>
                        <a:gd name="connsiteX151" fmla="*/ 533823 w 685599"/>
                        <a:gd name="connsiteY151" fmla="*/ 573640 h 960654"/>
                        <a:gd name="connsiteX152" fmla="*/ 557313 w 685599"/>
                        <a:gd name="connsiteY152" fmla="*/ 542283 h 960654"/>
                        <a:gd name="connsiteX153" fmla="*/ 562164 w 685599"/>
                        <a:gd name="connsiteY153" fmla="*/ 527856 h 960654"/>
                        <a:gd name="connsiteX154" fmla="*/ 569058 w 685599"/>
                        <a:gd name="connsiteY154" fmla="*/ 509427 h 960654"/>
                        <a:gd name="connsiteX155" fmla="*/ 584269 w 685599"/>
                        <a:gd name="connsiteY155" fmla="*/ 469378 h 960654"/>
                        <a:gd name="connsiteX156" fmla="*/ 588865 w 685599"/>
                        <a:gd name="connsiteY156" fmla="*/ 462657 h 960654"/>
                        <a:gd name="connsiteX157" fmla="*/ 584962 w 685599"/>
                        <a:gd name="connsiteY157" fmla="*/ 429802 h 960654"/>
                        <a:gd name="connsiteX158" fmla="*/ 570900 w 685599"/>
                        <a:gd name="connsiteY158" fmla="*/ 409895 h 960654"/>
                        <a:gd name="connsiteX159" fmla="*/ 588172 w 685599"/>
                        <a:gd name="connsiteY159" fmla="*/ 398680 h 960654"/>
                        <a:gd name="connsiteX160" fmla="*/ 588409 w 685599"/>
                        <a:gd name="connsiteY160" fmla="*/ 398937 h 960654"/>
                        <a:gd name="connsiteX161" fmla="*/ 607522 w 685599"/>
                        <a:gd name="connsiteY161" fmla="*/ 385751 h 960654"/>
                        <a:gd name="connsiteX162" fmla="*/ 599917 w 685599"/>
                        <a:gd name="connsiteY162" fmla="*/ 335965 h 960654"/>
                        <a:gd name="connsiteX163" fmla="*/ 606610 w 685599"/>
                        <a:gd name="connsiteY163" fmla="*/ 286455 h 960654"/>
                        <a:gd name="connsiteX164" fmla="*/ 641372 w 685599"/>
                        <a:gd name="connsiteY164" fmla="*/ 244632 h 960654"/>
                        <a:gd name="connsiteX165" fmla="*/ 672923 w 685599"/>
                        <a:gd name="connsiteY165" fmla="*/ 203577 h 960654"/>
                        <a:gd name="connsiteX166" fmla="*/ 685599 w 685599"/>
                        <a:gd name="connsiteY166" fmla="*/ 162010 h 960654"/>
                        <a:gd name="connsiteX167" fmla="*/ 641372 w 685599"/>
                        <a:gd name="connsiteY167" fmla="*/ 139857 h 960654"/>
                        <a:gd name="connsiteX168" fmla="*/ 597400 w 685599"/>
                        <a:gd name="connsiteY168" fmla="*/ 158029 h 960654"/>
                        <a:gd name="connsiteX169" fmla="*/ 581278 w 685599"/>
                        <a:gd name="connsiteY169" fmla="*/ 173462 h 960654"/>
                        <a:gd name="connsiteX170" fmla="*/ 590251 w 685599"/>
                        <a:gd name="connsiteY170" fmla="*/ 156531 h 960654"/>
                        <a:gd name="connsiteX171" fmla="*/ 593479 w 685599"/>
                        <a:gd name="connsiteY171" fmla="*/ 138872 h 960654"/>
                        <a:gd name="connsiteX172" fmla="*/ 511500 w 685599"/>
                        <a:gd name="connsiteY172" fmla="*/ 138872 h 960654"/>
                        <a:gd name="connsiteX173" fmla="*/ 510807 w 685599"/>
                        <a:gd name="connsiteY173" fmla="*/ 130160 h 960654"/>
                        <a:gd name="connsiteX174" fmla="*/ 538674 w 685599"/>
                        <a:gd name="connsiteY174" fmla="*/ 126435 h 960654"/>
                        <a:gd name="connsiteX175" fmla="*/ 593479 w 685599"/>
                        <a:gd name="connsiteY175" fmla="*/ 126435 h 960654"/>
                        <a:gd name="connsiteX176" fmla="*/ 586567 w 685599"/>
                        <a:gd name="connsiteY176" fmla="*/ 77398 h 960654"/>
                        <a:gd name="connsiteX177" fmla="*/ 569533 w 685599"/>
                        <a:gd name="connsiteY177" fmla="*/ 34846 h 960654"/>
                        <a:gd name="connsiteX178" fmla="*/ 503438 w 685599"/>
                        <a:gd name="connsiteY178" fmla="*/ 0 h 9606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</a:cxnLst>
                      <a:rect l="l" t="t" r="r" b="b"/>
                      <a:pathLst>
                        <a:path w="685599" h="960654" fill="none" extrusionOk="0">
                          <a:moveTo>
                            <a:pt x="490763" y="621436"/>
                          </a:moveTo>
                          <a:cubicBezTo>
                            <a:pt x="506029" y="630255"/>
                            <a:pt x="506447" y="643295"/>
                            <a:pt x="521622" y="651788"/>
                          </a:cubicBezTo>
                          <a:cubicBezTo>
                            <a:pt x="512787" y="652747"/>
                            <a:pt x="500289" y="649007"/>
                            <a:pt x="488702" y="648300"/>
                          </a:cubicBezTo>
                          <a:cubicBezTo>
                            <a:pt x="485938" y="648339"/>
                            <a:pt x="483075" y="647791"/>
                            <a:pt x="480404" y="648300"/>
                          </a:cubicBezTo>
                          <a:cubicBezTo>
                            <a:pt x="481314" y="639298"/>
                            <a:pt x="488261" y="635789"/>
                            <a:pt x="490763" y="621436"/>
                          </a:cubicBezTo>
                          <a:close/>
                          <a:moveTo>
                            <a:pt x="503201" y="13441"/>
                          </a:moveTo>
                          <a:cubicBezTo>
                            <a:pt x="528237" y="17963"/>
                            <a:pt x="542711" y="41546"/>
                            <a:pt x="560778" y="43794"/>
                          </a:cubicBezTo>
                          <a:cubicBezTo>
                            <a:pt x="567024" y="58343"/>
                            <a:pt x="568326" y="66839"/>
                            <a:pt x="575277" y="79882"/>
                          </a:cubicBezTo>
                          <a:cubicBezTo>
                            <a:pt x="574655" y="92957"/>
                            <a:pt x="578188" y="103170"/>
                            <a:pt x="580129" y="113979"/>
                          </a:cubicBezTo>
                          <a:cubicBezTo>
                            <a:pt x="559462" y="115123"/>
                            <a:pt x="552199" y="110224"/>
                            <a:pt x="537981" y="113979"/>
                          </a:cubicBezTo>
                          <a:cubicBezTo>
                            <a:pt x="528785" y="115689"/>
                            <a:pt x="511255" y="116624"/>
                            <a:pt x="498605" y="119202"/>
                          </a:cubicBezTo>
                          <a:cubicBezTo>
                            <a:pt x="500552" y="131352"/>
                            <a:pt x="497839" y="142448"/>
                            <a:pt x="500903" y="151072"/>
                          </a:cubicBezTo>
                          <a:cubicBezTo>
                            <a:pt x="536246" y="143628"/>
                            <a:pt x="540510" y="155859"/>
                            <a:pt x="579892" y="151072"/>
                          </a:cubicBezTo>
                          <a:cubicBezTo>
                            <a:pt x="569652" y="185750"/>
                            <a:pt x="540762" y="217664"/>
                            <a:pt x="534753" y="237675"/>
                          </a:cubicBezTo>
                          <a:cubicBezTo>
                            <a:pt x="563226" y="200242"/>
                            <a:pt x="578506" y="196616"/>
                            <a:pt x="602689" y="168988"/>
                          </a:cubicBezTo>
                          <a:cubicBezTo>
                            <a:pt x="619127" y="159921"/>
                            <a:pt x="630371" y="159255"/>
                            <a:pt x="641153" y="153299"/>
                          </a:cubicBezTo>
                          <a:cubicBezTo>
                            <a:pt x="654572" y="156410"/>
                            <a:pt x="663028" y="165711"/>
                            <a:pt x="671774" y="168475"/>
                          </a:cubicBezTo>
                          <a:cubicBezTo>
                            <a:pt x="668751" y="179925"/>
                            <a:pt x="664630" y="182668"/>
                            <a:pt x="663494" y="196364"/>
                          </a:cubicBezTo>
                          <a:cubicBezTo>
                            <a:pt x="658694" y="206201"/>
                            <a:pt x="642463" y="214678"/>
                            <a:pt x="632855" y="236433"/>
                          </a:cubicBezTo>
                          <a:cubicBezTo>
                            <a:pt x="627180" y="252918"/>
                            <a:pt x="607990" y="261340"/>
                            <a:pt x="595777" y="280976"/>
                          </a:cubicBezTo>
                          <a:cubicBezTo>
                            <a:pt x="598478" y="302001"/>
                            <a:pt x="587872" y="316489"/>
                            <a:pt x="588172" y="336222"/>
                          </a:cubicBezTo>
                          <a:cubicBezTo>
                            <a:pt x="589194" y="348057"/>
                            <a:pt x="596049" y="365811"/>
                            <a:pt x="594865" y="379779"/>
                          </a:cubicBezTo>
                          <a:cubicBezTo>
                            <a:pt x="589894" y="383920"/>
                            <a:pt x="586883" y="384161"/>
                            <a:pt x="582427" y="388235"/>
                          </a:cubicBezTo>
                          <a:cubicBezTo>
                            <a:pt x="582266" y="388752"/>
                            <a:pt x="580757" y="389641"/>
                            <a:pt x="565155" y="399193"/>
                          </a:cubicBezTo>
                          <a:cubicBezTo>
                            <a:pt x="557698" y="403848"/>
                            <a:pt x="554087" y="405379"/>
                            <a:pt x="555015" y="410132"/>
                          </a:cubicBezTo>
                          <a:cubicBezTo>
                            <a:pt x="555026" y="413128"/>
                            <a:pt x="557219" y="416326"/>
                            <a:pt x="560085" y="417601"/>
                          </a:cubicBezTo>
                          <a:cubicBezTo>
                            <a:pt x="561441" y="418900"/>
                            <a:pt x="569324" y="422931"/>
                            <a:pt x="574128" y="435025"/>
                          </a:cubicBezTo>
                          <a:cubicBezTo>
                            <a:pt x="581574" y="452535"/>
                            <a:pt x="578757" y="458807"/>
                            <a:pt x="577357" y="459405"/>
                          </a:cubicBezTo>
                          <a:cubicBezTo>
                            <a:pt x="575806" y="460370"/>
                            <a:pt x="574949" y="460328"/>
                            <a:pt x="573673" y="460903"/>
                          </a:cubicBezTo>
                          <a:cubicBezTo>
                            <a:pt x="573842" y="462028"/>
                            <a:pt x="573560" y="462636"/>
                            <a:pt x="573673" y="463899"/>
                          </a:cubicBezTo>
                          <a:cubicBezTo>
                            <a:pt x="572477" y="466740"/>
                            <a:pt x="569975" y="475152"/>
                            <a:pt x="558243" y="504953"/>
                          </a:cubicBezTo>
                          <a:cubicBezTo>
                            <a:pt x="555254" y="513663"/>
                            <a:pt x="552357" y="519218"/>
                            <a:pt x="551568" y="523382"/>
                          </a:cubicBezTo>
                          <a:cubicBezTo>
                            <a:pt x="551410" y="523890"/>
                            <a:pt x="551303" y="524226"/>
                            <a:pt x="551112" y="524623"/>
                          </a:cubicBezTo>
                          <a:cubicBezTo>
                            <a:pt x="551124" y="524729"/>
                            <a:pt x="551107" y="524781"/>
                            <a:pt x="551112" y="524860"/>
                          </a:cubicBezTo>
                          <a:cubicBezTo>
                            <a:pt x="551421" y="526331"/>
                            <a:pt x="549612" y="529642"/>
                            <a:pt x="546735" y="537809"/>
                          </a:cubicBezTo>
                          <a:cubicBezTo>
                            <a:pt x="538025" y="561657"/>
                            <a:pt x="529462" y="562662"/>
                            <a:pt x="528078" y="562446"/>
                          </a:cubicBezTo>
                          <a:cubicBezTo>
                            <a:pt x="524182" y="561621"/>
                            <a:pt x="521125" y="559288"/>
                            <a:pt x="517938" y="559213"/>
                          </a:cubicBezTo>
                          <a:lnTo>
                            <a:pt x="517938" y="559213"/>
                          </a:lnTo>
                          <a:cubicBezTo>
                            <a:pt x="522165" y="572644"/>
                            <a:pt x="527066" y="598176"/>
                            <a:pt x="532911" y="612212"/>
                          </a:cubicBezTo>
                          <a:cubicBezTo>
                            <a:pt x="530643" y="623931"/>
                            <a:pt x="526978" y="626322"/>
                            <a:pt x="523008" y="636356"/>
                          </a:cubicBezTo>
                          <a:cubicBezTo>
                            <a:pt x="507725" y="623579"/>
                            <a:pt x="506486" y="615463"/>
                            <a:pt x="486623" y="600524"/>
                          </a:cubicBezTo>
                          <a:cubicBezTo>
                            <a:pt x="479672" y="625529"/>
                            <a:pt x="469710" y="632109"/>
                            <a:pt x="463133" y="660756"/>
                          </a:cubicBezTo>
                          <a:cubicBezTo>
                            <a:pt x="473079" y="658056"/>
                            <a:pt x="480165" y="662551"/>
                            <a:pt x="488009" y="660756"/>
                          </a:cubicBezTo>
                          <a:cubicBezTo>
                            <a:pt x="493719" y="660196"/>
                            <a:pt x="502169" y="663862"/>
                            <a:pt x="507815" y="662746"/>
                          </a:cubicBezTo>
                          <a:cubicBezTo>
                            <a:pt x="491911" y="679601"/>
                            <a:pt x="466909" y="689221"/>
                            <a:pt x="455527" y="698322"/>
                          </a:cubicBezTo>
                          <a:cubicBezTo>
                            <a:pt x="439255" y="707048"/>
                            <a:pt x="411757" y="697866"/>
                            <a:pt x="399811" y="706284"/>
                          </a:cubicBezTo>
                          <a:cubicBezTo>
                            <a:pt x="386350" y="724790"/>
                            <a:pt x="375980" y="729876"/>
                            <a:pt x="368952" y="747595"/>
                          </a:cubicBezTo>
                          <a:cubicBezTo>
                            <a:pt x="347753" y="761733"/>
                            <a:pt x="332339" y="758602"/>
                            <a:pt x="313673" y="773237"/>
                          </a:cubicBezTo>
                          <a:cubicBezTo>
                            <a:pt x="293541" y="779414"/>
                            <a:pt x="283399" y="780618"/>
                            <a:pt x="272455" y="785181"/>
                          </a:cubicBezTo>
                          <a:cubicBezTo>
                            <a:pt x="265561" y="807372"/>
                            <a:pt x="247917" y="823797"/>
                            <a:pt x="243658" y="834711"/>
                          </a:cubicBezTo>
                          <a:cubicBezTo>
                            <a:pt x="241747" y="868281"/>
                            <a:pt x="224413" y="870969"/>
                            <a:pt x="222702" y="903891"/>
                          </a:cubicBezTo>
                          <a:cubicBezTo>
                            <a:pt x="216310" y="920449"/>
                            <a:pt x="207617" y="927994"/>
                            <a:pt x="203589" y="939229"/>
                          </a:cubicBezTo>
                          <a:cubicBezTo>
                            <a:pt x="190677" y="924492"/>
                            <a:pt x="189692" y="920987"/>
                            <a:pt x="176196" y="904147"/>
                          </a:cubicBezTo>
                          <a:cubicBezTo>
                            <a:pt x="169732" y="905321"/>
                            <a:pt x="161803" y="904116"/>
                            <a:pt x="149714" y="908621"/>
                          </a:cubicBezTo>
                          <a:cubicBezTo>
                            <a:pt x="142008" y="888996"/>
                            <a:pt x="148544" y="879193"/>
                            <a:pt x="141653" y="861594"/>
                          </a:cubicBezTo>
                          <a:cubicBezTo>
                            <a:pt x="136987" y="848900"/>
                            <a:pt x="134195" y="817839"/>
                            <a:pt x="130820" y="804595"/>
                          </a:cubicBezTo>
                          <a:cubicBezTo>
                            <a:pt x="126013" y="777639"/>
                            <a:pt x="122582" y="751816"/>
                            <a:pt x="122540" y="730192"/>
                          </a:cubicBezTo>
                          <a:cubicBezTo>
                            <a:pt x="128955" y="712983"/>
                            <a:pt x="137670" y="701988"/>
                            <a:pt x="143951" y="680662"/>
                          </a:cubicBezTo>
                          <a:cubicBezTo>
                            <a:pt x="129517" y="672013"/>
                            <a:pt x="125784" y="665224"/>
                            <a:pt x="115172" y="657760"/>
                          </a:cubicBezTo>
                          <a:cubicBezTo>
                            <a:pt x="113443" y="649122"/>
                            <a:pt x="118164" y="630936"/>
                            <a:pt x="115172" y="621672"/>
                          </a:cubicBezTo>
                          <a:cubicBezTo>
                            <a:pt x="130300" y="621261"/>
                            <a:pt x="133455" y="625079"/>
                            <a:pt x="147398" y="627408"/>
                          </a:cubicBezTo>
                          <a:cubicBezTo>
                            <a:pt x="152860" y="609331"/>
                            <a:pt x="166966" y="604215"/>
                            <a:pt x="168591" y="592069"/>
                          </a:cubicBezTo>
                          <a:cubicBezTo>
                            <a:pt x="155952" y="590394"/>
                            <a:pt x="151942" y="585116"/>
                            <a:pt x="138188" y="581603"/>
                          </a:cubicBezTo>
                          <a:cubicBezTo>
                            <a:pt x="137829" y="560198"/>
                            <a:pt x="144436" y="527299"/>
                            <a:pt x="138188" y="505959"/>
                          </a:cubicBezTo>
                          <a:cubicBezTo>
                            <a:pt x="137993" y="476440"/>
                            <a:pt x="147015" y="451398"/>
                            <a:pt x="145556" y="426569"/>
                          </a:cubicBezTo>
                          <a:cubicBezTo>
                            <a:pt x="128151" y="404776"/>
                            <a:pt x="126185" y="381087"/>
                            <a:pt x="114479" y="360858"/>
                          </a:cubicBezTo>
                          <a:cubicBezTo>
                            <a:pt x="113760" y="361179"/>
                            <a:pt x="112532" y="360659"/>
                            <a:pt x="111707" y="360858"/>
                          </a:cubicBezTo>
                          <a:cubicBezTo>
                            <a:pt x="108411" y="359877"/>
                            <a:pt x="103962" y="357465"/>
                            <a:pt x="80392" y="343199"/>
                          </a:cubicBezTo>
                          <a:cubicBezTo>
                            <a:pt x="72061" y="337081"/>
                            <a:pt x="60556" y="333690"/>
                            <a:pt x="53163" y="334113"/>
                          </a:cubicBezTo>
                          <a:cubicBezTo>
                            <a:pt x="50473" y="334730"/>
                            <a:pt x="47078" y="334484"/>
                            <a:pt x="44463" y="335473"/>
                          </a:cubicBezTo>
                          <a:cubicBezTo>
                            <a:pt x="41750" y="337335"/>
                            <a:pt x="39077" y="337887"/>
                            <a:pt x="36165" y="340203"/>
                          </a:cubicBezTo>
                          <a:cubicBezTo>
                            <a:pt x="24143" y="331611"/>
                            <a:pt x="18658" y="323585"/>
                            <a:pt x="11307" y="322031"/>
                          </a:cubicBezTo>
                          <a:cubicBezTo>
                            <a:pt x="10048" y="316999"/>
                            <a:pt x="12152" y="309276"/>
                            <a:pt x="11307" y="304608"/>
                          </a:cubicBezTo>
                          <a:cubicBezTo>
                            <a:pt x="31874" y="300155"/>
                            <a:pt x="50073" y="303885"/>
                            <a:pt x="70252" y="299641"/>
                          </a:cubicBezTo>
                          <a:cubicBezTo>
                            <a:pt x="62782" y="288454"/>
                            <a:pt x="62609" y="278256"/>
                            <a:pt x="58507" y="271259"/>
                          </a:cubicBezTo>
                          <a:cubicBezTo>
                            <a:pt x="46099" y="271840"/>
                            <a:pt x="40459" y="269069"/>
                            <a:pt x="33174" y="268283"/>
                          </a:cubicBezTo>
                          <a:cubicBezTo>
                            <a:pt x="28559" y="260779"/>
                            <a:pt x="29583" y="251776"/>
                            <a:pt x="27429" y="245381"/>
                          </a:cubicBezTo>
                          <a:cubicBezTo>
                            <a:pt x="32867" y="242977"/>
                            <a:pt x="50078" y="240884"/>
                            <a:pt x="55753" y="239665"/>
                          </a:cubicBezTo>
                          <a:cubicBezTo>
                            <a:pt x="75876" y="228662"/>
                            <a:pt x="87038" y="228653"/>
                            <a:pt x="105725" y="217512"/>
                          </a:cubicBezTo>
                          <a:cubicBezTo>
                            <a:pt x="113066" y="204023"/>
                            <a:pt x="130601" y="201433"/>
                            <a:pt x="140030" y="186647"/>
                          </a:cubicBezTo>
                          <a:cubicBezTo>
                            <a:pt x="136020" y="181481"/>
                            <a:pt x="131096" y="166782"/>
                            <a:pt x="125057" y="162267"/>
                          </a:cubicBezTo>
                          <a:cubicBezTo>
                            <a:pt x="132842" y="148790"/>
                            <a:pt x="138277" y="148119"/>
                            <a:pt x="145793" y="133649"/>
                          </a:cubicBezTo>
                          <a:cubicBezTo>
                            <a:pt x="154714" y="127095"/>
                            <a:pt x="175332" y="129696"/>
                            <a:pt x="185625" y="124188"/>
                          </a:cubicBezTo>
                          <a:cubicBezTo>
                            <a:pt x="191777" y="111300"/>
                            <a:pt x="209458" y="104152"/>
                            <a:pt x="214641" y="92831"/>
                          </a:cubicBezTo>
                          <a:cubicBezTo>
                            <a:pt x="222192" y="88191"/>
                            <a:pt x="238183" y="83953"/>
                            <a:pt x="251263" y="78147"/>
                          </a:cubicBezTo>
                          <a:cubicBezTo>
                            <a:pt x="257885" y="76113"/>
                            <a:pt x="271667" y="75551"/>
                            <a:pt x="280042" y="73161"/>
                          </a:cubicBezTo>
                          <a:cubicBezTo>
                            <a:pt x="285037" y="89451"/>
                            <a:pt x="280955" y="91133"/>
                            <a:pt x="285350" y="107021"/>
                          </a:cubicBezTo>
                          <a:cubicBezTo>
                            <a:pt x="298371" y="110255"/>
                            <a:pt x="305859" y="116080"/>
                            <a:pt x="315971" y="116975"/>
                          </a:cubicBezTo>
                          <a:cubicBezTo>
                            <a:pt x="318194" y="102351"/>
                            <a:pt x="321909" y="98109"/>
                            <a:pt x="324488" y="86366"/>
                          </a:cubicBezTo>
                          <a:cubicBezTo>
                            <a:pt x="329309" y="88270"/>
                            <a:pt x="331838" y="90472"/>
                            <a:pt x="334172" y="90347"/>
                          </a:cubicBezTo>
                          <a:cubicBezTo>
                            <a:pt x="335721" y="107354"/>
                            <a:pt x="338145" y="126046"/>
                            <a:pt x="340155" y="138615"/>
                          </a:cubicBezTo>
                          <a:cubicBezTo>
                            <a:pt x="351130" y="137976"/>
                            <a:pt x="368978" y="138769"/>
                            <a:pt x="382065" y="138615"/>
                          </a:cubicBezTo>
                          <a:cubicBezTo>
                            <a:pt x="375663" y="120338"/>
                            <a:pt x="375978" y="106161"/>
                            <a:pt x="365724" y="86859"/>
                          </a:cubicBezTo>
                          <a:cubicBezTo>
                            <a:pt x="369210" y="75864"/>
                            <a:pt x="372446" y="70600"/>
                            <a:pt x="375153" y="59739"/>
                          </a:cubicBezTo>
                          <a:cubicBezTo>
                            <a:pt x="386569" y="56627"/>
                            <a:pt x="396371" y="62125"/>
                            <a:pt x="405793" y="58733"/>
                          </a:cubicBezTo>
                          <a:cubicBezTo>
                            <a:pt x="433419" y="37910"/>
                            <a:pt x="484351" y="33692"/>
                            <a:pt x="503201" y="13441"/>
                          </a:cubicBezTo>
                          <a:close/>
                          <a:moveTo>
                            <a:pt x="503438" y="0"/>
                          </a:moveTo>
                          <a:cubicBezTo>
                            <a:pt x="460424" y="28366"/>
                            <a:pt x="423712" y="29577"/>
                            <a:pt x="404170" y="46533"/>
                          </a:cubicBezTo>
                          <a:cubicBezTo>
                            <a:pt x="395747" y="49813"/>
                            <a:pt x="383907" y="47179"/>
                            <a:pt x="366873" y="47775"/>
                          </a:cubicBezTo>
                          <a:cubicBezTo>
                            <a:pt x="365298" y="62337"/>
                            <a:pt x="351726" y="76256"/>
                            <a:pt x="353286" y="86859"/>
                          </a:cubicBezTo>
                          <a:cubicBezTo>
                            <a:pt x="359488" y="98793"/>
                            <a:pt x="359168" y="117116"/>
                            <a:pt x="365724" y="126435"/>
                          </a:cubicBezTo>
                          <a:cubicBezTo>
                            <a:pt x="360258" y="127017"/>
                            <a:pt x="355818" y="125742"/>
                            <a:pt x="350058" y="126435"/>
                          </a:cubicBezTo>
                          <a:cubicBezTo>
                            <a:pt x="348380" y="116994"/>
                            <a:pt x="348886" y="102411"/>
                            <a:pt x="344532" y="81636"/>
                          </a:cubicBezTo>
                          <a:cubicBezTo>
                            <a:pt x="337320" y="82235"/>
                            <a:pt x="330626" y="71909"/>
                            <a:pt x="316901" y="69928"/>
                          </a:cubicBezTo>
                          <a:cubicBezTo>
                            <a:pt x="316149" y="77392"/>
                            <a:pt x="309128" y="86865"/>
                            <a:pt x="308147" y="101542"/>
                          </a:cubicBezTo>
                          <a:cubicBezTo>
                            <a:pt x="305022" y="101443"/>
                            <a:pt x="301327" y="97654"/>
                            <a:pt x="295709" y="97305"/>
                          </a:cubicBezTo>
                          <a:cubicBezTo>
                            <a:pt x="294913" y="87215"/>
                            <a:pt x="293139" y="70665"/>
                            <a:pt x="289271" y="58990"/>
                          </a:cubicBezTo>
                          <a:cubicBezTo>
                            <a:pt x="268896" y="62692"/>
                            <a:pt x="266252" y="58359"/>
                            <a:pt x="248035" y="66203"/>
                          </a:cubicBezTo>
                          <a:cubicBezTo>
                            <a:pt x="239770" y="73472"/>
                            <a:pt x="221508" y="75749"/>
                            <a:pt x="209352" y="81872"/>
                          </a:cubicBezTo>
                          <a:cubicBezTo>
                            <a:pt x="202636" y="93704"/>
                            <a:pt x="188019" y="101275"/>
                            <a:pt x="179643" y="112993"/>
                          </a:cubicBezTo>
                          <a:cubicBezTo>
                            <a:pt x="166109" y="120287"/>
                            <a:pt x="153267" y="113930"/>
                            <a:pt x="139118" y="122198"/>
                          </a:cubicBezTo>
                          <a:cubicBezTo>
                            <a:pt x="128131" y="137951"/>
                            <a:pt x="116404" y="148852"/>
                            <a:pt x="110795" y="161774"/>
                          </a:cubicBezTo>
                          <a:cubicBezTo>
                            <a:pt x="117440" y="169547"/>
                            <a:pt x="118365" y="176002"/>
                            <a:pt x="124601" y="184164"/>
                          </a:cubicBezTo>
                          <a:cubicBezTo>
                            <a:pt x="120282" y="192625"/>
                            <a:pt x="106847" y="195986"/>
                            <a:pt x="100417" y="206554"/>
                          </a:cubicBezTo>
                          <a:cubicBezTo>
                            <a:pt x="91715" y="214514"/>
                            <a:pt x="68023" y="219979"/>
                            <a:pt x="52981" y="227465"/>
                          </a:cubicBezTo>
                          <a:cubicBezTo>
                            <a:pt x="43056" y="234089"/>
                            <a:pt x="31625" y="227701"/>
                            <a:pt x="12912" y="235684"/>
                          </a:cubicBezTo>
                          <a:cubicBezTo>
                            <a:pt x="21859" y="255204"/>
                            <a:pt x="17536" y="258807"/>
                            <a:pt x="24420" y="279734"/>
                          </a:cubicBezTo>
                          <a:cubicBezTo>
                            <a:pt x="35356" y="278337"/>
                            <a:pt x="37830" y="283967"/>
                            <a:pt x="50920" y="282711"/>
                          </a:cubicBezTo>
                          <a:cubicBezTo>
                            <a:pt x="52076" y="283848"/>
                            <a:pt x="51951" y="285703"/>
                            <a:pt x="53218" y="288446"/>
                          </a:cubicBezTo>
                          <a:cubicBezTo>
                            <a:pt x="32475" y="291234"/>
                            <a:pt x="14837" y="285632"/>
                            <a:pt x="18" y="292920"/>
                          </a:cubicBezTo>
                          <a:cubicBezTo>
                            <a:pt x="2278" y="310127"/>
                            <a:pt x="-2214" y="317681"/>
                            <a:pt x="18" y="328259"/>
                          </a:cubicBezTo>
                          <a:cubicBezTo>
                            <a:pt x="19939" y="339555"/>
                            <a:pt x="23280" y="350651"/>
                            <a:pt x="39630" y="357370"/>
                          </a:cubicBezTo>
                          <a:cubicBezTo>
                            <a:pt x="40211" y="355502"/>
                            <a:pt x="41464" y="353299"/>
                            <a:pt x="42621" y="351161"/>
                          </a:cubicBezTo>
                          <a:cubicBezTo>
                            <a:pt x="43511" y="349670"/>
                            <a:pt x="45844" y="347730"/>
                            <a:pt x="47910" y="347180"/>
                          </a:cubicBezTo>
                          <a:cubicBezTo>
                            <a:pt x="49233" y="347153"/>
                            <a:pt x="50955" y="346359"/>
                            <a:pt x="53090" y="346411"/>
                          </a:cubicBezTo>
                          <a:cubicBezTo>
                            <a:pt x="57767" y="346166"/>
                            <a:pt x="65425" y="349841"/>
                            <a:pt x="74866" y="353901"/>
                          </a:cubicBezTo>
                          <a:cubicBezTo>
                            <a:pt x="94222" y="364979"/>
                            <a:pt x="103443" y="370666"/>
                            <a:pt x="106636" y="371817"/>
                          </a:cubicBezTo>
                          <a:cubicBezTo>
                            <a:pt x="115268" y="385248"/>
                            <a:pt x="121300" y="419864"/>
                            <a:pt x="133592" y="428796"/>
                          </a:cubicBezTo>
                          <a:cubicBezTo>
                            <a:pt x="133125" y="449266"/>
                            <a:pt x="136123" y="478334"/>
                            <a:pt x="126443" y="505446"/>
                          </a:cubicBezTo>
                          <a:cubicBezTo>
                            <a:pt x="130604" y="526374"/>
                            <a:pt x="119564" y="550425"/>
                            <a:pt x="126443" y="590807"/>
                          </a:cubicBezTo>
                          <a:cubicBezTo>
                            <a:pt x="133985" y="590921"/>
                            <a:pt x="145370" y="598108"/>
                            <a:pt x="150626" y="599026"/>
                          </a:cubicBezTo>
                          <a:cubicBezTo>
                            <a:pt x="148403" y="605542"/>
                            <a:pt x="145009" y="607039"/>
                            <a:pt x="141653" y="613710"/>
                          </a:cubicBezTo>
                          <a:cubicBezTo>
                            <a:pt x="125097" y="611275"/>
                            <a:pt x="119748" y="607230"/>
                            <a:pt x="103427" y="606752"/>
                          </a:cubicBezTo>
                          <a:cubicBezTo>
                            <a:pt x="105124" y="631817"/>
                            <a:pt x="98212" y="640989"/>
                            <a:pt x="103427" y="663988"/>
                          </a:cubicBezTo>
                          <a:cubicBezTo>
                            <a:pt x="111419" y="668289"/>
                            <a:pt x="120721" y="680147"/>
                            <a:pt x="129434" y="684644"/>
                          </a:cubicBezTo>
                          <a:cubicBezTo>
                            <a:pt x="122198" y="705703"/>
                            <a:pt x="112359" y="715417"/>
                            <a:pt x="110558" y="728201"/>
                          </a:cubicBezTo>
                          <a:cubicBezTo>
                            <a:pt x="123011" y="762167"/>
                            <a:pt x="115900" y="779527"/>
                            <a:pt x="119531" y="806585"/>
                          </a:cubicBezTo>
                          <a:cubicBezTo>
                            <a:pt x="130252" y="826755"/>
                            <a:pt x="125198" y="842327"/>
                            <a:pt x="130364" y="863821"/>
                          </a:cubicBezTo>
                          <a:cubicBezTo>
                            <a:pt x="139069" y="885059"/>
                            <a:pt x="130648" y="900595"/>
                            <a:pt x="140267" y="922555"/>
                          </a:cubicBezTo>
                          <a:cubicBezTo>
                            <a:pt x="148266" y="920541"/>
                            <a:pt x="163245" y="922738"/>
                            <a:pt x="171582" y="917589"/>
                          </a:cubicBezTo>
                          <a:cubicBezTo>
                            <a:pt x="187398" y="927859"/>
                            <a:pt x="194680" y="947495"/>
                            <a:pt x="205212" y="960634"/>
                          </a:cubicBezTo>
                          <a:cubicBezTo>
                            <a:pt x="215650" y="933979"/>
                            <a:pt x="221339" y="931744"/>
                            <a:pt x="233080" y="909626"/>
                          </a:cubicBezTo>
                          <a:cubicBezTo>
                            <a:pt x="229793" y="893121"/>
                            <a:pt x="246091" y="875876"/>
                            <a:pt x="253798" y="840683"/>
                          </a:cubicBezTo>
                          <a:cubicBezTo>
                            <a:pt x="259307" y="821705"/>
                            <a:pt x="274132" y="811664"/>
                            <a:pt x="279824" y="795883"/>
                          </a:cubicBezTo>
                          <a:cubicBezTo>
                            <a:pt x="289245" y="791589"/>
                            <a:pt x="310799" y="791212"/>
                            <a:pt x="317120" y="784945"/>
                          </a:cubicBezTo>
                          <a:cubicBezTo>
                            <a:pt x="329362" y="774804"/>
                            <a:pt x="350716" y="770588"/>
                            <a:pt x="376083" y="757805"/>
                          </a:cubicBezTo>
                          <a:cubicBezTo>
                            <a:pt x="387884" y="736563"/>
                            <a:pt x="397671" y="734084"/>
                            <a:pt x="405793" y="717992"/>
                          </a:cubicBezTo>
                          <a:cubicBezTo>
                            <a:pt x="418103" y="716038"/>
                            <a:pt x="445713" y="717298"/>
                            <a:pt x="458063" y="710522"/>
                          </a:cubicBezTo>
                          <a:cubicBezTo>
                            <a:pt x="490463" y="682000"/>
                            <a:pt x="521481" y="682583"/>
                            <a:pt x="542358" y="654035"/>
                          </a:cubicBezTo>
                          <a:cubicBezTo>
                            <a:pt x="537781" y="654440"/>
                            <a:pt x="532174" y="652072"/>
                            <a:pt x="528990" y="652537"/>
                          </a:cubicBezTo>
                          <a:cubicBezTo>
                            <a:pt x="531895" y="639259"/>
                            <a:pt x="545157" y="622600"/>
                            <a:pt x="544893" y="612961"/>
                          </a:cubicBezTo>
                          <a:cubicBezTo>
                            <a:pt x="540592" y="603163"/>
                            <a:pt x="537259" y="583859"/>
                            <a:pt x="533823" y="573640"/>
                          </a:cubicBezTo>
                          <a:cubicBezTo>
                            <a:pt x="543969" y="570870"/>
                            <a:pt x="549510" y="563963"/>
                            <a:pt x="557313" y="542283"/>
                          </a:cubicBezTo>
                          <a:cubicBezTo>
                            <a:pt x="559123" y="537358"/>
                            <a:pt x="560490" y="533366"/>
                            <a:pt x="562164" y="527856"/>
                          </a:cubicBezTo>
                          <a:cubicBezTo>
                            <a:pt x="564002" y="522056"/>
                            <a:pt x="567691" y="517220"/>
                            <a:pt x="569058" y="509427"/>
                          </a:cubicBezTo>
                          <a:cubicBezTo>
                            <a:pt x="574053" y="493481"/>
                            <a:pt x="585119" y="480452"/>
                            <a:pt x="584269" y="469378"/>
                          </a:cubicBezTo>
                          <a:cubicBezTo>
                            <a:pt x="586401" y="467735"/>
                            <a:pt x="587998" y="465053"/>
                            <a:pt x="588865" y="462657"/>
                          </a:cubicBezTo>
                          <a:cubicBezTo>
                            <a:pt x="592767" y="453216"/>
                            <a:pt x="592870" y="443061"/>
                            <a:pt x="584962" y="429802"/>
                          </a:cubicBezTo>
                          <a:cubicBezTo>
                            <a:pt x="582452" y="421074"/>
                            <a:pt x="577242" y="414987"/>
                            <a:pt x="570900" y="409895"/>
                          </a:cubicBezTo>
                          <a:cubicBezTo>
                            <a:pt x="580804" y="403477"/>
                            <a:pt x="585481" y="400596"/>
                            <a:pt x="588172" y="398680"/>
                          </a:cubicBezTo>
                          <a:cubicBezTo>
                            <a:pt x="588279" y="398780"/>
                            <a:pt x="588284" y="398823"/>
                            <a:pt x="588409" y="398937"/>
                          </a:cubicBezTo>
                          <a:cubicBezTo>
                            <a:pt x="594186" y="391589"/>
                            <a:pt x="604417" y="389438"/>
                            <a:pt x="607522" y="385751"/>
                          </a:cubicBezTo>
                          <a:cubicBezTo>
                            <a:pt x="602380" y="368145"/>
                            <a:pt x="603271" y="349169"/>
                            <a:pt x="599917" y="335965"/>
                          </a:cubicBezTo>
                          <a:cubicBezTo>
                            <a:pt x="602761" y="323995"/>
                            <a:pt x="603452" y="303208"/>
                            <a:pt x="606610" y="286455"/>
                          </a:cubicBezTo>
                          <a:cubicBezTo>
                            <a:pt x="616248" y="269413"/>
                            <a:pt x="626697" y="266813"/>
                            <a:pt x="641372" y="244632"/>
                          </a:cubicBezTo>
                          <a:cubicBezTo>
                            <a:pt x="651039" y="223027"/>
                            <a:pt x="665694" y="222898"/>
                            <a:pt x="672923" y="203577"/>
                          </a:cubicBezTo>
                          <a:cubicBezTo>
                            <a:pt x="677822" y="185278"/>
                            <a:pt x="684937" y="180164"/>
                            <a:pt x="685599" y="162010"/>
                          </a:cubicBezTo>
                          <a:cubicBezTo>
                            <a:pt x="665348" y="157087"/>
                            <a:pt x="654325" y="144156"/>
                            <a:pt x="641372" y="139857"/>
                          </a:cubicBezTo>
                          <a:cubicBezTo>
                            <a:pt x="625160" y="150168"/>
                            <a:pt x="611619" y="152047"/>
                            <a:pt x="597400" y="158029"/>
                          </a:cubicBezTo>
                          <a:cubicBezTo>
                            <a:pt x="594654" y="163470"/>
                            <a:pt x="585292" y="168051"/>
                            <a:pt x="581278" y="173462"/>
                          </a:cubicBezTo>
                          <a:cubicBezTo>
                            <a:pt x="582702" y="167146"/>
                            <a:pt x="586330" y="164781"/>
                            <a:pt x="590251" y="156531"/>
                          </a:cubicBezTo>
                          <a:cubicBezTo>
                            <a:pt x="591261" y="149867"/>
                            <a:pt x="593657" y="146531"/>
                            <a:pt x="593479" y="138872"/>
                          </a:cubicBezTo>
                          <a:cubicBezTo>
                            <a:pt x="570881" y="146111"/>
                            <a:pt x="541533" y="137778"/>
                            <a:pt x="511500" y="138872"/>
                          </a:cubicBezTo>
                          <a:cubicBezTo>
                            <a:pt x="511899" y="135988"/>
                            <a:pt x="511125" y="133113"/>
                            <a:pt x="510807" y="130160"/>
                          </a:cubicBezTo>
                          <a:cubicBezTo>
                            <a:pt x="517458" y="127878"/>
                            <a:pt x="524989" y="129487"/>
                            <a:pt x="538674" y="126435"/>
                          </a:cubicBezTo>
                          <a:cubicBezTo>
                            <a:pt x="565663" y="126385"/>
                            <a:pt x="577165" y="132253"/>
                            <a:pt x="593479" y="126435"/>
                          </a:cubicBezTo>
                          <a:cubicBezTo>
                            <a:pt x="591046" y="109645"/>
                            <a:pt x="589179" y="93889"/>
                            <a:pt x="586567" y="77398"/>
                          </a:cubicBezTo>
                          <a:cubicBezTo>
                            <a:pt x="576423" y="64390"/>
                            <a:pt x="579638" y="54671"/>
                            <a:pt x="569533" y="34846"/>
                          </a:cubicBezTo>
                          <a:cubicBezTo>
                            <a:pt x="547902" y="30474"/>
                            <a:pt x="522891" y="4806"/>
                            <a:pt x="503438" y="0"/>
                          </a:cubicBezTo>
                          <a:close/>
                        </a:path>
                        <a:path w="685599" h="960654" stroke="0" extrusionOk="0">
                          <a:moveTo>
                            <a:pt x="490763" y="621436"/>
                          </a:moveTo>
                          <a:cubicBezTo>
                            <a:pt x="508339" y="632425"/>
                            <a:pt x="508661" y="642213"/>
                            <a:pt x="521622" y="651788"/>
                          </a:cubicBezTo>
                          <a:cubicBezTo>
                            <a:pt x="513361" y="654556"/>
                            <a:pt x="500283" y="648460"/>
                            <a:pt x="488702" y="648300"/>
                          </a:cubicBezTo>
                          <a:cubicBezTo>
                            <a:pt x="485471" y="648763"/>
                            <a:pt x="483555" y="648215"/>
                            <a:pt x="480404" y="648300"/>
                          </a:cubicBezTo>
                          <a:cubicBezTo>
                            <a:pt x="482242" y="635371"/>
                            <a:pt x="490931" y="629756"/>
                            <a:pt x="490763" y="621436"/>
                          </a:cubicBezTo>
                          <a:close/>
                          <a:moveTo>
                            <a:pt x="503201" y="13441"/>
                          </a:moveTo>
                          <a:cubicBezTo>
                            <a:pt x="520093" y="18158"/>
                            <a:pt x="540694" y="36530"/>
                            <a:pt x="560778" y="43794"/>
                          </a:cubicBezTo>
                          <a:cubicBezTo>
                            <a:pt x="566360" y="57607"/>
                            <a:pt x="567786" y="73542"/>
                            <a:pt x="575277" y="79882"/>
                          </a:cubicBezTo>
                          <a:cubicBezTo>
                            <a:pt x="578343" y="92848"/>
                            <a:pt x="579733" y="101714"/>
                            <a:pt x="580129" y="113979"/>
                          </a:cubicBezTo>
                          <a:cubicBezTo>
                            <a:pt x="567302" y="115234"/>
                            <a:pt x="556837" y="111454"/>
                            <a:pt x="537981" y="113979"/>
                          </a:cubicBezTo>
                          <a:cubicBezTo>
                            <a:pt x="521579" y="117283"/>
                            <a:pt x="517109" y="113311"/>
                            <a:pt x="498605" y="119202"/>
                          </a:cubicBezTo>
                          <a:cubicBezTo>
                            <a:pt x="502989" y="130457"/>
                            <a:pt x="498319" y="144682"/>
                            <a:pt x="500903" y="151072"/>
                          </a:cubicBezTo>
                          <a:cubicBezTo>
                            <a:pt x="536695" y="145653"/>
                            <a:pt x="563236" y="153560"/>
                            <a:pt x="579892" y="151072"/>
                          </a:cubicBezTo>
                          <a:cubicBezTo>
                            <a:pt x="571569" y="179715"/>
                            <a:pt x="544124" y="207596"/>
                            <a:pt x="534753" y="237675"/>
                          </a:cubicBezTo>
                          <a:cubicBezTo>
                            <a:pt x="558900" y="203827"/>
                            <a:pt x="590899" y="185493"/>
                            <a:pt x="602689" y="168988"/>
                          </a:cubicBezTo>
                          <a:cubicBezTo>
                            <a:pt x="613132" y="160874"/>
                            <a:pt x="633217" y="160456"/>
                            <a:pt x="641153" y="153299"/>
                          </a:cubicBezTo>
                          <a:cubicBezTo>
                            <a:pt x="651949" y="155426"/>
                            <a:pt x="655243" y="164434"/>
                            <a:pt x="671774" y="168475"/>
                          </a:cubicBezTo>
                          <a:cubicBezTo>
                            <a:pt x="669755" y="177141"/>
                            <a:pt x="666375" y="185482"/>
                            <a:pt x="663494" y="196364"/>
                          </a:cubicBezTo>
                          <a:cubicBezTo>
                            <a:pt x="652135" y="213878"/>
                            <a:pt x="644254" y="213814"/>
                            <a:pt x="632855" y="236433"/>
                          </a:cubicBezTo>
                          <a:cubicBezTo>
                            <a:pt x="621923" y="255042"/>
                            <a:pt x="601161" y="265334"/>
                            <a:pt x="595777" y="280976"/>
                          </a:cubicBezTo>
                          <a:cubicBezTo>
                            <a:pt x="599270" y="303748"/>
                            <a:pt x="587622" y="314228"/>
                            <a:pt x="588172" y="336222"/>
                          </a:cubicBezTo>
                          <a:cubicBezTo>
                            <a:pt x="591243" y="350413"/>
                            <a:pt x="591586" y="364089"/>
                            <a:pt x="594865" y="379779"/>
                          </a:cubicBezTo>
                          <a:cubicBezTo>
                            <a:pt x="589448" y="385065"/>
                            <a:pt x="584709" y="384848"/>
                            <a:pt x="582427" y="388235"/>
                          </a:cubicBezTo>
                          <a:cubicBezTo>
                            <a:pt x="582228" y="388477"/>
                            <a:pt x="580082" y="389361"/>
                            <a:pt x="565155" y="399193"/>
                          </a:cubicBezTo>
                          <a:cubicBezTo>
                            <a:pt x="557375" y="404551"/>
                            <a:pt x="555731" y="405926"/>
                            <a:pt x="555015" y="410132"/>
                          </a:cubicBezTo>
                          <a:cubicBezTo>
                            <a:pt x="555075" y="413368"/>
                            <a:pt x="557096" y="416279"/>
                            <a:pt x="560085" y="417601"/>
                          </a:cubicBezTo>
                          <a:cubicBezTo>
                            <a:pt x="563140" y="419184"/>
                            <a:pt x="568929" y="423846"/>
                            <a:pt x="574128" y="435025"/>
                          </a:cubicBezTo>
                          <a:cubicBezTo>
                            <a:pt x="581561" y="452001"/>
                            <a:pt x="578615" y="458541"/>
                            <a:pt x="577357" y="459405"/>
                          </a:cubicBezTo>
                          <a:cubicBezTo>
                            <a:pt x="576421" y="460210"/>
                            <a:pt x="575263" y="459778"/>
                            <a:pt x="573673" y="460903"/>
                          </a:cubicBezTo>
                          <a:cubicBezTo>
                            <a:pt x="573735" y="462170"/>
                            <a:pt x="573353" y="463266"/>
                            <a:pt x="573673" y="463899"/>
                          </a:cubicBezTo>
                          <a:cubicBezTo>
                            <a:pt x="573833" y="467003"/>
                            <a:pt x="569844" y="473069"/>
                            <a:pt x="558243" y="504953"/>
                          </a:cubicBezTo>
                          <a:cubicBezTo>
                            <a:pt x="555793" y="514149"/>
                            <a:pt x="552594" y="518265"/>
                            <a:pt x="551568" y="523382"/>
                          </a:cubicBezTo>
                          <a:cubicBezTo>
                            <a:pt x="551426" y="523819"/>
                            <a:pt x="551271" y="524175"/>
                            <a:pt x="551112" y="524623"/>
                          </a:cubicBezTo>
                          <a:cubicBezTo>
                            <a:pt x="551126" y="524689"/>
                            <a:pt x="551087" y="524768"/>
                            <a:pt x="551112" y="524860"/>
                          </a:cubicBezTo>
                          <a:cubicBezTo>
                            <a:pt x="550941" y="526061"/>
                            <a:pt x="549914" y="528672"/>
                            <a:pt x="546735" y="537809"/>
                          </a:cubicBezTo>
                          <a:cubicBezTo>
                            <a:pt x="538071" y="561394"/>
                            <a:pt x="529170" y="562284"/>
                            <a:pt x="528078" y="562446"/>
                          </a:cubicBezTo>
                          <a:cubicBezTo>
                            <a:pt x="525914" y="562178"/>
                            <a:pt x="523148" y="559931"/>
                            <a:pt x="517938" y="559213"/>
                          </a:cubicBezTo>
                          <a:lnTo>
                            <a:pt x="517938" y="559213"/>
                          </a:lnTo>
                          <a:cubicBezTo>
                            <a:pt x="523834" y="572894"/>
                            <a:pt x="523074" y="600760"/>
                            <a:pt x="532911" y="612212"/>
                          </a:cubicBezTo>
                          <a:cubicBezTo>
                            <a:pt x="530780" y="619706"/>
                            <a:pt x="525974" y="624528"/>
                            <a:pt x="523008" y="636356"/>
                          </a:cubicBezTo>
                          <a:cubicBezTo>
                            <a:pt x="504621" y="620856"/>
                            <a:pt x="495517" y="608143"/>
                            <a:pt x="486623" y="600524"/>
                          </a:cubicBezTo>
                          <a:cubicBezTo>
                            <a:pt x="485782" y="621884"/>
                            <a:pt x="466409" y="640073"/>
                            <a:pt x="463133" y="660756"/>
                          </a:cubicBezTo>
                          <a:cubicBezTo>
                            <a:pt x="475567" y="660602"/>
                            <a:pt x="480534" y="662506"/>
                            <a:pt x="488009" y="660756"/>
                          </a:cubicBezTo>
                          <a:cubicBezTo>
                            <a:pt x="493242" y="660029"/>
                            <a:pt x="498818" y="662027"/>
                            <a:pt x="507815" y="662746"/>
                          </a:cubicBezTo>
                          <a:cubicBezTo>
                            <a:pt x="501233" y="675735"/>
                            <a:pt x="466828" y="688417"/>
                            <a:pt x="455527" y="698322"/>
                          </a:cubicBezTo>
                          <a:cubicBezTo>
                            <a:pt x="437339" y="704689"/>
                            <a:pt x="415844" y="697992"/>
                            <a:pt x="399811" y="706284"/>
                          </a:cubicBezTo>
                          <a:cubicBezTo>
                            <a:pt x="392505" y="721957"/>
                            <a:pt x="373157" y="734573"/>
                            <a:pt x="368952" y="747595"/>
                          </a:cubicBezTo>
                          <a:cubicBezTo>
                            <a:pt x="358138" y="757616"/>
                            <a:pt x="326371" y="763470"/>
                            <a:pt x="313673" y="773237"/>
                          </a:cubicBezTo>
                          <a:cubicBezTo>
                            <a:pt x="304358" y="778929"/>
                            <a:pt x="287218" y="777749"/>
                            <a:pt x="272455" y="785181"/>
                          </a:cubicBezTo>
                          <a:cubicBezTo>
                            <a:pt x="268269" y="798700"/>
                            <a:pt x="249415" y="824291"/>
                            <a:pt x="243658" y="834711"/>
                          </a:cubicBezTo>
                          <a:cubicBezTo>
                            <a:pt x="243494" y="862018"/>
                            <a:pt x="225810" y="874496"/>
                            <a:pt x="222702" y="903891"/>
                          </a:cubicBezTo>
                          <a:cubicBezTo>
                            <a:pt x="219682" y="916496"/>
                            <a:pt x="209105" y="925677"/>
                            <a:pt x="203589" y="939229"/>
                          </a:cubicBezTo>
                          <a:cubicBezTo>
                            <a:pt x="192153" y="930341"/>
                            <a:pt x="189145" y="917053"/>
                            <a:pt x="176196" y="904147"/>
                          </a:cubicBezTo>
                          <a:cubicBezTo>
                            <a:pt x="169106" y="906909"/>
                            <a:pt x="162171" y="905554"/>
                            <a:pt x="149714" y="908621"/>
                          </a:cubicBezTo>
                          <a:cubicBezTo>
                            <a:pt x="143389" y="889149"/>
                            <a:pt x="145796" y="880505"/>
                            <a:pt x="141653" y="861594"/>
                          </a:cubicBezTo>
                          <a:cubicBezTo>
                            <a:pt x="136225" y="846210"/>
                            <a:pt x="142257" y="829719"/>
                            <a:pt x="130820" y="804595"/>
                          </a:cubicBezTo>
                          <a:cubicBezTo>
                            <a:pt x="128180" y="774811"/>
                            <a:pt x="124411" y="754329"/>
                            <a:pt x="122540" y="730192"/>
                          </a:cubicBezTo>
                          <a:cubicBezTo>
                            <a:pt x="126493" y="713953"/>
                            <a:pt x="140101" y="702033"/>
                            <a:pt x="143951" y="680662"/>
                          </a:cubicBezTo>
                          <a:cubicBezTo>
                            <a:pt x="133116" y="674996"/>
                            <a:pt x="125972" y="664610"/>
                            <a:pt x="115172" y="657760"/>
                          </a:cubicBezTo>
                          <a:cubicBezTo>
                            <a:pt x="114586" y="646388"/>
                            <a:pt x="118171" y="636835"/>
                            <a:pt x="115172" y="621672"/>
                          </a:cubicBezTo>
                          <a:cubicBezTo>
                            <a:pt x="123725" y="619973"/>
                            <a:pt x="131867" y="627675"/>
                            <a:pt x="147398" y="627408"/>
                          </a:cubicBezTo>
                          <a:cubicBezTo>
                            <a:pt x="153460" y="608127"/>
                            <a:pt x="163567" y="609531"/>
                            <a:pt x="168591" y="592069"/>
                          </a:cubicBezTo>
                          <a:cubicBezTo>
                            <a:pt x="156448" y="591494"/>
                            <a:pt x="145816" y="582029"/>
                            <a:pt x="138188" y="581603"/>
                          </a:cubicBezTo>
                          <a:cubicBezTo>
                            <a:pt x="135218" y="560497"/>
                            <a:pt x="144571" y="526104"/>
                            <a:pt x="138188" y="505959"/>
                          </a:cubicBezTo>
                          <a:cubicBezTo>
                            <a:pt x="136756" y="483112"/>
                            <a:pt x="139721" y="457839"/>
                            <a:pt x="145556" y="426569"/>
                          </a:cubicBezTo>
                          <a:cubicBezTo>
                            <a:pt x="129316" y="404360"/>
                            <a:pt x="124116" y="375727"/>
                            <a:pt x="114479" y="360858"/>
                          </a:cubicBezTo>
                          <a:cubicBezTo>
                            <a:pt x="113569" y="361140"/>
                            <a:pt x="112417" y="360586"/>
                            <a:pt x="111707" y="360858"/>
                          </a:cubicBezTo>
                          <a:cubicBezTo>
                            <a:pt x="110352" y="361700"/>
                            <a:pt x="101801" y="358145"/>
                            <a:pt x="80392" y="343199"/>
                          </a:cubicBezTo>
                          <a:cubicBezTo>
                            <a:pt x="71740" y="335564"/>
                            <a:pt x="60183" y="335604"/>
                            <a:pt x="53163" y="334113"/>
                          </a:cubicBezTo>
                          <a:cubicBezTo>
                            <a:pt x="50093" y="334275"/>
                            <a:pt x="46892" y="335206"/>
                            <a:pt x="44463" y="335473"/>
                          </a:cubicBezTo>
                          <a:cubicBezTo>
                            <a:pt x="41442" y="336355"/>
                            <a:pt x="39026" y="338434"/>
                            <a:pt x="36165" y="340203"/>
                          </a:cubicBezTo>
                          <a:cubicBezTo>
                            <a:pt x="27696" y="337939"/>
                            <a:pt x="22447" y="328157"/>
                            <a:pt x="11307" y="322031"/>
                          </a:cubicBezTo>
                          <a:cubicBezTo>
                            <a:pt x="9738" y="314473"/>
                            <a:pt x="11717" y="311770"/>
                            <a:pt x="11307" y="304608"/>
                          </a:cubicBezTo>
                          <a:cubicBezTo>
                            <a:pt x="27377" y="300440"/>
                            <a:pt x="49322" y="301838"/>
                            <a:pt x="70252" y="299641"/>
                          </a:cubicBezTo>
                          <a:cubicBezTo>
                            <a:pt x="63092" y="291417"/>
                            <a:pt x="63786" y="280320"/>
                            <a:pt x="58507" y="271259"/>
                          </a:cubicBezTo>
                          <a:cubicBezTo>
                            <a:pt x="48315" y="272629"/>
                            <a:pt x="39584" y="268626"/>
                            <a:pt x="33174" y="268283"/>
                          </a:cubicBezTo>
                          <a:cubicBezTo>
                            <a:pt x="31853" y="263651"/>
                            <a:pt x="29233" y="251191"/>
                            <a:pt x="27429" y="245381"/>
                          </a:cubicBezTo>
                          <a:cubicBezTo>
                            <a:pt x="38007" y="242338"/>
                            <a:pt x="45520" y="244805"/>
                            <a:pt x="55753" y="239665"/>
                          </a:cubicBezTo>
                          <a:cubicBezTo>
                            <a:pt x="71274" y="228978"/>
                            <a:pt x="90684" y="227789"/>
                            <a:pt x="105725" y="217512"/>
                          </a:cubicBezTo>
                          <a:cubicBezTo>
                            <a:pt x="112494" y="210458"/>
                            <a:pt x="132684" y="195039"/>
                            <a:pt x="140030" y="186647"/>
                          </a:cubicBezTo>
                          <a:cubicBezTo>
                            <a:pt x="135808" y="180927"/>
                            <a:pt x="131482" y="167590"/>
                            <a:pt x="125057" y="162267"/>
                          </a:cubicBezTo>
                          <a:cubicBezTo>
                            <a:pt x="128501" y="155442"/>
                            <a:pt x="139438" y="146719"/>
                            <a:pt x="145793" y="133649"/>
                          </a:cubicBezTo>
                          <a:cubicBezTo>
                            <a:pt x="153062" y="127638"/>
                            <a:pt x="170364" y="130143"/>
                            <a:pt x="185625" y="124188"/>
                          </a:cubicBezTo>
                          <a:cubicBezTo>
                            <a:pt x="196053" y="108464"/>
                            <a:pt x="203411" y="109748"/>
                            <a:pt x="214641" y="92831"/>
                          </a:cubicBezTo>
                          <a:cubicBezTo>
                            <a:pt x="221483" y="85573"/>
                            <a:pt x="238549" y="87155"/>
                            <a:pt x="251263" y="78147"/>
                          </a:cubicBezTo>
                          <a:cubicBezTo>
                            <a:pt x="258792" y="75006"/>
                            <a:pt x="267248" y="78590"/>
                            <a:pt x="280042" y="73161"/>
                          </a:cubicBezTo>
                          <a:cubicBezTo>
                            <a:pt x="282162" y="84749"/>
                            <a:pt x="281612" y="95779"/>
                            <a:pt x="285350" y="107021"/>
                          </a:cubicBezTo>
                          <a:cubicBezTo>
                            <a:pt x="297186" y="107843"/>
                            <a:pt x="303923" y="115455"/>
                            <a:pt x="315971" y="116975"/>
                          </a:cubicBezTo>
                          <a:cubicBezTo>
                            <a:pt x="318109" y="104374"/>
                            <a:pt x="323012" y="102014"/>
                            <a:pt x="324488" y="86366"/>
                          </a:cubicBezTo>
                          <a:cubicBezTo>
                            <a:pt x="326944" y="86212"/>
                            <a:pt x="329273" y="88644"/>
                            <a:pt x="334172" y="90347"/>
                          </a:cubicBezTo>
                          <a:cubicBezTo>
                            <a:pt x="332135" y="107430"/>
                            <a:pt x="338932" y="123457"/>
                            <a:pt x="340155" y="138615"/>
                          </a:cubicBezTo>
                          <a:cubicBezTo>
                            <a:pt x="360897" y="136333"/>
                            <a:pt x="368457" y="140666"/>
                            <a:pt x="382065" y="138615"/>
                          </a:cubicBezTo>
                          <a:cubicBezTo>
                            <a:pt x="369300" y="115682"/>
                            <a:pt x="370990" y="103350"/>
                            <a:pt x="365724" y="86859"/>
                          </a:cubicBezTo>
                          <a:cubicBezTo>
                            <a:pt x="367966" y="75085"/>
                            <a:pt x="374096" y="68457"/>
                            <a:pt x="375153" y="59739"/>
                          </a:cubicBezTo>
                          <a:cubicBezTo>
                            <a:pt x="386570" y="56805"/>
                            <a:pt x="396267" y="61188"/>
                            <a:pt x="405793" y="58733"/>
                          </a:cubicBezTo>
                          <a:cubicBezTo>
                            <a:pt x="430991" y="38392"/>
                            <a:pt x="466606" y="35215"/>
                            <a:pt x="503201" y="13441"/>
                          </a:cubicBezTo>
                          <a:close/>
                          <a:moveTo>
                            <a:pt x="503438" y="0"/>
                          </a:moveTo>
                          <a:cubicBezTo>
                            <a:pt x="485966" y="17989"/>
                            <a:pt x="450497" y="21955"/>
                            <a:pt x="404170" y="46533"/>
                          </a:cubicBezTo>
                          <a:cubicBezTo>
                            <a:pt x="389131" y="47994"/>
                            <a:pt x="377676" y="45823"/>
                            <a:pt x="366873" y="47775"/>
                          </a:cubicBezTo>
                          <a:cubicBezTo>
                            <a:pt x="366525" y="59267"/>
                            <a:pt x="356513" y="69446"/>
                            <a:pt x="353286" y="86859"/>
                          </a:cubicBezTo>
                          <a:cubicBezTo>
                            <a:pt x="362757" y="104216"/>
                            <a:pt x="360884" y="114381"/>
                            <a:pt x="365724" y="126435"/>
                          </a:cubicBezTo>
                          <a:cubicBezTo>
                            <a:pt x="361939" y="128033"/>
                            <a:pt x="355111" y="126139"/>
                            <a:pt x="350058" y="126435"/>
                          </a:cubicBezTo>
                          <a:cubicBezTo>
                            <a:pt x="343802" y="106916"/>
                            <a:pt x="347711" y="91713"/>
                            <a:pt x="344532" y="81636"/>
                          </a:cubicBezTo>
                          <a:cubicBezTo>
                            <a:pt x="333589" y="80770"/>
                            <a:pt x="323289" y="72039"/>
                            <a:pt x="316901" y="69928"/>
                          </a:cubicBezTo>
                          <a:cubicBezTo>
                            <a:pt x="315842" y="84205"/>
                            <a:pt x="308764" y="90020"/>
                            <a:pt x="308147" y="101542"/>
                          </a:cubicBezTo>
                          <a:cubicBezTo>
                            <a:pt x="302073" y="99883"/>
                            <a:pt x="301098" y="99034"/>
                            <a:pt x="295709" y="97305"/>
                          </a:cubicBezTo>
                          <a:cubicBezTo>
                            <a:pt x="293984" y="83997"/>
                            <a:pt x="289373" y="71492"/>
                            <a:pt x="289271" y="58990"/>
                          </a:cubicBezTo>
                          <a:cubicBezTo>
                            <a:pt x="271439" y="64761"/>
                            <a:pt x="267341" y="60338"/>
                            <a:pt x="248035" y="66203"/>
                          </a:cubicBezTo>
                          <a:cubicBezTo>
                            <a:pt x="234534" y="71961"/>
                            <a:pt x="221440" y="74556"/>
                            <a:pt x="209352" y="81872"/>
                          </a:cubicBezTo>
                          <a:cubicBezTo>
                            <a:pt x="196899" y="99130"/>
                            <a:pt x="187697" y="102630"/>
                            <a:pt x="179643" y="112993"/>
                          </a:cubicBezTo>
                          <a:cubicBezTo>
                            <a:pt x="171396" y="115281"/>
                            <a:pt x="153032" y="114121"/>
                            <a:pt x="139118" y="122198"/>
                          </a:cubicBezTo>
                          <a:cubicBezTo>
                            <a:pt x="130630" y="142157"/>
                            <a:pt x="117210" y="151269"/>
                            <a:pt x="110795" y="161774"/>
                          </a:cubicBezTo>
                          <a:cubicBezTo>
                            <a:pt x="114982" y="168494"/>
                            <a:pt x="117923" y="176631"/>
                            <a:pt x="124601" y="184164"/>
                          </a:cubicBezTo>
                          <a:cubicBezTo>
                            <a:pt x="120967" y="190755"/>
                            <a:pt x="110143" y="194612"/>
                            <a:pt x="100417" y="206554"/>
                          </a:cubicBezTo>
                          <a:cubicBezTo>
                            <a:pt x="83854" y="214378"/>
                            <a:pt x="63782" y="221974"/>
                            <a:pt x="52981" y="227465"/>
                          </a:cubicBezTo>
                          <a:cubicBezTo>
                            <a:pt x="42793" y="230139"/>
                            <a:pt x="27751" y="228055"/>
                            <a:pt x="12912" y="235684"/>
                          </a:cubicBezTo>
                          <a:cubicBezTo>
                            <a:pt x="21815" y="255153"/>
                            <a:pt x="17082" y="258798"/>
                            <a:pt x="24420" y="279734"/>
                          </a:cubicBezTo>
                          <a:cubicBezTo>
                            <a:pt x="33094" y="279155"/>
                            <a:pt x="41209" y="283795"/>
                            <a:pt x="50920" y="282711"/>
                          </a:cubicBezTo>
                          <a:cubicBezTo>
                            <a:pt x="51909" y="283810"/>
                            <a:pt x="51718" y="286227"/>
                            <a:pt x="53218" y="288446"/>
                          </a:cubicBezTo>
                          <a:cubicBezTo>
                            <a:pt x="29590" y="290491"/>
                            <a:pt x="13508" y="290488"/>
                            <a:pt x="18" y="292920"/>
                          </a:cubicBezTo>
                          <a:cubicBezTo>
                            <a:pt x="844" y="300982"/>
                            <a:pt x="-110" y="321155"/>
                            <a:pt x="18" y="328259"/>
                          </a:cubicBezTo>
                          <a:cubicBezTo>
                            <a:pt x="19469" y="342450"/>
                            <a:pt x="30664" y="352614"/>
                            <a:pt x="39630" y="357370"/>
                          </a:cubicBezTo>
                          <a:cubicBezTo>
                            <a:pt x="40523" y="355330"/>
                            <a:pt x="41213" y="353121"/>
                            <a:pt x="42621" y="351161"/>
                          </a:cubicBezTo>
                          <a:cubicBezTo>
                            <a:pt x="43805" y="349373"/>
                            <a:pt x="45445" y="347262"/>
                            <a:pt x="47910" y="347180"/>
                          </a:cubicBezTo>
                          <a:cubicBezTo>
                            <a:pt x="49289" y="346827"/>
                            <a:pt x="51049" y="346406"/>
                            <a:pt x="53090" y="346411"/>
                          </a:cubicBezTo>
                          <a:cubicBezTo>
                            <a:pt x="58340" y="346031"/>
                            <a:pt x="64456" y="347567"/>
                            <a:pt x="74866" y="353901"/>
                          </a:cubicBezTo>
                          <a:cubicBezTo>
                            <a:pt x="93615" y="365560"/>
                            <a:pt x="102587" y="369582"/>
                            <a:pt x="106636" y="371817"/>
                          </a:cubicBezTo>
                          <a:cubicBezTo>
                            <a:pt x="114755" y="387230"/>
                            <a:pt x="119238" y="409499"/>
                            <a:pt x="133592" y="428796"/>
                          </a:cubicBezTo>
                          <a:cubicBezTo>
                            <a:pt x="134432" y="455228"/>
                            <a:pt x="126506" y="481600"/>
                            <a:pt x="126443" y="505446"/>
                          </a:cubicBezTo>
                          <a:cubicBezTo>
                            <a:pt x="126486" y="541195"/>
                            <a:pt x="123245" y="562104"/>
                            <a:pt x="126443" y="590807"/>
                          </a:cubicBezTo>
                          <a:cubicBezTo>
                            <a:pt x="134897" y="593004"/>
                            <a:pt x="139538" y="596923"/>
                            <a:pt x="150626" y="599026"/>
                          </a:cubicBezTo>
                          <a:cubicBezTo>
                            <a:pt x="147270" y="604606"/>
                            <a:pt x="144033" y="607573"/>
                            <a:pt x="141653" y="613710"/>
                          </a:cubicBezTo>
                          <a:cubicBezTo>
                            <a:pt x="122816" y="611089"/>
                            <a:pt x="117254" y="606435"/>
                            <a:pt x="103427" y="606752"/>
                          </a:cubicBezTo>
                          <a:cubicBezTo>
                            <a:pt x="109251" y="621759"/>
                            <a:pt x="102189" y="650036"/>
                            <a:pt x="103427" y="663988"/>
                          </a:cubicBezTo>
                          <a:cubicBezTo>
                            <a:pt x="116170" y="673391"/>
                            <a:pt x="121763" y="679084"/>
                            <a:pt x="129434" y="684644"/>
                          </a:cubicBezTo>
                          <a:cubicBezTo>
                            <a:pt x="127162" y="700430"/>
                            <a:pt x="115096" y="712291"/>
                            <a:pt x="110558" y="728201"/>
                          </a:cubicBezTo>
                          <a:cubicBezTo>
                            <a:pt x="114234" y="750525"/>
                            <a:pt x="108500" y="775030"/>
                            <a:pt x="119531" y="806585"/>
                          </a:cubicBezTo>
                          <a:cubicBezTo>
                            <a:pt x="127826" y="832741"/>
                            <a:pt x="119135" y="839198"/>
                            <a:pt x="130364" y="863821"/>
                          </a:cubicBezTo>
                          <a:cubicBezTo>
                            <a:pt x="133464" y="878423"/>
                            <a:pt x="133131" y="895671"/>
                            <a:pt x="140267" y="922555"/>
                          </a:cubicBezTo>
                          <a:cubicBezTo>
                            <a:pt x="153091" y="918352"/>
                            <a:pt x="164610" y="919266"/>
                            <a:pt x="171582" y="917589"/>
                          </a:cubicBezTo>
                          <a:cubicBezTo>
                            <a:pt x="182694" y="929373"/>
                            <a:pt x="189380" y="943771"/>
                            <a:pt x="205212" y="960634"/>
                          </a:cubicBezTo>
                          <a:cubicBezTo>
                            <a:pt x="215845" y="940525"/>
                            <a:pt x="228249" y="931485"/>
                            <a:pt x="233080" y="909626"/>
                          </a:cubicBezTo>
                          <a:cubicBezTo>
                            <a:pt x="232036" y="888470"/>
                            <a:pt x="253611" y="861731"/>
                            <a:pt x="253798" y="840683"/>
                          </a:cubicBezTo>
                          <a:cubicBezTo>
                            <a:pt x="265718" y="819147"/>
                            <a:pt x="275397" y="814989"/>
                            <a:pt x="279824" y="795883"/>
                          </a:cubicBezTo>
                          <a:cubicBezTo>
                            <a:pt x="297797" y="788145"/>
                            <a:pt x="302945" y="790374"/>
                            <a:pt x="317120" y="784945"/>
                          </a:cubicBezTo>
                          <a:cubicBezTo>
                            <a:pt x="339400" y="770562"/>
                            <a:pt x="365994" y="767462"/>
                            <a:pt x="376083" y="757805"/>
                          </a:cubicBezTo>
                          <a:cubicBezTo>
                            <a:pt x="386855" y="735376"/>
                            <a:pt x="398223" y="729839"/>
                            <a:pt x="405793" y="717992"/>
                          </a:cubicBezTo>
                          <a:cubicBezTo>
                            <a:pt x="421510" y="715356"/>
                            <a:pt x="440990" y="716978"/>
                            <a:pt x="458063" y="710522"/>
                          </a:cubicBezTo>
                          <a:cubicBezTo>
                            <a:pt x="471460" y="689157"/>
                            <a:pt x="517828" y="671287"/>
                            <a:pt x="542358" y="654035"/>
                          </a:cubicBezTo>
                          <a:cubicBezTo>
                            <a:pt x="536104" y="654588"/>
                            <a:pt x="534431" y="652401"/>
                            <a:pt x="528990" y="652537"/>
                          </a:cubicBezTo>
                          <a:cubicBezTo>
                            <a:pt x="534478" y="633901"/>
                            <a:pt x="539377" y="627654"/>
                            <a:pt x="544893" y="612961"/>
                          </a:cubicBezTo>
                          <a:cubicBezTo>
                            <a:pt x="538473" y="599351"/>
                            <a:pt x="539504" y="587889"/>
                            <a:pt x="533823" y="573640"/>
                          </a:cubicBezTo>
                          <a:cubicBezTo>
                            <a:pt x="539233" y="574208"/>
                            <a:pt x="551232" y="565748"/>
                            <a:pt x="557313" y="542283"/>
                          </a:cubicBezTo>
                          <a:cubicBezTo>
                            <a:pt x="560243" y="537921"/>
                            <a:pt x="560298" y="533208"/>
                            <a:pt x="562164" y="527856"/>
                          </a:cubicBezTo>
                          <a:cubicBezTo>
                            <a:pt x="563691" y="523461"/>
                            <a:pt x="569662" y="514053"/>
                            <a:pt x="569058" y="509427"/>
                          </a:cubicBezTo>
                          <a:cubicBezTo>
                            <a:pt x="572928" y="488287"/>
                            <a:pt x="579856" y="481160"/>
                            <a:pt x="584269" y="469378"/>
                          </a:cubicBezTo>
                          <a:cubicBezTo>
                            <a:pt x="586577" y="467176"/>
                            <a:pt x="587627" y="464677"/>
                            <a:pt x="588865" y="462657"/>
                          </a:cubicBezTo>
                          <a:cubicBezTo>
                            <a:pt x="592603" y="453946"/>
                            <a:pt x="590680" y="442918"/>
                            <a:pt x="584962" y="429802"/>
                          </a:cubicBezTo>
                          <a:cubicBezTo>
                            <a:pt x="582700" y="420651"/>
                            <a:pt x="575916" y="413167"/>
                            <a:pt x="570900" y="409895"/>
                          </a:cubicBezTo>
                          <a:cubicBezTo>
                            <a:pt x="580681" y="403605"/>
                            <a:pt x="585783" y="400459"/>
                            <a:pt x="588172" y="398680"/>
                          </a:cubicBezTo>
                          <a:cubicBezTo>
                            <a:pt x="588280" y="398788"/>
                            <a:pt x="588327" y="398854"/>
                            <a:pt x="588409" y="398937"/>
                          </a:cubicBezTo>
                          <a:cubicBezTo>
                            <a:pt x="592773" y="393981"/>
                            <a:pt x="603665" y="390279"/>
                            <a:pt x="607522" y="385751"/>
                          </a:cubicBezTo>
                          <a:cubicBezTo>
                            <a:pt x="603023" y="369383"/>
                            <a:pt x="606045" y="352528"/>
                            <a:pt x="599917" y="335965"/>
                          </a:cubicBezTo>
                          <a:cubicBezTo>
                            <a:pt x="605194" y="318888"/>
                            <a:pt x="608939" y="303238"/>
                            <a:pt x="606610" y="286455"/>
                          </a:cubicBezTo>
                          <a:cubicBezTo>
                            <a:pt x="617368" y="270543"/>
                            <a:pt x="631028" y="257157"/>
                            <a:pt x="641372" y="244632"/>
                          </a:cubicBezTo>
                          <a:cubicBezTo>
                            <a:pt x="645882" y="234984"/>
                            <a:pt x="668957" y="218595"/>
                            <a:pt x="672923" y="203577"/>
                          </a:cubicBezTo>
                          <a:cubicBezTo>
                            <a:pt x="676316" y="188395"/>
                            <a:pt x="684776" y="172045"/>
                            <a:pt x="685599" y="162010"/>
                          </a:cubicBezTo>
                          <a:cubicBezTo>
                            <a:pt x="672265" y="161053"/>
                            <a:pt x="663274" y="146006"/>
                            <a:pt x="641372" y="139857"/>
                          </a:cubicBezTo>
                          <a:cubicBezTo>
                            <a:pt x="628217" y="145494"/>
                            <a:pt x="607973" y="152773"/>
                            <a:pt x="597400" y="158029"/>
                          </a:cubicBezTo>
                          <a:cubicBezTo>
                            <a:pt x="592934" y="163796"/>
                            <a:pt x="585340" y="166597"/>
                            <a:pt x="581278" y="173462"/>
                          </a:cubicBezTo>
                          <a:cubicBezTo>
                            <a:pt x="584253" y="165739"/>
                            <a:pt x="587227" y="164100"/>
                            <a:pt x="590251" y="156531"/>
                          </a:cubicBezTo>
                          <a:cubicBezTo>
                            <a:pt x="590543" y="148144"/>
                            <a:pt x="593368" y="146284"/>
                            <a:pt x="593479" y="138872"/>
                          </a:cubicBezTo>
                          <a:cubicBezTo>
                            <a:pt x="576174" y="143036"/>
                            <a:pt x="548388" y="131515"/>
                            <a:pt x="511500" y="138872"/>
                          </a:cubicBezTo>
                          <a:cubicBezTo>
                            <a:pt x="511547" y="135703"/>
                            <a:pt x="510851" y="133339"/>
                            <a:pt x="510807" y="130160"/>
                          </a:cubicBezTo>
                          <a:cubicBezTo>
                            <a:pt x="521163" y="125997"/>
                            <a:pt x="527584" y="128794"/>
                            <a:pt x="538674" y="126435"/>
                          </a:cubicBezTo>
                          <a:cubicBezTo>
                            <a:pt x="559539" y="123853"/>
                            <a:pt x="566588" y="128922"/>
                            <a:pt x="593479" y="126435"/>
                          </a:cubicBezTo>
                          <a:cubicBezTo>
                            <a:pt x="590717" y="109181"/>
                            <a:pt x="592306" y="97094"/>
                            <a:pt x="586567" y="77398"/>
                          </a:cubicBezTo>
                          <a:cubicBezTo>
                            <a:pt x="578131" y="57725"/>
                            <a:pt x="578266" y="50900"/>
                            <a:pt x="569533" y="34846"/>
                          </a:cubicBezTo>
                          <a:cubicBezTo>
                            <a:pt x="547822" y="28078"/>
                            <a:pt x="529555" y="6851"/>
                            <a:pt x="503438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510;p76">
              <a:extLst>
                <a:ext uri="{FF2B5EF4-FFF2-40B4-BE49-F238E27FC236}">
                  <a16:creationId xmlns:a16="http://schemas.microsoft.com/office/drawing/2014/main" id="{F1FE44CE-9E36-2C7A-D0F5-597BD8FD4803}"/>
                </a:ext>
              </a:extLst>
            </p:cNvPr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882695981">
                    <a:custGeom>
                      <a:avLst/>
                      <a:gdLst>
                        <a:gd name="connsiteX0" fmla="*/ 350495 w 486842"/>
                        <a:gd name="connsiteY0" fmla="*/ 19 h 417878"/>
                        <a:gd name="connsiteX1" fmla="*/ 266911 w 486842"/>
                        <a:gd name="connsiteY1" fmla="*/ 10958 h 417878"/>
                        <a:gd name="connsiteX2" fmla="*/ 208185 w 486842"/>
                        <a:gd name="connsiteY2" fmla="*/ 37349 h 417878"/>
                        <a:gd name="connsiteX3" fmla="*/ 186537 w 486842"/>
                        <a:gd name="connsiteY3" fmla="*/ 62222 h 417878"/>
                        <a:gd name="connsiteX4" fmla="*/ 221079 w 486842"/>
                        <a:gd name="connsiteY4" fmla="*/ 101798 h 417878"/>
                        <a:gd name="connsiteX5" fmla="*/ 255622 w 486842"/>
                        <a:gd name="connsiteY5" fmla="*/ 120227 h 417878"/>
                        <a:gd name="connsiteX6" fmla="*/ 202422 w 486842"/>
                        <a:gd name="connsiteY6" fmla="*/ 121468 h 417878"/>
                        <a:gd name="connsiteX7" fmla="*/ 164888 w 486842"/>
                        <a:gd name="connsiteY7" fmla="*/ 91845 h 417878"/>
                        <a:gd name="connsiteX8" fmla="*/ 160748 w 486842"/>
                        <a:gd name="connsiteY8" fmla="*/ 54516 h 417878"/>
                        <a:gd name="connsiteX9" fmla="*/ 139100 w 486842"/>
                        <a:gd name="connsiteY9" fmla="*/ 45055 h 417878"/>
                        <a:gd name="connsiteX10" fmla="*/ 94654 w 486842"/>
                        <a:gd name="connsiteY10" fmla="*/ 132171 h 417878"/>
                        <a:gd name="connsiteX11" fmla="*/ 87286 w 486842"/>
                        <a:gd name="connsiteY11" fmla="*/ 191397 h 417878"/>
                        <a:gd name="connsiteX12" fmla="*/ 104557 w 486842"/>
                        <a:gd name="connsiteY12" fmla="*/ 231703 h 417878"/>
                        <a:gd name="connsiteX13" fmla="*/ 139100 w 486842"/>
                        <a:gd name="connsiteY13" fmla="*/ 241163 h 417878"/>
                        <a:gd name="connsiteX14" fmla="*/ 157757 w 486842"/>
                        <a:gd name="connsiteY14" fmla="*/ 269781 h 417878"/>
                        <a:gd name="connsiteX15" fmla="*/ 114679 w 486842"/>
                        <a:gd name="connsiteY15" fmla="*/ 257837 h 417878"/>
                        <a:gd name="connsiteX16" fmla="*/ 93031 w 486842"/>
                        <a:gd name="connsiteY16" fmla="*/ 285963 h 417878"/>
                        <a:gd name="connsiteX17" fmla="*/ 51357 w 486842"/>
                        <a:gd name="connsiteY17" fmla="*/ 285963 h 417878"/>
                        <a:gd name="connsiteX18" fmla="*/ 29946 w 486842"/>
                        <a:gd name="connsiteY18" fmla="*/ 276009 h 417878"/>
                        <a:gd name="connsiteX19" fmla="*/ 7605 w 486842"/>
                        <a:gd name="connsiteY19" fmla="*/ 251117 h 417878"/>
                        <a:gd name="connsiteX20" fmla="*/ 0 w 486842"/>
                        <a:gd name="connsiteY20" fmla="*/ 282474 h 417878"/>
                        <a:gd name="connsiteX21" fmla="*/ 22104 w 486842"/>
                        <a:gd name="connsiteY21" fmla="*/ 311841 h 417878"/>
                        <a:gd name="connsiteX22" fmla="*/ 11508 w 486842"/>
                        <a:gd name="connsiteY22" fmla="*/ 354906 h 417878"/>
                        <a:gd name="connsiteX23" fmla="*/ 930 w 486842"/>
                        <a:gd name="connsiteY23" fmla="*/ 383524 h 417878"/>
                        <a:gd name="connsiteX24" fmla="*/ 71383 w 486842"/>
                        <a:gd name="connsiteY24" fmla="*/ 403923 h 417878"/>
                        <a:gd name="connsiteX25" fmla="*/ 119749 w 486842"/>
                        <a:gd name="connsiteY25" fmla="*/ 417858 h 417878"/>
                        <a:gd name="connsiteX26" fmla="*/ 137714 w 486842"/>
                        <a:gd name="connsiteY26" fmla="*/ 410151 h 417878"/>
                        <a:gd name="connsiteX27" fmla="*/ 137714 w 486842"/>
                        <a:gd name="connsiteY27" fmla="*/ 379050 h 417878"/>
                        <a:gd name="connsiteX28" fmla="*/ 105943 w 486842"/>
                        <a:gd name="connsiteY28" fmla="*/ 368348 h 417878"/>
                        <a:gd name="connsiteX29" fmla="*/ 71620 w 486842"/>
                        <a:gd name="connsiteY29" fmla="*/ 355399 h 417878"/>
                        <a:gd name="connsiteX30" fmla="*/ 60112 w 486842"/>
                        <a:gd name="connsiteY30" fmla="*/ 323292 h 417878"/>
                        <a:gd name="connsiteX31" fmla="*/ 86593 w 486842"/>
                        <a:gd name="connsiteY31" fmla="*/ 318069 h 417878"/>
                        <a:gd name="connsiteX32" fmla="*/ 128960 w 486842"/>
                        <a:gd name="connsiteY32" fmla="*/ 347929 h 417878"/>
                        <a:gd name="connsiteX33" fmla="*/ 166493 w 486842"/>
                        <a:gd name="connsiteY33" fmla="*/ 347929 h 417878"/>
                        <a:gd name="connsiteX34" fmla="*/ 201054 w 486842"/>
                        <a:gd name="connsiteY34" fmla="*/ 361627 h 417878"/>
                        <a:gd name="connsiteX35" fmla="*/ 215316 w 486842"/>
                        <a:gd name="connsiteY35" fmla="*/ 298399 h 417878"/>
                        <a:gd name="connsiteX36" fmla="*/ 248491 w 486842"/>
                        <a:gd name="connsiteY36" fmla="*/ 264066 h 417878"/>
                        <a:gd name="connsiteX37" fmla="*/ 275665 w 486842"/>
                        <a:gd name="connsiteY37" fmla="*/ 240927 h 417878"/>
                        <a:gd name="connsiteX38" fmla="*/ 275665 w 486842"/>
                        <a:gd name="connsiteY38" fmla="*/ 205075 h 417878"/>
                        <a:gd name="connsiteX39" fmla="*/ 338987 w 486842"/>
                        <a:gd name="connsiteY39" fmla="*/ 181937 h 417878"/>
                        <a:gd name="connsiteX40" fmla="*/ 388047 w 486842"/>
                        <a:gd name="connsiteY40" fmla="*/ 152313 h 417878"/>
                        <a:gd name="connsiteX41" fmla="*/ 425343 w 486842"/>
                        <a:gd name="connsiteY41" fmla="*/ 117980 h 417878"/>
                        <a:gd name="connsiteX42" fmla="*/ 464956 w 486842"/>
                        <a:gd name="connsiteY42" fmla="*/ 102804 h 417878"/>
                        <a:gd name="connsiteX43" fmla="*/ 486842 w 486842"/>
                        <a:gd name="connsiteY43" fmla="*/ 65474 h 417878"/>
                        <a:gd name="connsiteX44" fmla="*/ 468184 w 486842"/>
                        <a:gd name="connsiteY44" fmla="*/ 27396 h 417878"/>
                        <a:gd name="connsiteX45" fmla="*/ 415221 w 486842"/>
                        <a:gd name="connsiteY45" fmla="*/ 19 h 417878"/>
                        <a:gd name="connsiteX46" fmla="*/ 350495 w 486842"/>
                        <a:gd name="connsiteY46" fmla="*/ 19 h 4178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</a:cxnLst>
                      <a:rect l="l" t="t" r="r" b="b"/>
                      <a:pathLst>
                        <a:path w="486842" h="417878" fill="none" extrusionOk="0">
                          <a:moveTo>
                            <a:pt x="350495" y="19"/>
                          </a:moveTo>
                          <a:cubicBezTo>
                            <a:pt x="328436" y="5715"/>
                            <a:pt x="295494" y="84"/>
                            <a:pt x="266911" y="10958"/>
                          </a:cubicBezTo>
                          <a:cubicBezTo>
                            <a:pt x="245756" y="28915"/>
                            <a:pt x="227035" y="27629"/>
                            <a:pt x="208185" y="37349"/>
                          </a:cubicBezTo>
                          <a:cubicBezTo>
                            <a:pt x="203139" y="43309"/>
                            <a:pt x="193145" y="49330"/>
                            <a:pt x="186537" y="62222"/>
                          </a:cubicBezTo>
                          <a:cubicBezTo>
                            <a:pt x="200357" y="73487"/>
                            <a:pt x="211007" y="94983"/>
                            <a:pt x="221079" y="101798"/>
                          </a:cubicBezTo>
                          <a:cubicBezTo>
                            <a:pt x="235491" y="105672"/>
                            <a:pt x="245387" y="115780"/>
                            <a:pt x="255622" y="120227"/>
                          </a:cubicBezTo>
                          <a:cubicBezTo>
                            <a:pt x="230191" y="124543"/>
                            <a:pt x="218680" y="115969"/>
                            <a:pt x="202422" y="121468"/>
                          </a:cubicBezTo>
                          <a:cubicBezTo>
                            <a:pt x="187883" y="115874"/>
                            <a:pt x="175575" y="96153"/>
                            <a:pt x="164888" y="91845"/>
                          </a:cubicBezTo>
                          <a:cubicBezTo>
                            <a:pt x="162112" y="79557"/>
                            <a:pt x="161142" y="66483"/>
                            <a:pt x="160748" y="54516"/>
                          </a:cubicBezTo>
                          <a:cubicBezTo>
                            <a:pt x="149442" y="52283"/>
                            <a:pt x="146785" y="46709"/>
                            <a:pt x="139100" y="45055"/>
                          </a:cubicBezTo>
                          <a:cubicBezTo>
                            <a:pt x="133097" y="68473"/>
                            <a:pt x="104293" y="109709"/>
                            <a:pt x="94654" y="132171"/>
                          </a:cubicBezTo>
                          <a:cubicBezTo>
                            <a:pt x="87211" y="152349"/>
                            <a:pt x="92343" y="173893"/>
                            <a:pt x="87286" y="191397"/>
                          </a:cubicBezTo>
                          <a:cubicBezTo>
                            <a:pt x="95740" y="199382"/>
                            <a:pt x="92078" y="213836"/>
                            <a:pt x="104557" y="231703"/>
                          </a:cubicBezTo>
                          <a:cubicBezTo>
                            <a:pt x="116695" y="230957"/>
                            <a:pt x="126946" y="239894"/>
                            <a:pt x="139100" y="241163"/>
                          </a:cubicBezTo>
                          <a:cubicBezTo>
                            <a:pt x="145684" y="250111"/>
                            <a:pt x="151206" y="263475"/>
                            <a:pt x="157757" y="269781"/>
                          </a:cubicBezTo>
                          <a:cubicBezTo>
                            <a:pt x="143453" y="268748"/>
                            <a:pt x="129118" y="257635"/>
                            <a:pt x="114679" y="257837"/>
                          </a:cubicBezTo>
                          <a:cubicBezTo>
                            <a:pt x="111057" y="265233"/>
                            <a:pt x="98262" y="278583"/>
                            <a:pt x="93031" y="285963"/>
                          </a:cubicBezTo>
                          <a:cubicBezTo>
                            <a:pt x="84232" y="289852"/>
                            <a:pt x="71208" y="282529"/>
                            <a:pt x="51357" y="285963"/>
                          </a:cubicBezTo>
                          <a:cubicBezTo>
                            <a:pt x="43009" y="283353"/>
                            <a:pt x="37206" y="277201"/>
                            <a:pt x="29946" y="276009"/>
                          </a:cubicBezTo>
                          <a:cubicBezTo>
                            <a:pt x="21488" y="269252"/>
                            <a:pt x="18233" y="261950"/>
                            <a:pt x="7605" y="251117"/>
                          </a:cubicBezTo>
                          <a:cubicBezTo>
                            <a:pt x="3228" y="254350"/>
                            <a:pt x="0" y="282474"/>
                            <a:pt x="0" y="282474"/>
                          </a:cubicBezTo>
                          <a:cubicBezTo>
                            <a:pt x="8471" y="290168"/>
                            <a:pt x="11186" y="302594"/>
                            <a:pt x="22104" y="311841"/>
                          </a:cubicBezTo>
                          <a:cubicBezTo>
                            <a:pt x="18698" y="331175"/>
                            <a:pt x="14939" y="337386"/>
                            <a:pt x="11508" y="354906"/>
                          </a:cubicBezTo>
                          <a:cubicBezTo>
                            <a:pt x="9642" y="370125"/>
                            <a:pt x="142" y="375587"/>
                            <a:pt x="930" y="383524"/>
                          </a:cubicBezTo>
                          <a:cubicBezTo>
                            <a:pt x="20859" y="388616"/>
                            <a:pt x="46603" y="405430"/>
                            <a:pt x="71383" y="403923"/>
                          </a:cubicBezTo>
                          <a:cubicBezTo>
                            <a:pt x="94604" y="406351"/>
                            <a:pt x="97293" y="414537"/>
                            <a:pt x="119749" y="417858"/>
                          </a:cubicBezTo>
                          <a:cubicBezTo>
                            <a:pt x="123273" y="415326"/>
                            <a:pt x="131183" y="412984"/>
                            <a:pt x="137714" y="410151"/>
                          </a:cubicBezTo>
                          <a:cubicBezTo>
                            <a:pt x="135028" y="399643"/>
                            <a:pt x="139955" y="389602"/>
                            <a:pt x="137714" y="379050"/>
                          </a:cubicBezTo>
                          <a:cubicBezTo>
                            <a:pt x="124304" y="376300"/>
                            <a:pt x="117873" y="372334"/>
                            <a:pt x="105943" y="368348"/>
                          </a:cubicBezTo>
                          <a:cubicBezTo>
                            <a:pt x="89253" y="363352"/>
                            <a:pt x="83098" y="359448"/>
                            <a:pt x="71620" y="355399"/>
                          </a:cubicBezTo>
                          <a:cubicBezTo>
                            <a:pt x="66259" y="346655"/>
                            <a:pt x="66843" y="334140"/>
                            <a:pt x="60112" y="323292"/>
                          </a:cubicBezTo>
                          <a:cubicBezTo>
                            <a:pt x="65395" y="322119"/>
                            <a:pt x="77316" y="321660"/>
                            <a:pt x="86593" y="318069"/>
                          </a:cubicBezTo>
                          <a:cubicBezTo>
                            <a:pt x="98185" y="320291"/>
                            <a:pt x="117324" y="344907"/>
                            <a:pt x="128960" y="347929"/>
                          </a:cubicBezTo>
                          <a:cubicBezTo>
                            <a:pt x="139277" y="347076"/>
                            <a:pt x="157774" y="348365"/>
                            <a:pt x="166493" y="347929"/>
                          </a:cubicBezTo>
                          <a:cubicBezTo>
                            <a:pt x="175970" y="349165"/>
                            <a:pt x="183072" y="358874"/>
                            <a:pt x="201054" y="361627"/>
                          </a:cubicBezTo>
                          <a:cubicBezTo>
                            <a:pt x="200253" y="340870"/>
                            <a:pt x="218002" y="317428"/>
                            <a:pt x="215316" y="298399"/>
                          </a:cubicBezTo>
                          <a:cubicBezTo>
                            <a:pt x="230663" y="281974"/>
                            <a:pt x="242909" y="273787"/>
                            <a:pt x="248491" y="264066"/>
                          </a:cubicBezTo>
                          <a:cubicBezTo>
                            <a:pt x="258807" y="252339"/>
                            <a:pt x="269502" y="248758"/>
                            <a:pt x="275665" y="240927"/>
                          </a:cubicBezTo>
                          <a:cubicBezTo>
                            <a:pt x="271752" y="227927"/>
                            <a:pt x="277801" y="215358"/>
                            <a:pt x="275665" y="205075"/>
                          </a:cubicBezTo>
                          <a:cubicBezTo>
                            <a:pt x="306428" y="192287"/>
                            <a:pt x="313701" y="193204"/>
                            <a:pt x="338987" y="181937"/>
                          </a:cubicBezTo>
                          <a:cubicBezTo>
                            <a:pt x="355646" y="171506"/>
                            <a:pt x="374794" y="165781"/>
                            <a:pt x="388047" y="152313"/>
                          </a:cubicBezTo>
                          <a:cubicBezTo>
                            <a:pt x="398295" y="139443"/>
                            <a:pt x="416733" y="134166"/>
                            <a:pt x="425343" y="117980"/>
                          </a:cubicBezTo>
                          <a:cubicBezTo>
                            <a:pt x="436947" y="108372"/>
                            <a:pt x="452128" y="111679"/>
                            <a:pt x="464956" y="102804"/>
                          </a:cubicBezTo>
                          <a:cubicBezTo>
                            <a:pt x="470595" y="88039"/>
                            <a:pt x="478915" y="80675"/>
                            <a:pt x="486842" y="65474"/>
                          </a:cubicBezTo>
                          <a:cubicBezTo>
                            <a:pt x="475763" y="51893"/>
                            <a:pt x="480973" y="44476"/>
                            <a:pt x="468184" y="27396"/>
                          </a:cubicBezTo>
                          <a:cubicBezTo>
                            <a:pt x="443448" y="15370"/>
                            <a:pt x="439587" y="12022"/>
                            <a:pt x="415221" y="19"/>
                          </a:cubicBezTo>
                          <a:cubicBezTo>
                            <a:pt x="389054" y="6173"/>
                            <a:pt x="381421" y="-2879"/>
                            <a:pt x="350495" y="19"/>
                          </a:cubicBezTo>
                          <a:close/>
                        </a:path>
                        <a:path w="486842" h="417878" stroke="0" extrusionOk="0">
                          <a:moveTo>
                            <a:pt x="350495" y="19"/>
                          </a:moveTo>
                          <a:cubicBezTo>
                            <a:pt x="312425" y="5292"/>
                            <a:pt x="284710" y="2633"/>
                            <a:pt x="266911" y="10958"/>
                          </a:cubicBezTo>
                          <a:cubicBezTo>
                            <a:pt x="245051" y="29200"/>
                            <a:pt x="228074" y="27239"/>
                            <a:pt x="208185" y="37349"/>
                          </a:cubicBezTo>
                          <a:cubicBezTo>
                            <a:pt x="201054" y="49892"/>
                            <a:pt x="190856" y="51355"/>
                            <a:pt x="186537" y="62222"/>
                          </a:cubicBezTo>
                          <a:cubicBezTo>
                            <a:pt x="195427" y="69042"/>
                            <a:pt x="209135" y="91460"/>
                            <a:pt x="221079" y="101798"/>
                          </a:cubicBezTo>
                          <a:cubicBezTo>
                            <a:pt x="236453" y="109108"/>
                            <a:pt x="242934" y="113832"/>
                            <a:pt x="255622" y="120227"/>
                          </a:cubicBezTo>
                          <a:cubicBezTo>
                            <a:pt x="231841" y="123724"/>
                            <a:pt x="227992" y="119145"/>
                            <a:pt x="202422" y="121468"/>
                          </a:cubicBezTo>
                          <a:cubicBezTo>
                            <a:pt x="185461" y="111314"/>
                            <a:pt x="184399" y="105712"/>
                            <a:pt x="164888" y="91845"/>
                          </a:cubicBezTo>
                          <a:cubicBezTo>
                            <a:pt x="163332" y="78725"/>
                            <a:pt x="163475" y="66450"/>
                            <a:pt x="160748" y="54516"/>
                          </a:cubicBezTo>
                          <a:cubicBezTo>
                            <a:pt x="155789" y="53212"/>
                            <a:pt x="147361" y="46028"/>
                            <a:pt x="139100" y="45055"/>
                          </a:cubicBezTo>
                          <a:cubicBezTo>
                            <a:pt x="135989" y="75137"/>
                            <a:pt x="112569" y="89477"/>
                            <a:pt x="94654" y="132171"/>
                          </a:cubicBezTo>
                          <a:cubicBezTo>
                            <a:pt x="90564" y="146838"/>
                            <a:pt x="90744" y="167893"/>
                            <a:pt x="87286" y="191397"/>
                          </a:cubicBezTo>
                          <a:cubicBezTo>
                            <a:pt x="95073" y="199028"/>
                            <a:pt x="94342" y="220294"/>
                            <a:pt x="104557" y="231703"/>
                          </a:cubicBezTo>
                          <a:cubicBezTo>
                            <a:pt x="118564" y="233352"/>
                            <a:pt x="126104" y="240016"/>
                            <a:pt x="139100" y="241163"/>
                          </a:cubicBezTo>
                          <a:cubicBezTo>
                            <a:pt x="145417" y="250063"/>
                            <a:pt x="153133" y="264340"/>
                            <a:pt x="157757" y="269781"/>
                          </a:cubicBezTo>
                          <a:cubicBezTo>
                            <a:pt x="148153" y="269170"/>
                            <a:pt x="128870" y="259178"/>
                            <a:pt x="114679" y="257837"/>
                          </a:cubicBezTo>
                          <a:cubicBezTo>
                            <a:pt x="106490" y="271645"/>
                            <a:pt x="99056" y="271546"/>
                            <a:pt x="93031" y="285963"/>
                          </a:cubicBezTo>
                          <a:cubicBezTo>
                            <a:pt x="82678" y="289146"/>
                            <a:pt x="62635" y="283865"/>
                            <a:pt x="51357" y="285963"/>
                          </a:cubicBezTo>
                          <a:cubicBezTo>
                            <a:pt x="43548" y="283001"/>
                            <a:pt x="36864" y="277102"/>
                            <a:pt x="29946" y="276009"/>
                          </a:cubicBezTo>
                          <a:cubicBezTo>
                            <a:pt x="22133" y="272721"/>
                            <a:pt x="18928" y="260071"/>
                            <a:pt x="7605" y="251117"/>
                          </a:cubicBezTo>
                          <a:cubicBezTo>
                            <a:pt x="3229" y="254350"/>
                            <a:pt x="-1" y="282474"/>
                            <a:pt x="0" y="282474"/>
                          </a:cubicBezTo>
                          <a:cubicBezTo>
                            <a:pt x="10524" y="293097"/>
                            <a:pt x="12610" y="301390"/>
                            <a:pt x="22104" y="311841"/>
                          </a:cubicBezTo>
                          <a:cubicBezTo>
                            <a:pt x="21716" y="321527"/>
                            <a:pt x="13827" y="335121"/>
                            <a:pt x="11508" y="354906"/>
                          </a:cubicBezTo>
                          <a:cubicBezTo>
                            <a:pt x="8787" y="368251"/>
                            <a:pt x="1456" y="373880"/>
                            <a:pt x="930" y="383524"/>
                          </a:cubicBezTo>
                          <a:cubicBezTo>
                            <a:pt x="26958" y="388768"/>
                            <a:pt x="40997" y="398311"/>
                            <a:pt x="71383" y="403923"/>
                          </a:cubicBezTo>
                          <a:cubicBezTo>
                            <a:pt x="94447" y="407043"/>
                            <a:pt x="101817" y="416080"/>
                            <a:pt x="119749" y="417858"/>
                          </a:cubicBezTo>
                          <a:cubicBezTo>
                            <a:pt x="125722" y="414653"/>
                            <a:pt x="133303" y="412162"/>
                            <a:pt x="137714" y="410151"/>
                          </a:cubicBezTo>
                          <a:cubicBezTo>
                            <a:pt x="134222" y="400586"/>
                            <a:pt x="137895" y="390856"/>
                            <a:pt x="137714" y="379050"/>
                          </a:cubicBezTo>
                          <a:cubicBezTo>
                            <a:pt x="124449" y="376677"/>
                            <a:pt x="117259" y="368547"/>
                            <a:pt x="105943" y="368348"/>
                          </a:cubicBezTo>
                          <a:cubicBezTo>
                            <a:pt x="91625" y="365069"/>
                            <a:pt x="83034" y="355213"/>
                            <a:pt x="71620" y="355399"/>
                          </a:cubicBezTo>
                          <a:cubicBezTo>
                            <a:pt x="66509" y="348485"/>
                            <a:pt x="64583" y="334333"/>
                            <a:pt x="60112" y="323292"/>
                          </a:cubicBezTo>
                          <a:cubicBezTo>
                            <a:pt x="68882" y="319944"/>
                            <a:pt x="81209" y="320074"/>
                            <a:pt x="86593" y="318069"/>
                          </a:cubicBezTo>
                          <a:cubicBezTo>
                            <a:pt x="106211" y="324685"/>
                            <a:pt x="112248" y="336259"/>
                            <a:pt x="128960" y="347929"/>
                          </a:cubicBezTo>
                          <a:cubicBezTo>
                            <a:pt x="139084" y="344283"/>
                            <a:pt x="157508" y="349015"/>
                            <a:pt x="166493" y="347929"/>
                          </a:cubicBezTo>
                          <a:cubicBezTo>
                            <a:pt x="177595" y="351550"/>
                            <a:pt x="183261" y="356568"/>
                            <a:pt x="201054" y="361627"/>
                          </a:cubicBezTo>
                          <a:cubicBezTo>
                            <a:pt x="202893" y="338897"/>
                            <a:pt x="215436" y="323835"/>
                            <a:pt x="215316" y="298399"/>
                          </a:cubicBezTo>
                          <a:cubicBezTo>
                            <a:pt x="228367" y="281878"/>
                            <a:pt x="244132" y="276497"/>
                            <a:pt x="248491" y="264066"/>
                          </a:cubicBezTo>
                          <a:cubicBezTo>
                            <a:pt x="253278" y="257856"/>
                            <a:pt x="265715" y="250810"/>
                            <a:pt x="275665" y="240927"/>
                          </a:cubicBezTo>
                          <a:cubicBezTo>
                            <a:pt x="271975" y="223010"/>
                            <a:pt x="279759" y="222045"/>
                            <a:pt x="275665" y="205075"/>
                          </a:cubicBezTo>
                          <a:cubicBezTo>
                            <a:pt x="301445" y="189867"/>
                            <a:pt x="310903" y="197600"/>
                            <a:pt x="338987" y="181937"/>
                          </a:cubicBezTo>
                          <a:cubicBezTo>
                            <a:pt x="354783" y="170942"/>
                            <a:pt x="378640" y="166023"/>
                            <a:pt x="388047" y="152313"/>
                          </a:cubicBezTo>
                          <a:cubicBezTo>
                            <a:pt x="398956" y="140984"/>
                            <a:pt x="417703" y="132076"/>
                            <a:pt x="425343" y="117980"/>
                          </a:cubicBezTo>
                          <a:cubicBezTo>
                            <a:pt x="437697" y="111938"/>
                            <a:pt x="456927" y="108477"/>
                            <a:pt x="464956" y="102804"/>
                          </a:cubicBezTo>
                          <a:cubicBezTo>
                            <a:pt x="470936" y="88964"/>
                            <a:pt x="479499" y="84559"/>
                            <a:pt x="486842" y="65474"/>
                          </a:cubicBezTo>
                          <a:cubicBezTo>
                            <a:pt x="477953" y="51799"/>
                            <a:pt x="480796" y="41955"/>
                            <a:pt x="468184" y="27396"/>
                          </a:cubicBezTo>
                          <a:cubicBezTo>
                            <a:pt x="442910" y="18658"/>
                            <a:pt x="435424" y="7081"/>
                            <a:pt x="415221" y="19"/>
                          </a:cubicBezTo>
                          <a:cubicBezTo>
                            <a:pt x="387676" y="3404"/>
                            <a:pt x="382411" y="-6822"/>
                            <a:pt x="350495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511;p76">
              <a:extLst>
                <a:ext uri="{FF2B5EF4-FFF2-40B4-BE49-F238E27FC236}">
                  <a16:creationId xmlns:a16="http://schemas.microsoft.com/office/drawing/2014/main" id="{A680B06A-BBE1-8235-573F-D312E1D64662}"/>
                </a:ext>
              </a:extLst>
            </p:cNvPr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500333306">
                    <a:custGeom>
                      <a:avLst/>
                      <a:gdLst>
                        <a:gd name="connsiteX0" fmla="*/ 420529 w 499992"/>
                        <a:gd name="connsiteY0" fmla="*/ 12436 h 430807"/>
                        <a:gd name="connsiteX1" fmla="*/ 470738 w 499992"/>
                        <a:gd name="connsiteY1" fmla="*/ 37822 h 430807"/>
                        <a:gd name="connsiteX2" fmla="*/ 486623 w 499992"/>
                        <a:gd name="connsiteY2" fmla="*/ 70933 h 430807"/>
                        <a:gd name="connsiteX3" fmla="*/ 467729 w 499992"/>
                        <a:gd name="connsiteY3" fmla="*/ 103277 h 430807"/>
                        <a:gd name="connsiteX4" fmla="*/ 429976 w 499992"/>
                        <a:gd name="connsiteY4" fmla="*/ 118216 h 430807"/>
                        <a:gd name="connsiteX5" fmla="*/ 391750 w 499992"/>
                        <a:gd name="connsiteY5" fmla="*/ 152806 h 430807"/>
                        <a:gd name="connsiteX6" fmla="*/ 343839 w 499992"/>
                        <a:gd name="connsiteY6" fmla="*/ 181917 h 430807"/>
                        <a:gd name="connsiteX7" fmla="*/ 276595 w 499992"/>
                        <a:gd name="connsiteY7" fmla="*/ 206810 h 430807"/>
                        <a:gd name="connsiteX8" fmla="*/ 276595 w 499992"/>
                        <a:gd name="connsiteY8" fmla="*/ 244139 h 430807"/>
                        <a:gd name="connsiteX9" fmla="*/ 251026 w 499992"/>
                        <a:gd name="connsiteY9" fmla="*/ 265800 h 430807"/>
                        <a:gd name="connsiteX10" fmla="*/ 216720 w 499992"/>
                        <a:gd name="connsiteY10" fmla="*/ 301375 h 430807"/>
                        <a:gd name="connsiteX11" fmla="*/ 203589 w 499992"/>
                        <a:gd name="connsiteY11" fmla="*/ 359616 h 430807"/>
                        <a:gd name="connsiteX12" fmla="*/ 175029 w 499992"/>
                        <a:gd name="connsiteY12" fmla="*/ 348421 h 430807"/>
                        <a:gd name="connsiteX13" fmla="*/ 137495 w 499992"/>
                        <a:gd name="connsiteY13" fmla="*/ 348165 h 430807"/>
                        <a:gd name="connsiteX14" fmla="*/ 94672 w 499992"/>
                        <a:gd name="connsiteY14" fmla="*/ 317813 h 430807"/>
                        <a:gd name="connsiteX15" fmla="*/ 58963 w 499992"/>
                        <a:gd name="connsiteY15" fmla="*/ 324770 h 430807"/>
                        <a:gd name="connsiteX16" fmla="*/ 74173 w 499992"/>
                        <a:gd name="connsiteY16" fmla="*/ 366593 h 430807"/>
                        <a:gd name="connsiteX17" fmla="*/ 111014 w 499992"/>
                        <a:gd name="connsiteY17" fmla="*/ 380528 h 430807"/>
                        <a:gd name="connsiteX18" fmla="*/ 138644 w 499992"/>
                        <a:gd name="connsiteY18" fmla="*/ 389969 h 430807"/>
                        <a:gd name="connsiteX19" fmla="*/ 138644 w 499992"/>
                        <a:gd name="connsiteY19" fmla="*/ 412122 h 430807"/>
                        <a:gd name="connsiteX20" fmla="*/ 126224 w 499992"/>
                        <a:gd name="connsiteY20" fmla="*/ 417601 h 430807"/>
                        <a:gd name="connsiteX21" fmla="*/ 15447 w 499992"/>
                        <a:gd name="connsiteY21" fmla="*/ 385495 h 430807"/>
                        <a:gd name="connsiteX22" fmla="*/ 23727 w 499992"/>
                        <a:gd name="connsiteY22" fmla="*/ 362612 h 430807"/>
                        <a:gd name="connsiteX23" fmla="*/ 35016 w 499992"/>
                        <a:gd name="connsiteY23" fmla="*/ 316571 h 430807"/>
                        <a:gd name="connsiteX24" fmla="*/ 12675 w 499992"/>
                        <a:gd name="connsiteY24" fmla="*/ 286948 h 430807"/>
                        <a:gd name="connsiteX25" fmla="*/ 15903 w 499992"/>
                        <a:gd name="connsiteY25" fmla="*/ 268283 h 430807"/>
                        <a:gd name="connsiteX26" fmla="*/ 32262 w 499992"/>
                        <a:gd name="connsiteY26" fmla="*/ 286455 h 430807"/>
                        <a:gd name="connsiteX27" fmla="*/ 55753 w 499992"/>
                        <a:gd name="connsiteY27" fmla="*/ 297887 h 430807"/>
                        <a:gd name="connsiteX28" fmla="*/ 102496 w 499992"/>
                        <a:gd name="connsiteY28" fmla="*/ 298399 h 430807"/>
                        <a:gd name="connsiteX29" fmla="*/ 123452 w 499992"/>
                        <a:gd name="connsiteY29" fmla="*/ 271023 h 430807"/>
                        <a:gd name="connsiteX30" fmla="*/ 178038 w 499992"/>
                        <a:gd name="connsiteY30" fmla="*/ 286199 h 430807"/>
                        <a:gd name="connsiteX31" fmla="*/ 149240 w 499992"/>
                        <a:gd name="connsiteY31" fmla="*/ 241656 h 430807"/>
                        <a:gd name="connsiteX32" fmla="*/ 115391 w 499992"/>
                        <a:gd name="connsiteY32" fmla="*/ 232452 h 430807"/>
                        <a:gd name="connsiteX33" fmla="*/ 99961 w 499992"/>
                        <a:gd name="connsiteY33" fmla="*/ 196364 h 430807"/>
                        <a:gd name="connsiteX34" fmla="*/ 106874 w 499992"/>
                        <a:gd name="connsiteY34" fmla="*/ 140369 h 430807"/>
                        <a:gd name="connsiteX35" fmla="*/ 148328 w 499992"/>
                        <a:gd name="connsiteY35" fmla="*/ 59226 h 430807"/>
                        <a:gd name="connsiteX36" fmla="*/ 162134 w 499992"/>
                        <a:gd name="connsiteY36" fmla="*/ 64962 h 430807"/>
                        <a:gd name="connsiteX37" fmla="*/ 166512 w 499992"/>
                        <a:gd name="connsiteY37" fmla="*/ 101542 h 430807"/>
                        <a:gd name="connsiteX38" fmla="*/ 207273 w 499992"/>
                        <a:gd name="connsiteY38" fmla="*/ 133885 h 430807"/>
                        <a:gd name="connsiteX39" fmla="*/ 286043 w 499992"/>
                        <a:gd name="connsiteY39" fmla="*/ 131894 h 430807"/>
                        <a:gd name="connsiteX40" fmla="*/ 231220 w 499992"/>
                        <a:gd name="connsiteY40" fmla="*/ 103040 h 430807"/>
                        <a:gd name="connsiteX41" fmla="*/ 201054 w 499992"/>
                        <a:gd name="connsiteY41" fmla="*/ 68430 h 430807"/>
                        <a:gd name="connsiteX42" fmla="*/ 218325 w 499992"/>
                        <a:gd name="connsiteY42" fmla="*/ 48780 h 430807"/>
                        <a:gd name="connsiteX43" fmla="*/ 275209 w 499992"/>
                        <a:gd name="connsiteY43" fmla="*/ 23138 h 430807"/>
                        <a:gd name="connsiteX44" fmla="*/ 357189 w 499992"/>
                        <a:gd name="connsiteY44" fmla="*/ 12436 h 430807"/>
                        <a:gd name="connsiteX45" fmla="*/ 420529 w 499992"/>
                        <a:gd name="connsiteY45" fmla="*/ 12436 h 430807"/>
                        <a:gd name="connsiteX46" fmla="*/ 356514 w 499992"/>
                        <a:gd name="connsiteY46" fmla="*/ 0 h 430807"/>
                        <a:gd name="connsiteX47" fmla="*/ 273149 w 499992"/>
                        <a:gd name="connsiteY47" fmla="*/ 10958 h 430807"/>
                        <a:gd name="connsiteX48" fmla="*/ 212580 w 499992"/>
                        <a:gd name="connsiteY48" fmla="*/ 37822 h 430807"/>
                        <a:gd name="connsiteX49" fmla="*/ 185406 w 499992"/>
                        <a:gd name="connsiteY49" fmla="*/ 68430 h 430807"/>
                        <a:gd name="connsiteX50" fmla="*/ 223633 w 499992"/>
                        <a:gd name="connsiteY50" fmla="*/ 112244 h 430807"/>
                        <a:gd name="connsiteX51" fmla="*/ 238606 w 499992"/>
                        <a:gd name="connsiteY51" fmla="*/ 120700 h 430807"/>
                        <a:gd name="connsiteX52" fmla="*/ 210957 w 499992"/>
                        <a:gd name="connsiteY52" fmla="*/ 121449 h 430807"/>
                        <a:gd name="connsiteX53" fmla="*/ 177345 w 499992"/>
                        <a:gd name="connsiteY53" fmla="*/ 94565 h 430807"/>
                        <a:gd name="connsiteX54" fmla="*/ 172731 w 499992"/>
                        <a:gd name="connsiteY54" fmla="*/ 56250 h 430807"/>
                        <a:gd name="connsiteX55" fmla="*/ 143495 w 499992"/>
                        <a:gd name="connsiteY55" fmla="*/ 43557 h 430807"/>
                        <a:gd name="connsiteX56" fmla="*/ 96277 w 499992"/>
                        <a:gd name="connsiteY56" fmla="*/ 135383 h 430807"/>
                        <a:gd name="connsiteX57" fmla="*/ 88216 w 499992"/>
                        <a:gd name="connsiteY57" fmla="*/ 198354 h 430807"/>
                        <a:gd name="connsiteX58" fmla="*/ 107330 w 499992"/>
                        <a:gd name="connsiteY58" fmla="*/ 243154 h 430807"/>
                        <a:gd name="connsiteX59" fmla="*/ 142328 w 499992"/>
                        <a:gd name="connsiteY59" fmla="*/ 252595 h 430807"/>
                        <a:gd name="connsiteX60" fmla="*/ 150863 w 499992"/>
                        <a:gd name="connsiteY60" fmla="*/ 265800 h 430807"/>
                        <a:gd name="connsiteX61" fmla="*/ 119312 w 499992"/>
                        <a:gd name="connsiteY61" fmla="*/ 257088 h 430807"/>
                        <a:gd name="connsiteX62" fmla="*/ 97208 w 499992"/>
                        <a:gd name="connsiteY62" fmla="*/ 285943 h 430807"/>
                        <a:gd name="connsiteX63" fmla="*/ 59437 w 499992"/>
                        <a:gd name="connsiteY63" fmla="*/ 285943 h 430807"/>
                        <a:gd name="connsiteX64" fmla="*/ 39849 w 499992"/>
                        <a:gd name="connsiteY64" fmla="*/ 276995 h 430807"/>
                        <a:gd name="connsiteX65" fmla="*/ 14991 w 499992"/>
                        <a:gd name="connsiteY65" fmla="*/ 249362 h 430807"/>
                        <a:gd name="connsiteX66" fmla="*/ 11070 w 499992"/>
                        <a:gd name="connsiteY66" fmla="*/ 252102 h 430807"/>
                        <a:gd name="connsiteX67" fmla="*/ 930 w 499992"/>
                        <a:gd name="connsiteY67" fmla="*/ 287933 h 430807"/>
                        <a:gd name="connsiteX68" fmla="*/ 711 w 499992"/>
                        <a:gd name="connsiteY68" fmla="*/ 290673 h 430807"/>
                        <a:gd name="connsiteX69" fmla="*/ 22578 w 499992"/>
                        <a:gd name="connsiteY69" fmla="*/ 319547 h 430807"/>
                        <a:gd name="connsiteX70" fmla="*/ 12912 w 499992"/>
                        <a:gd name="connsiteY70" fmla="*/ 358867 h 430807"/>
                        <a:gd name="connsiteX71" fmla="*/ 18 w 499992"/>
                        <a:gd name="connsiteY71" fmla="*/ 393970 h 430807"/>
                        <a:gd name="connsiteX72" fmla="*/ 126680 w 499992"/>
                        <a:gd name="connsiteY72" fmla="*/ 430787 h 430807"/>
                        <a:gd name="connsiteX73" fmla="*/ 150170 w 499992"/>
                        <a:gd name="connsiteY73" fmla="*/ 420597 h 430807"/>
                        <a:gd name="connsiteX74" fmla="*/ 150170 w 499992"/>
                        <a:gd name="connsiteY74" fmla="*/ 380764 h 430807"/>
                        <a:gd name="connsiteX75" fmla="*/ 114698 w 499992"/>
                        <a:gd name="connsiteY75" fmla="*/ 368584 h 430807"/>
                        <a:gd name="connsiteX76" fmla="*/ 82927 w 499992"/>
                        <a:gd name="connsiteY76" fmla="*/ 356621 h 430807"/>
                        <a:gd name="connsiteX77" fmla="*/ 74629 w 499992"/>
                        <a:gd name="connsiteY77" fmla="*/ 334231 h 430807"/>
                        <a:gd name="connsiteX78" fmla="*/ 92137 w 499992"/>
                        <a:gd name="connsiteY78" fmla="*/ 330742 h 430807"/>
                        <a:gd name="connsiteX79" fmla="*/ 134048 w 499992"/>
                        <a:gd name="connsiteY79" fmla="*/ 360365 h 430807"/>
                        <a:gd name="connsiteX80" fmla="*/ 172038 w 499992"/>
                        <a:gd name="connsiteY80" fmla="*/ 360365 h 430807"/>
                        <a:gd name="connsiteX81" fmla="*/ 211650 w 499992"/>
                        <a:gd name="connsiteY81" fmla="*/ 376034 h 430807"/>
                        <a:gd name="connsiteX82" fmla="*/ 227317 w 499992"/>
                        <a:gd name="connsiteY82" fmla="*/ 307860 h 430807"/>
                        <a:gd name="connsiteX83" fmla="*/ 258631 w 499992"/>
                        <a:gd name="connsiteY83" fmla="*/ 275004 h 430807"/>
                        <a:gd name="connsiteX84" fmla="*/ 288104 w 499992"/>
                        <a:gd name="connsiteY84" fmla="*/ 250111 h 430807"/>
                        <a:gd name="connsiteX85" fmla="*/ 288104 w 499992"/>
                        <a:gd name="connsiteY85" fmla="*/ 215777 h 430807"/>
                        <a:gd name="connsiteX86" fmla="*/ 348453 w 499992"/>
                        <a:gd name="connsiteY86" fmla="*/ 193368 h 430807"/>
                        <a:gd name="connsiteX87" fmla="*/ 398188 w 499992"/>
                        <a:gd name="connsiteY87" fmla="*/ 163252 h 430807"/>
                        <a:gd name="connsiteX88" fmla="*/ 435028 w 499992"/>
                        <a:gd name="connsiteY88" fmla="*/ 129667 h 430807"/>
                        <a:gd name="connsiteX89" fmla="*/ 475334 w 499992"/>
                        <a:gd name="connsiteY89" fmla="*/ 113979 h 430807"/>
                        <a:gd name="connsiteX90" fmla="*/ 499973 w 499992"/>
                        <a:gd name="connsiteY90" fmla="*/ 71682 h 430807"/>
                        <a:gd name="connsiteX91" fmla="*/ 479018 w 499992"/>
                        <a:gd name="connsiteY91" fmla="*/ 28617 h 430807"/>
                        <a:gd name="connsiteX92" fmla="*/ 423283 w 499992"/>
                        <a:gd name="connsiteY92" fmla="*/ 0 h 430807"/>
                        <a:gd name="connsiteX93" fmla="*/ 356514 w 499992"/>
                        <a:gd name="connsiteY93" fmla="*/ 0 h 4308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</a:cxnLst>
                      <a:rect l="l" t="t" r="r" b="b"/>
                      <a:pathLst>
                        <a:path w="499992" h="430807" fill="none" extrusionOk="0">
                          <a:moveTo>
                            <a:pt x="420529" y="12436"/>
                          </a:moveTo>
                          <a:cubicBezTo>
                            <a:pt x="431578" y="15876"/>
                            <a:pt x="450133" y="30406"/>
                            <a:pt x="470738" y="37822"/>
                          </a:cubicBezTo>
                          <a:cubicBezTo>
                            <a:pt x="476496" y="46556"/>
                            <a:pt x="479995" y="65902"/>
                            <a:pt x="486623" y="70933"/>
                          </a:cubicBezTo>
                          <a:cubicBezTo>
                            <a:pt x="478563" y="85680"/>
                            <a:pt x="470316" y="92688"/>
                            <a:pt x="467729" y="103277"/>
                          </a:cubicBezTo>
                          <a:cubicBezTo>
                            <a:pt x="454814" y="111072"/>
                            <a:pt x="441656" y="111697"/>
                            <a:pt x="429976" y="118216"/>
                          </a:cubicBezTo>
                          <a:cubicBezTo>
                            <a:pt x="425558" y="130005"/>
                            <a:pt x="401698" y="135865"/>
                            <a:pt x="391750" y="152806"/>
                          </a:cubicBezTo>
                          <a:cubicBezTo>
                            <a:pt x="374359" y="166677"/>
                            <a:pt x="366646" y="168010"/>
                            <a:pt x="343839" y="181917"/>
                          </a:cubicBezTo>
                          <a:cubicBezTo>
                            <a:pt x="324615" y="191654"/>
                            <a:pt x="306298" y="195500"/>
                            <a:pt x="276595" y="206810"/>
                          </a:cubicBezTo>
                          <a:cubicBezTo>
                            <a:pt x="280438" y="216223"/>
                            <a:pt x="274700" y="234660"/>
                            <a:pt x="276595" y="244139"/>
                          </a:cubicBezTo>
                          <a:cubicBezTo>
                            <a:pt x="268494" y="253698"/>
                            <a:pt x="259072" y="257744"/>
                            <a:pt x="251026" y="265800"/>
                          </a:cubicBezTo>
                          <a:cubicBezTo>
                            <a:pt x="244235" y="276164"/>
                            <a:pt x="226870" y="285523"/>
                            <a:pt x="216720" y="301375"/>
                          </a:cubicBezTo>
                          <a:cubicBezTo>
                            <a:pt x="211624" y="330325"/>
                            <a:pt x="204846" y="341166"/>
                            <a:pt x="203589" y="359616"/>
                          </a:cubicBezTo>
                          <a:cubicBezTo>
                            <a:pt x="197042" y="357576"/>
                            <a:pt x="182256" y="348298"/>
                            <a:pt x="175029" y="348421"/>
                          </a:cubicBezTo>
                          <a:cubicBezTo>
                            <a:pt x="160304" y="351965"/>
                            <a:pt x="147255" y="346408"/>
                            <a:pt x="137495" y="348165"/>
                          </a:cubicBezTo>
                          <a:cubicBezTo>
                            <a:pt x="124916" y="342275"/>
                            <a:pt x="113878" y="328828"/>
                            <a:pt x="94672" y="317813"/>
                          </a:cubicBezTo>
                          <a:cubicBezTo>
                            <a:pt x="77868" y="322216"/>
                            <a:pt x="76576" y="320117"/>
                            <a:pt x="58963" y="324770"/>
                          </a:cubicBezTo>
                          <a:cubicBezTo>
                            <a:pt x="68890" y="342208"/>
                            <a:pt x="66177" y="353070"/>
                            <a:pt x="74173" y="366593"/>
                          </a:cubicBezTo>
                          <a:cubicBezTo>
                            <a:pt x="87240" y="371180"/>
                            <a:pt x="95107" y="377192"/>
                            <a:pt x="111014" y="380528"/>
                          </a:cubicBezTo>
                          <a:cubicBezTo>
                            <a:pt x="118450" y="380949"/>
                            <a:pt x="126013" y="387278"/>
                            <a:pt x="138644" y="389969"/>
                          </a:cubicBezTo>
                          <a:cubicBezTo>
                            <a:pt x="138738" y="395922"/>
                            <a:pt x="136851" y="401610"/>
                            <a:pt x="138644" y="412122"/>
                          </a:cubicBezTo>
                          <a:cubicBezTo>
                            <a:pt x="136108" y="413652"/>
                            <a:pt x="128551" y="414985"/>
                            <a:pt x="126224" y="417601"/>
                          </a:cubicBezTo>
                          <a:cubicBezTo>
                            <a:pt x="85167" y="417763"/>
                            <a:pt x="57522" y="397608"/>
                            <a:pt x="15447" y="385495"/>
                          </a:cubicBezTo>
                          <a:cubicBezTo>
                            <a:pt x="16614" y="376352"/>
                            <a:pt x="21596" y="371240"/>
                            <a:pt x="23727" y="362612"/>
                          </a:cubicBezTo>
                          <a:cubicBezTo>
                            <a:pt x="25786" y="344703"/>
                            <a:pt x="35665" y="327044"/>
                            <a:pt x="35016" y="316571"/>
                          </a:cubicBezTo>
                          <a:cubicBezTo>
                            <a:pt x="24084" y="303433"/>
                            <a:pt x="22291" y="292658"/>
                            <a:pt x="12675" y="286948"/>
                          </a:cubicBezTo>
                          <a:cubicBezTo>
                            <a:pt x="13224" y="280222"/>
                            <a:pt x="13326" y="273364"/>
                            <a:pt x="15903" y="268283"/>
                          </a:cubicBezTo>
                          <a:cubicBezTo>
                            <a:pt x="20502" y="272353"/>
                            <a:pt x="23143" y="280633"/>
                            <a:pt x="32262" y="286455"/>
                          </a:cubicBezTo>
                          <a:cubicBezTo>
                            <a:pt x="40713" y="289330"/>
                            <a:pt x="42807" y="295011"/>
                            <a:pt x="55753" y="297887"/>
                          </a:cubicBezTo>
                          <a:cubicBezTo>
                            <a:pt x="74605" y="292939"/>
                            <a:pt x="85409" y="302308"/>
                            <a:pt x="102496" y="298399"/>
                          </a:cubicBezTo>
                          <a:cubicBezTo>
                            <a:pt x="112263" y="285170"/>
                            <a:pt x="116356" y="284596"/>
                            <a:pt x="123452" y="271023"/>
                          </a:cubicBezTo>
                          <a:cubicBezTo>
                            <a:pt x="151069" y="272090"/>
                            <a:pt x="160152" y="286937"/>
                            <a:pt x="178038" y="286199"/>
                          </a:cubicBezTo>
                          <a:cubicBezTo>
                            <a:pt x="164190" y="272328"/>
                            <a:pt x="159017" y="251532"/>
                            <a:pt x="149240" y="241656"/>
                          </a:cubicBezTo>
                          <a:cubicBezTo>
                            <a:pt x="135568" y="239333"/>
                            <a:pt x="125514" y="233884"/>
                            <a:pt x="115391" y="232452"/>
                          </a:cubicBezTo>
                          <a:cubicBezTo>
                            <a:pt x="108956" y="224532"/>
                            <a:pt x="109287" y="212798"/>
                            <a:pt x="99961" y="196364"/>
                          </a:cubicBezTo>
                          <a:cubicBezTo>
                            <a:pt x="106291" y="177637"/>
                            <a:pt x="105505" y="157307"/>
                            <a:pt x="106874" y="140369"/>
                          </a:cubicBezTo>
                          <a:cubicBezTo>
                            <a:pt x="117974" y="98639"/>
                            <a:pt x="137066" y="104025"/>
                            <a:pt x="148328" y="59226"/>
                          </a:cubicBezTo>
                          <a:cubicBezTo>
                            <a:pt x="153511" y="61061"/>
                            <a:pt x="155311" y="62142"/>
                            <a:pt x="162134" y="64962"/>
                          </a:cubicBezTo>
                          <a:cubicBezTo>
                            <a:pt x="165652" y="75181"/>
                            <a:pt x="161646" y="91986"/>
                            <a:pt x="166512" y="101542"/>
                          </a:cubicBezTo>
                          <a:cubicBezTo>
                            <a:pt x="178322" y="108704"/>
                            <a:pt x="191486" y="124654"/>
                            <a:pt x="207273" y="133885"/>
                          </a:cubicBezTo>
                          <a:cubicBezTo>
                            <a:pt x="235874" y="129130"/>
                            <a:pt x="252810" y="139338"/>
                            <a:pt x="286043" y="131894"/>
                          </a:cubicBezTo>
                          <a:cubicBezTo>
                            <a:pt x="268036" y="122636"/>
                            <a:pt x="259736" y="110593"/>
                            <a:pt x="231220" y="103040"/>
                          </a:cubicBezTo>
                          <a:cubicBezTo>
                            <a:pt x="220349" y="92380"/>
                            <a:pt x="210037" y="78475"/>
                            <a:pt x="201054" y="68430"/>
                          </a:cubicBezTo>
                          <a:cubicBezTo>
                            <a:pt x="203827" y="61715"/>
                            <a:pt x="215302" y="56337"/>
                            <a:pt x="218325" y="48780"/>
                          </a:cubicBezTo>
                          <a:cubicBezTo>
                            <a:pt x="227485" y="36690"/>
                            <a:pt x="261788" y="33265"/>
                            <a:pt x="275209" y="23138"/>
                          </a:cubicBezTo>
                          <a:cubicBezTo>
                            <a:pt x="310925" y="15625"/>
                            <a:pt x="335832" y="23315"/>
                            <a:pt x="357189" y="12436"/>
                          </a:cubicBezTo>
                          <a:cubicBezTo>
                            <a:pt x="385996" y="11093"/>
                            <a:pt x="394495" y="14331"/>
                            <a:pt x="420529" y="12436"/>
                          </a:cubicBezTo>
                          <a:close/>
                          <a:moveTo>
                            <a:pt x="356514" y="0"/>
                          </a:moveTo>
                          <a:cubicBezTo>
                            <a:pt x="320719" y="14870"/>
                            <a:pt x="307217" y="5805"/>
                            <a:pt x="273149" y="10958"/>
                          </a:cubicBezTo>
                          <a:cubicBezTo>
                            <a:pt x="260659" y="23114"/>
                            <a:pt x="232227" y="22296"/>
                            <a:pt x="212580" y="37822"/>
                          </a:cubicBezTo>
                          <a:cubicBezTo>
                            <a:pt x="206808" y="44977"/>
                            <a:pt x="189264" y="60512"/>
                            <a:pt x="185406" y="68430"/>
                          </a:cubicBezTo>
                          <a:cubicBezTo>
                            <a:pt x="195784" y="77679"/>
                            <a:pt x="202720" y="94729"/>
                            <a:pt x="223633" y="112244"/>
                          </a:cubicBezTo>
                          <a:cubicBezTo>
                            <a:pt x="230828" y="114329"/>
                            <a:pt x="230908" y="117670"/>
                            <a:pt x="238606" y="120700"/>
                          </a:cubicBezTo>
                          <a:cubicBezTo>
                            <a:pt x="226212" y="122614"/>
                            <a:pt x="223586" y="118843"/>
                            <a:pt x="210957" y="121449"/>
                          </a:cubicBezTo>
                          <a:cubicBezTo>
                            <a:pt x="196924" y="114631"/>
                            <a:pt x="185635" y="100543"/>
                            <a:pt x="177345" y="94565"/>
                          </a:cubicBezTo>
                          <a:cubicBezTo>
                            <a:pt x="178441" y="84317"/>
                            <a:pt x="176718" y="67016"/>
                            <a:pt x="172731" y="56250"/>
                          </a:cubicBezTo>
                          <a:cubicBezTo>
                            <a:pt x="161166" y="51466"/>
                            <a:pt x="150811" y="43477"/>
                            <a:pt x="143495" y="43557"/>
                          </a:cubicBezTo>
                          <a:cubicBezTo>
                            <a:pt x="139302" y="78802"/>
                            <a:pt x="111811" y="86241"/>
                            <a:pt x="96277" y="135383"/>
                          </a:cubicBezTo>
                          <a:cubicBezTo>
                            <a:pt x="96693" y="157777"/>
                            <a:pt x="89535" y="176093"/>
                            <a:pt x="88216" y="198354"/>
                          </a:cubicBezTo>
                          <a:cubicBezTo>
                            <a:pt x="100790" y="215119"/>
                            <a:pt x="96219" y="230101"/>
                            <a:pt x="107330" y="243154"/>
                          </a:cubicBezTo>
                          <a:cubicBezTo>
                            <a:pt x="124895" y="245446"/>
                            <a:pt x="129111" y="252102"/>
                            <a:pt x="142328" y="252595"/>
                          </a:cubicBezTo>
                          <a:cubicBezTo>
                            <a:pt x="145097" y="256816"/>
                            <a:pt x="146353" y="262218"/>
                            <a:pt x="150863" y="265800"/>
                          </a:cubicBezTo>
                          <a:cubicBezTo>
                            <a:pt x="140390" y="265494"/>
                            <a:pt x="133143" y="257009"/>
                            <a:pt x="119312" y="257088"/>
                          </a:cubicBezTo>
                          <a:cubicBezTo>
                            <a:pt x="116428" y="266817"/>
                            <a:pt x="106576" y="270678"/>
                            <a:pt x="97208" y="285943"/>
                          </a:cubicBezTo>
                          <a:cubicBezTo>
                            <a:pt x="89044" y="287829"/>
                            <a:pt x="74309" y="285709"/>
                            <a:pt x="59437" y="285943"/>
                          </a:cubicBezTo>
                          <a:cubicBezTo>
                            <a:pt x="50257" y="283268"/>
                            <a:pt x="46803" y="278654"/>
                            <a:pt x="39849" y="276995"/>
                          </a:cubicBezTo>
                          <a:cubicBezTo>
                            <a:pt x="29466" y="267842"/>
                            <a:pt x="26601" y="260647"/>
                            <a:pt x="14991" y="249362"/>
                          </a:cubicBezTo>
                          <a:cubicBezTo>
                            <a:pt x="13333" y="250908"/>
                            <a:pt x="12611" y="250533"/>
                            <a:pt x="11070" y="252102"/>
                          </a:cubicBezTo>
                          <a:cubicBezTo>
                            <a:pt x="11071" y="253891"/>
                            <a:pt x="4516" y="256655"/>
                            <a:pt x="930" y="287933"/>
                          </a:cubicBezTo>
                          <a:cubicBezTo>
                            <a:pt x="768" y="288785"/>
                            <a:pt x="876" y="289536"/>
                            <a:pt x="711" y="290673"/>
                          </a:cubicBezTo>
                          <a:cubicBezTo>
                            <a:pt x="12138" y="303415"/>
                            <a:pt x="12138" y="312115"/>
                            <a:pt x="22578" y="319547"/>
                          </a:cubicBezTo>
                          <a:cubicBezTo>
                            <a:pt x="20709" y="330078"/>
                            <a:pt x="13214" y="347735"/>
                            <a:pt x="12912" y="358867"/>
                          </a:cubicBezTo>
                          <a:cubicBezTo>
                            <a:pt x="13660" y="368275"/>
                            <a:pt x="1853" y="380864"/>
                            <a:pt x="18" y="393970"/>
                          </a:cubicBezTo>
                          <a:cubicBezTo>
                            <a:pt x="35853" y="396932"/>
                            <a:pt x="96816" y="422761"/>
                            <a:pt x="126680" y="430787"/>
                          </a:cubicBezTo>
                          <a:cubicBezTo>
                            <a:pt x="132662" y="426553"/>
                            <a:pt x="139283" y="427428"/>
                            <a:pt x="150170" y="420597"/>
                          </a:cubicBezTo>
                          <a:cubicBezTo>
                            <a:pt x="150114" y="400844"/>
                            <a:pt x="150922" y="398882"/>
                            <a:pt x="150170" y="380764"/>
                          </a:cubicBezTo>
                          <a:cubicBezTo>
                            <a:pt x="141231" y="379714"/>
                            <a:pt x="130332" y="371454"/>
                            <a:pt x="114698" y="368584"/>
                          </a:cubicBezTo>
                          <a:cubicBezTo>
                            <a:pt x="103052" y="364861"/>
                            <a:pt x="95971" y="358459"/>
                            <a:pt x="82927" y="356621"/>
                          </a:cubicBezTo>
                          <a:cubicBezTo>
                            <a:pt x="78066" y="348591"/>
                            <a:pt x="78478" y="340432"/>
                            <a:pt x="74629" y="334231"/>
                          </a:cubicBezTo>
                          <a:cubicBezTo>
                            <a:pt x="83233" y="332352"/>
                            <a:pt x="84458" y="332724"/>
                            <a:pt x="92137" y="330742"/>
                          </a:cubicBezTo>
                          <a:cubicBezTo>
                            <a:pt x="101814" y="334843"/>
                            <a:pt x="120455" y="355170"/>
                            <a:pt x="134048" y="360365"/>
                          </a:cubicBezTo>
                          <a:cubicBezTo>
                            <a:pt x="142461" y="357623"/>
                            <a:pt x="155333" y="363730"/>
                            <a:pt x="172038" y="360365"/>
                          </a:cubicBezTo>
                          <a:cubicBezTo>
                            <a:pt x="182248" y="360417"/>
                            <a:pt x="193951" y="372446"/>
                            <a:pt x="211650" y="376034"/>
                          </a:cubicBezTo>
                          <a:cubicBezTo>
                            <a:pt x="210232" y="356953"/>
                            <a:pt x="226273" y="340322"/>
                            <a:pt x="227317" y="307860"/>
                          </a:cubicBezTo>
                          <a:cubicBezTo>
                            <a:pt x="241751" y="292296"/>
                            <a:pt x="253807" y="286082"/>
                            <a:pt x="258631" y="275004"/>
                          </a:cubicBezTo>
                          <a:cubicBezTo>
                            <a:pt x="266225" y="267108"/>
                            <a:pt x="282821" y="257464"/>
                            <a:pt x="288104" y="250111"/>
                          </a:cubicBezTo>
                          <a:cubicBezTo>
                            <a:pt x="287928" y="239953"/>
                            <a:pt x="291709" y="225095"/>
                            <a:pt x="288104" y="215777"/>
                          </a:cubicBezTo>
                          <a:cubicBezTo>
                            <a:pt x="297705" y="204153"/>
                            <a:pt x="334540" y="198671"/>
                            <a:pt x="348453" y="193368"/>
                          </a:cubicBezTo>
                          <a:cubicBezTo>
                            <a:pt x="368895" y="177348"/>
                            <a:pt x="382270" y="173987"/>
                            <a:pt x="398188" y="163252"/>
                          </a:cubicBezTo>
                          <a:cubicBezTo>
                            <a:pt x="412004" y="146283"/>
                            <a:pt x="426999" y="143176"/>
                            <a:pt x="435028" y="129667"/>
                          </a:cubicBezTo>
                          <a:cubicBezTo>
                            <a:pt x="442444" y="123126"/>
                            <a:pt x="461350" y="119836"/>
                            <a:pt x="475334" y="113979"/>
                          </a:cubicBezTo>
                          <a:cubicBezTo>
                            <a:pt x="480526" y="102392"/>
                            <a:pt x="493077" y="85354"/>
                            <a:pt x="499973" y="71682"/>
                          </a:cubicBezTo>
                          <a:cubicBezTo>
                            <a:pt x="495621" y="63010"/>
                            <a:pt x="486029" y="37051"/>
                            <a:pt x="479018" y="28617"/>
                          </a:cubicBezTo>
                          <a:cubicBezTo>
                            <a:pt x="451950" y="22611"/>
                            <a:pt x="442697" y="6526"/>
                            <a:pt x="423283" y="0"/>
                          </a:cubicBezTo>
                          <a:cubicBezTo>
                            <a:pt x="393753" y="1473"/>
                            <a:pt x="381397" y="-7485"/>
                            <a:pt x="356514" y="0"/>
                          </a:cubicBezTo>
                          <a:close/>
                        </a:path>
                        <a:path w="499992" h="430807" stroke="0" extrusionOk="0">
                          <a:moveTo>
                            <a:pt x="420529" y="12436"/>
                          </a:moveTo>
                          <a:cubicBezTo>
                            <a:pt x="446243" y="19045"/>
                            <a:pt x="447858" y="29772"/>
                            <a:pt x="470738" y="37822"/>
                          </a:cubicBezTo>
                          <a:cubicBezTo>
                            <a:pt x="479530" y="48589"/>
                            <a:pt x="478755" y="55986"/>
                            <a:pt x="486623" y="70933"/>
                          </a:cubicBezTo>
                          <a:cubicBezTo>
                            <a:pt x="479994" y="84218"/>
                            <a:pt x="472378" y="89173"/>
                            <a:pt x="467729" y="103277"/>
                          </a:cubicBezTo>
                          <a:cubicBezTo>
                            <a:pt x="454887" y="112293"/>
                            <a:pt x="445993" y="110860"/>
                            <a:pt x="429976" y="118216"/>
                          </a:cubicBezTo>
                          <a:cubicBezTo>
                            <a:pt x="421577" y="133737"/>
                            <a:pt x="404778" y="137229"/>
                            <a:pt x="391750" y="152806"/>
                          </a:cubicBezTo>
                          <a:cubicBezTo>
                            <a:pt x="377887" y="162416"/>
                            <a:pt x="350229" y="170698"/>
                            <a:pt x="343839" y="181917"/>
                          </a:cubicBezTo>
                          <a:cubicBezTo>
                            <a:pt x="322799" y="191931"/>
                            <a:pt x="301709" y="193700"/>
                            <a:pt x="276595" y="206810"/>
                          </a:cubicBezTo>
                          <a:cubicBezTo>
                            <a:pt x="278357" y="224777"/>
                            <a:pt x="272172" y="227304"/>
                            <a:pt x="276595" y="244139"/>
                          </a:cubicBezTo>
                          <a:cubicBezTo>
                            <a:pt x="270103" y="252646"/>
                            <a:pt x="256777" y="258849"/>
                            <a:pt x="251026" y="265800"/>
                          </a:cubicBezTo>
                          <a:cubicBezTo>
                            <a:pt x="236902" y="286291"/>
                            <a:pt x="221219" y="289049"/>
                            <a:pt x="216720" y="301375"/>
                          </a:cubicBezTo>
                          <a:cubicBezTo>
                            <a:pt x="213196" y="321402"/>
                            <a:pt x="204654" y="331663"/>
                            <a:pt x="203589" y="359616"/>
                          </a:cubicBezTo>
                          <a:cubicBezTo>
                            <a:pt x="189258" y="356122"/>
                            <a:pt x="186723" y="350655"/>
                            <a:pt x="175029" y="348421"/>
                          </a:cubicBezTo>
                          <a:cubicBezTo>
                            <a:pt x="156903" y="351865"/>
                            <a:pt x="155635" y="347107"/>
                            <a:pt x="137495" y="348165"/>
                          </a:cubicBezTo>
                          <a:cubicBezTo>
                            <a:pt x="124534" y="343672"/>
                            <a:pt x="117755" y="328778"/>
                            <a:pt x="94672" y="317813"/>
                          </a:cubicBezTo>
                          <a:cubicBezTo>
                            <a:pt x="86962" y="322745"/>
                            <a:pt x="67199" y="322470"/>
                            <a:pt x="58963" y="324770"/>
                          </a:cubicBezTo>
                          <a:cubicBezTo>
                            <a:pt x="67505" y="340581"/>
                            <a:pt x="65829" y="349268"/>
                            <a:pt x="74173" y="366593"/>
                          </a:cubicBezTo>
                          <a:cubicBezTo>
                            <a:pt x="88693" y="367345"/>
                            <a:pt x="93130" y="378207"/>
                            <a:pt x="111014" y="380528"/>
                          </a:cubicBezTo>
                          <a:cubicBezTo>
                            <a:pt x="117145" y="381802"/>
                            <a:pt x="129675" y="389636"/>
                            <a:pt x="138644" y="389969"/>
                          </a:cubicBezTo>
                          <a:cubicBezTo>
                            <a:pt x="138720" y="398997"/>
                            <a:pt x="138386" y="407680"/>
                            <a:pt x="138644" y="412122"/>
                          </a:cubicBezTo>
                          <a:cubicBezTo>
                            <a:pt x="132703" y="415329"/>
                            <a:pt x="130665" y="413994"/>
                            <a:pt x="126224" y="417601"/>
                          </a:cubicBezTo>
                          <a:cubicBezTo>
                            <a:pt x="81483" y="417558"/>
                            <a:pt x="54994" y="390039"/>
                            <a:pt x="15447" y="385495"/>
                          </a:cubicBezTo>
                          <a:cubicBezTo>
                            <a:pt x="18046" y="375673"/>
                            <a:pt x="23322" y="370836"/>
                            <a:pt x="23727" y="362612"/>
                          </a:cubicBezTo>
                          <a:cubicBezTo>
                            <a:pt x="26130" y="344165"/>
                            <a:pt x="36507" y="332737"/>
                            <a:pt x="35016" y="316571"/>
                          </a:cubicBezTo>
                          <a:cubicBezTo>
                            <a:pt x="27129" y="306898"/>
                            <a:pt x="21891" y="293850"/>
                            <a:pt x="12675" y="286948"/>
                          </a:cubicBezTo>
                          <a:cubicBezTo>
                            <a:pt x="13144" y="280798"/>
                            <a:pt x="14313" y="273669"/>
                            <a:pt x="15903" y="268283"/>
                          </a:cubicBezTo>
                          <a:cubicBezTo>
                            <a:pt x="22324" y="272696"/>
                            <a:pt x="25012" y="282454"/>
                            <a:pt x="32262" y="286455"/>
                          </a:cubicBezTo>
                          <a:cubicBezTo>
                            <a:pt x="40181" y="288706"/>
                            <a:pt x="49778" y="296232"/>
                            <a:pt x="55753" y="297887"/>
                          </a:cubicBezTo>
                          <a:cubicBezTo>
                            <a:pt x="67182" y="297212"/>
                            <a:pt x="84484" y="303756"/>
                            <a:pt x="102496" y="298399"/>
                          </a:cubicBezTo>
                          <a:cubicBezTo>
                            <a:pt x="107827" y="291032"/>
                            <a:pt x="117439" y="278895"/>
                            <a:pt x="123452" y="271023"/>
                          </a:cubicBezTo>
                          <a:cubicBezTo>
                            <a:pt x="150239" y="277152"/>
                            <a:pt x="154790" y="284668"/>
                            <a:pt x="178038" y="286199"/>
                          </a:cubicBezTo>
                          <a:cubicBezTo>
                            <a:pt x="171051" y="275938"/>
                            <a:pt x="158463" y="254339"/>
                            <a:pt x="149240" y="241656"/>
                          </a:cubicBezTo>
                          <a:cubicBezTo>
                            <a:pt x="133771" y="240893"/>
                            <a:pt x="124600" y="234856"/>
                            <a:pt x="115391" y="232452"/>
                          </a:cubicBezTo>
                          <a:cubicBezTo>
                            <a:pt x="107779" y="226263"/>
                            <a:pt x="109686" y="210884"/>
                            <a:pt x="99961" y="196364"/>
                          </a:cubicBezTo>
                          <a:cubicBezTo>
                            <a:pt x="105307" y="178419"/>
                            <a:pt x="105615" y="161002"/>
                            <a:pt x="106874" y="140369"/>
                          </a:cubicBezTo>
                          <a:cubicBezTo>
                            <a:pt x="120518" y="107730"/>
                            <a:pt x="144564" y="78658"/>
                            <a:pt x="148328" y="59226"/>
                          </a:cubicBezTo>
                          <a:cubicBezTo>
                            <a:pt x="154635" y="60594"/>
                            <a:pt x="156824" y="63413"/>
                            <a:pt x="162134" y="64962"/>
                          </a:cubicBezTo>
                          <a:cubicBezTo>
                            <a:pt x="166522" y="73486"/>
                            <a:pt x="163770" y="87842"/>
                            <a:pt x="166512" y="101542"/>
                          </a:cubicBezTo>
                          <a:cubicBezTo>
                            <a:pt x="186541" y="113958"/>
                            <a:pt x="186163" y="122534"/>
                            <a:pt x="207273" y="133885"/>
                          </a:cubicBezTo>
                          <a:cubicBezTo>
                            <a:pt x="226091" y="129412"/>
                            <a:pt x="254345" y="136995"/>
                            <a:pt x="286043" y="131894"/>
                          </a:cubicBezTo>
                          <a:cubicBezTo>
                            <a:pt x="261394" y="121218"/>
                            <a:pt x="245480" y="107812"/>
                            <a:pt x="231220" y="103040"/>
                          </a:cubicBezTo>
                          <a:cubicBezTo>
                            <a:pt x="224459" y="96037"/>
                            <a:pt x="209528" y="74406"/>
                            <a:pt x="201054" y="68430"/>
                          </a:cubicBezTo>
                          <a:cubicBezTo>
                            <a:pt x="203982" y="60344"/>
                            <a:pt x="212821" y="55502"/>
                            <a:pt x="218325" y="48780"/>
                          </a:cubicBezTo>
                          <a:cubicBezTo>
                            <a:pt x="233749" y="39294"/>
                            <a:pt x="256073" y="35954"/>
                            <a:pt x="275209" y="23138"/>
                          </a:cubicBezTo>
                          <a:cubicBezTo>
                            <a:pt x="313606" y="17750"/>
                            <a:pt x="327237" y="23843"/>
                            <a:pt x="357189" y="12436"/>
                          </a:cubicBezTo>
                          <a:cubicBezTo>
                            <a:pt x="380527" y="11741"/>
                            <a:pt x="400171" y="16828"/>
                            <a:pt x="420529" y="12436"/>
                          </a:cubicBezTo>
                          <a:close/>
                          <a:moveTo>
                            <a:pt x="356514" y="0"/>
                          </a:moveTo>
                          <a:cubicBezTo>
                            <a:pt x="333944" y="5590"/>
                            <a:pt x="297935" y="1583"/>
                            <a:pt x="273149" y="10958"/>
                          </a:cubicBezTo>
                          <a:cubicBezTo>
                            <a:pt x="253519" y="20135"/>
                            <a:pt x="231477" y="24016"/>
                            <a:pt x="212580" y="37822"/>
                          </a:cubicBezTo>
                          <a:cubicBezTo>
                            <a:pt x="202169" y="55279"/>
                            <a:pt x="192870" y="56732"/>
                            <a:pt x="185406" y="68430"/>
                          </a:cubicBezTo>
                          <a:cubicBezTo>
                            <a:pt x="197843" y="77138"/>
                            <a:pt x="210449" y="105872"/>
                            <a:pt x="223633" y="112244"/>
                          </a:cubicBezTo>
                          <a:cubicBezTo>
                            <a:pt x="230003" y="114055"/>
                            <a:pt x="234301" y="120482"/>
                            <a:pt x="238606" y="120700"/>
                          </a:cubicBezTo>
                          <a:cubicBezTo>
                            <a:pt x="226238" y="121889"/>
                            <a:pt x="220418" y="118155"/>
                            <a:pt x="210957" y="121449"/>
                          </a:cubicBezTo>
                          <a:cubicBezTo>
                            <a:pt x="194668" y="109496"/>
                            <a:pt x="187472" y="97915"/>
                            <a:pt x="177345" y="94565"/>
                          </a:cubicBezTo>
                          <a:cubicBezTo>
                            <a:pt x="175240" y="82287"/>
                            <a:pt x="174774" y="72443"/>
                            <a:pt x="172731" y="56250"/>
                          </a:cubicBezTo>
                          <a:cubicBezTo>
                            <a:pt x="163849" y="56438"/>
                            <a:pt x="155415" y="47057"/>
                            <a:pt x="143495" y="43557"/>
                          </a:cubicBezTo>
                          <a:cubicBezTo>
                            <a:pt x="129344" y="72559"/>
                            <a:pt x="116944" y="91630"/>
                            <a:pt x="96277" y="135383"/>
                          </a:cubicBezTo>
                          <a:cubicBezTo>
                            <a:pt x="93461" y="161776"/>
                            <a:pt x="93400" y="177664"/>
                            <a:pt x="88216" y="198354"/>
                          </a:cubicBezTo>
                          <a:cubicBezTo>
                            <a:pt x="100067" y="218063"/>
                            <a:pt x="101334" y="234341"/>
                            <a:pt x="107330" y="243154"/>
                          </a:cubicBezTo>
                          <a:cubicBezTo>
                            <a:pt x="123219" y="244069"/>
                            <a:pt x="131830" y="253893"/>
                            <a:pt x="142328" y="252595"/>
                          </a:cubicBezTo>
                          <a:cubicBezTo>
                            <a:pt x="144809" y="254756"/>
                            <a:pt x="147382" y="261206"/>
                            <a:pt x="150863" y="265800"/>
                          </a:cubicBezTo>
                          <a:cubicBezTo>
                            <a:pt x="144100" y="264250"/>
                            <a:pt x="135071" y="261301"/>
                            <a:pt x="119312" y="257088"/>
                          </a:cubicBezTo>
                          <a:cubicBezTo>
                            <a:pt x="113937" y="264988"/>
                            <a:pt x="102813" y="272113"/>
                            <a:pt x="97208" y="285943"/>
                          </a:cubicBezTo>
                          <a:cubicBezTo>
                            <a:pt x="80397" y="288419"/>
                            <a:pt x="67343" y="281863"/>
                            <a:pt x="59437" y="285943"/>
                          </a:cubicBezTo>
                          <a:cubicBezTo>
                            <a:pt x="54480" y="283718"/>
                            <a:pt x="45274" y="278315"/>
                            <a:pt x="39849" y="276995"/>
                          </a:cubicBezTo>
                          <a:cubicBezTo>
                            <a:pt x="24831" y="266844"/>
                            <a:pt x="25026" y="256289"/>
                            <a:pt x="14991" y="249362"/>
                          </a:cubicBezTo>
                          <a:cubicBezTo>
                            <a:pt x="13824" y="250724"/>
                            <a:pt x="12551" y="250902"/>
                            <a:pt x="11070" y="252102"/>
                          </a:cubicBezTo>
                          <a:cubicBezTo>
                            <a:pt x="9269" y="253369"/>
                            <a:pt x="4456" y="256956"/>
                            <a:pt x="930" y="287933"/>
                          </a:cubicBezTo>
                          <a:cubicBezTo>
                            <a:pt x="804" y="288943"/>
                            <a:pt x="733" y="289904"/>
                            <a:pt x="711" y="290673"/>
                          </a:cubicBezTo>
                          <a:cubicBezTo>
                            <a:pt x="10976" y="301775"/>
                            <a:pt x="12925" y="307030"/>
                            <a:pt x="22578" y="319547"/>
                          </a:cubicBezTo>
                          <a:cubicBezTo>
                            <a:pt x="20705" y="333516"/>
                            <a:pt x="13040" y="344740"/>
                            <a:pt x="12912" y="358867"/>
                          </a:cubicBezTo>
                          <a:cubicBezTo>
                            <a:pt x="10348" y="369624"/>
                            <a:pt x="162" y="380926"/>
                            <a:pt x="18" y="393970"/>
                          </a:cubicBezTo>
                          <a:cubicBezTo>
                            <a:pt x="38773" y="403083"/>
                            <a:pt x="74325" y="428198"/>
                            <a:pt x="126680" y="430787"/>
                          </a:cubicBezTo>
                          <a:cubicBezTo>
                            <a:pt x="135949" y="423537"/>
                            <a:pt x="139446" y="427035"/>
                            <a:pt x="150170" y="420597"/>
                          </a:cubicBezTo>
                          <a:cubicBezTo>
                            <a:pt x="146004" y="405785"/>
                            <a:pt x="153706" y="398776"/>
                            <a:pt x="150170" y="380764"/>
                          </a:cubicBezTo>
                          <a:cubicBezTo>
                            <a:pt x="133635" y="377974"/>
                            <a:pt x="131713" y="373397"/>
                            <a:pt x="114698" y="368584"/>
                          </a:cubicBezTo>
                          <a:cubicBezTo>
                            <a:pt x="103163" y="364845"/>
                            <a:pt x="98454" y="359317"/>
                            <a:pt x="82927" y="356621"/>
                          </a:cubicBezTo>
                          <a:cubicBezTo>
                            <a:pt x="78844" y="348145"/>
                            <a:pt x="78146" y="341773"/>
                            <a:pt x="74629" y="334231"/>
                          </a:cubicBezTo>
                          <a:cubicBezTo>
                            <a:pt x="81557" y="332230"/>
                            <a:pt x="84800" y="333582"/>
                            <a:pt x="92137" y="330742"/>
                          </a:cubicBezTo>
                          <a:cubicBezTo>
                            <a:pt x="112131" y="343339"/>
                            <a:pt x="117961" y="354563"/>
                            <a:pt x="134048" y="360365"/>
                          </a:cubicBezTo>
                          <a:cubicBezTo>
                            <a:pt x="151584" y="355957"/>
                            <a:pt x="162097" y="364526"/>
                            <a:pt x="172038" y="360365"/>
                          </a:cubicBezTo>
                          <a:cubicBezTo>
                            <a:pt x="182187" y="362076"/>
                            <a:pt x="200748" y="374749"/>
                            <a:pt x="211650" y="376034"/>
                          </a:cubicBezTo>
                          <a:cubicBezTo>
                            <a:pt x="208634" y="359577"/>
                            <a:pt x="225217" y="338359"/>
                            <a:pt x="227317" y="307860"/>
                          </a:cubicBezTo>
                          <a:cubicBezTo>
                            <a:pt x="238069" y="289331"/>
                            <a:pt x="247279" y="289593"/>
                            <a:pt x="258631" y="275004"/>
                          </a:cubicBezTo>
                          <a:cubicBezTo>
                            <a:pt x="269089" y="262576"/>
                            <a:pt x="277017" y="259649"/>
                            <a:pt x="288104" y="250111"/>
                          </a:cubicBezTo>
                          <a:cubicBezTo>
                            <a:pt x="286358" y="235338"/>
                            <a:pt x="289167" y="228659"/>
                            <a:pt x="288104" y="215777"/>
                          </a:cubicBezTo>
                          <a:cubicBezTo>
                            <a:pt x="310571" y="200929"/>
                            <a:pt x="327600" y="202894"/>
                            <a:pt x="348453" y="193368"/>
                          </a:cubicBezTo>
                          <a:cubicBezTo>
                            <a:pt x="361538" y="183239"/>
                            <a:pt x="382344" y="180700"/>
                            <a:pt x="398188" y="163252"/>
                          </a:cubicBezTo>
                          <a:cubicBezTo>
                            <a:pt x="412012" y="150053"/>
                            <a:pt x="426237" y="137927"/>
                            <a:pt x="435028" y="129667"/>
                          </a:cubicBezTo>
                          <a:cubicBezTo>
                            <a:pt x="444994" y="124181"/>
                            <a:pt x="467777" y="121299"/>
                            <a:pt x="475334" y="113979"/>
                          </a:cubicBezTo>
                          <a:cubicBezTo>
                            <a:pt x="482242" y="92920"/>
                            <a:pt x="496620" y="88359"/>
                            <a:pt x="499973" y="71682"/>
                          </a:cubicBezTo>
                          <a:cubicBezTo>
                            <a:pt x="491871" y="58542"/>
                            <a:pt x="487755" y="44566"/>
                            <a:pt x="479018" y="28617"/>
                          </a:cubicBezTo>
                          <a:cubicBezTo>
                            <a:pt x="460488" y="24464"/>
                            <a:pt x="438851" y="342"/>
                            <a:pt x="423283" y="0"/>
                          </a:cubicBezTo>
                          <a:cubicBezTo>
                            <a:pt x="406757" y="5515"/>
                            <a:pt x="388095" y="-7039"/>
                            <a:pt x="3565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512;p76">
              <a:extLst>
                <a:ext uri="{FF2B5EF4-FFF2-40B4-BE49-F238E27FC236}">
                  <a16:creationId xmlns:a16="http://schemas.microsoft.com/office/drawing/2014/main" id="{B13CD2BC-ED49-2A39-818E-8D33ADCF3D28}"/>
                </a:ext>
              </a:extLst>
            </p:cNvPr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249212803">
                    <a:custGeom>
                      <a:avLst/>
                      <a:gdLst>
                        <a:gd name="connsiteX0" fmla="*/ 24422 w 35947"/>
                        <a:gd name="connsiteY0" fmla="*/ 18 h 46573"/>
                        <a:gd name="connsiteX1" fmla="*/ 17 w 35947"/>
                        <a:gd name="connsiteY1" fmla="*/ 30626 h 46573"/>
                        <a:gd name="connsiteX2" fmla="*/ 24422 w 35947"/>
                        <a:gd name="connsiteY2" fmla="*/ 46554 h 46573"/>
                        <a:gd name="connsiteX3" fmla="*/ 35929 w 35947"/>
                        <a:gd name="connsiteY3" fmla="*/ 23416 h 46573"/>
                        <a:gd name="connsiteX4" fmla="*/ 24422 w 35947"/>
                        <a:gd name="connsiteY4" fmla="*/ 18 h 46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947" h="46573" fill="none" extrusionOk="0">
                          <a:moveTo>
                            <a:pt x="24422" y="18"/>
                          </a:moveTo>
                          <a:cubicBezTo>
                            <a:pt x="18656" y="4750"/>
                            <a:pt x="17" y="30626"/>
                            <a:pt x="17" y="30626"/>
                          </a:cubicBezTo>
                          <a:cubicBezTo>
                            <a:pt x="8793" y="36152"/>
                            <a:pt x="18699" y="43244"/>
                            <a:pt x="24422" y="46554"/>
                          </a:cubicBezTo>
                          <a:cubicBezTo>
                            <a:pt x="28343" y="37656"/>
                            <a:pt x="32363" y="30926"/>
                            <a:pt x="35929" y="23416"/>
                          </a:cubicBezTo>
                          <a:cubicBezTo>
                            <a:pt x="31191" y="19713"/>
                            <a:pt x="29859" y="9555"/>
                            <a:pt x="24422" y="18"/>
                          </a:cubicBezTo>
                          <a:close/>
                        </a:path>
                        <a:path w="35947" h="46573" stroke="0" extrusionOk="0">
                          <a:moveTo>
                            <a:pt x="24422" y="18"/>
                          </a:moveTo>
                          <a:cubicBezTo>
                            <a:pt x="18656" y="4750"/>
                            <a:pt x="18" y="30626"/>
                            <a:pt x="17" y="30626"/>
                          </a:cubicBezTo>
                          <a:cubicBezTo>
                            <a:pt x="12264" y="37140"/>
                            <a:pt x="14786" y="43354"/>
                            <a:pt x="24422" y="46554"/>
                          </a:cubicBezTo>
                          <a:cubicBezTo>
                            <a:pt x="27598" y="36775"/>
                            <a:pt x="32438" y="30842"/>
                            <a:pt x="35929" y="23416"/>
                          </a:cubicBezTo>
                          <a:cubicBezTo>
                            <a:pt x="32470" y="18649"/>
                            <a:pt x="28592" y="7965"/>
                            <a:pt x="24422" y="1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513;p76">
              <a:extLst>
                <a:ext uri="{FF2B5EF4-FFF2-40B4-BE49-F238E27FC236}">
                  <a16:creationId xmlns:a16="http://schemas.microsoft.com/office/drawing/2014/main" id="{858797FC-95FA-2BBD-9AB3-002F3438E62C}"/>
                </a:ext>
              </a:extLst>
            </p:cNvPr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010551885">
                    <a:custGeom>
                      <a:avLst/>
                      <a:gdLst>
                        <a:gd name="connsiteX0" fmla="*/ 31552 w 51139"/>
                        <a:gd name="connsiteY0" fmla="*/ 19670 h 64726"/>
                        <a:gd name="connsiteX1" fmla="*/ 38006 w 51139"/>
                        <a:gd name="connsiteY1" fmla="*/ 32854 h 64726"/>
                        <a:gd name="connsiteX2" fmla="*/ 30857 w 51139"/>
                        <a:gd name="connsiteY2" fmla="*/ 47282 h 64726"/>
                        <a:gd name="connsiteX3" fmla="*/ 17054 w 51139"/>
                        <a:gd name="connsiteY3" fmla="*/ 38337 h 64726"/>
                        <a:gd name="connsiteX4" fmla="*/ 31552 w 51139"/>
                        <a:gd name="connsiteY4" fmla="*/ 19670 h 64726"/>
                        <a:gd name="connsiteX5" fmla="*/ 35014 w 51139"/>
                        <a:gd name="connsiteY5" fmla="*/ 0 h 64726"/>
                        <a:gd name="connsiteX6" fmla="*/ 29491 w 51139"/>
                        <a:gd name="connsiteY6" fmla="*/ 4472 h 64726"/>
                        <a:gd name="connsiteX7" fmla="*/ 4157 w 51139"/>
                        <a:gd name="connsiteY7" fmla="*/ 36343 h 64726"/>
                        <a:gd name="connsiteX8" fmla="*/ 0 w 51139"/>
                        <a:gd name="connsiteY8" fmla="*/ 41806 h 64726"/>
                        <a:gd name="connsiteX9" fmla="*/ 35234 w 51139"/>
                        <a:gd name="connsiteY9" fmla="*/ 64706 h 64726"/>
                        <a:gd name="connsiteX10" fmla="*/ 51139 w 51139"/>
                        <a:gd name="connsiteY10" fmla="*/ 32602 h 64726"/>
                        <a:gd name="connsiteX11" fmla="*/ 35014 w 51139"/>
                        <a:gd name="connsiteY11" fmla="*/ 0 h 64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51139" h="64726" fill="none" extrusionOk="0">
                          <a:moveTo>
                            <a:pt x="31552" y="19670"/>
                          </a:moveTo>
                          <a:cubicBezTo>
                            <a:pt x="34140" y="23155"/>
                            <a:pt x="35147" y="30451"/>
                            <a:pt x="38006" y="32854"/>
                          </a:cubicBezTo>
                          <a:cubicBezTo>
                            <a:pt x="37484" y="38130"/>
                            <a:pt x="31249" y="43833"/>
                            <a:pt x="30857" y="47282"/>
                          </a:cubicBezTo>
                          <a:cubicBezTo>
                            <a:pt x="26115" y="44648"/>
                            <a:pt x="23296" y="40506"/>
                            <a:pt x="17054" y="38337"/>
                          </a:cubicBezTo>
                          <a:cubicBezTo>
                            <a:pt x="20323" y="29504"/>
                            <a:pt x="29290" y="25128"/>
                            <a:pt x="31552" y="19670"/>
                          </a:cubicBezTo>
                          <a:close/>
                          <a:moveTo>
                            <a:pt x="35014" y="0"/>
                          </a:moveTo>
                          <a:cubicBezTo>
                            <a:pt x="33123" y="2086"/>
                            <a:pt x="31673" y="2702"/>
                            <a:pt x="29491" y="4472"/>
                          </a:cubicBezTo>
                          <a:cubicBezTo>
                            <a:pt x="23166" y="9986"/>
                            <a:pt x="7563" y="31888"/>
                            <a:pt x="4157" y="36343"/>
                          </a:cubicBezTo>
                          <a:cubicBezTo>
                            <a:pt x="3627" y="37817"/>
                            <a:pt x="680" y="39763"/>
                            <a:pt x="0" y="41806"/>
                          </a:cubicBezTo>
                          <a:cubicBezTo>
                            <a:pt x="9215" y="44281"/>
                            <a:pt x="17677" y="57463"/>
                            <a:pt x="35234" y="64706"/>
                          </a:cubicBezTo>
                          <a:cubicBezTo>
                            <a:pt x="37582" y="50669"/>
                            <a:pt x="48777" y="41429"/>
                            <a:pt x="51139" y="32602"/>
                          </a:cubicBezTo>
                          <a:cubicBezTo>
                            <a:pt x="43709" y="20744"/>
                            <a:pt x="40889" y="8051"/>
                            <a:pt x="35014" y="0"/>
                          </a:cubicBezTo>
                          <a:close/>
                        </a:path>
                        <a:path w="51139" h="64726" stroke="0" extrusionOk="0">
                          <a:moveTo>
                            <a:pt x="31552" y="19670"/>
                          </a:moveTo>
                          <a:cubicBezTo>
                            <a:pt x="34859" y="23949"/>
                            <a:pt x="34924" y="30415"/>
                            <a:pt x="38006" y="32854"/>
                          </a:cubicBezTo>
                          <a:cubicBezTo>
                            <a:pt x="36208" y="38079"/>
                            <a:pt x="32889" y="42733"/>
                            <a:pt x="30857" y="47282"/>
                          </a:cubicBezTo>
                          <a:cubicBezTo>
                            <a:pt x="23364" y="44777"/>
                            <a:pt x="20538" y="40447"/>
                            <a:pt x="17054" y="38337"/>
                          </a:cubicBezTo>
                          <a:cubicBezTo>
                            <a:pt x="19957" y="32152"/>
                            <a:pt x="29054" y="25503"/>
                            <a:pt x="31552" y="19670"/>
                          </a:cubicBezTo>
                          <a:close/>
                          <a:moveTo>
                            <a:pt x="35014" y="0"/>
                          </a:moveTo>
                          <a:cubicBezTo>
                            <a:pt x="32921" y="2613"/>
                            <a:pt x="32074" y="2328"/>
                            <a:pt x="29491" y="4472"/>
                          </a:cubicBezTo>
                          <a:cubicBezTo>
                            <a:pt x="23251" y="9526"/>
                            <a:pt x="7043" y="31109"/>
                            <a:pt x="4157" y="36343"/>
                          </a:cubicBezTo>
                          <a:cubicBezTo>
                            <a:pt x="2449" y="39176"/>
                            <a:pt x="1674" y="39478"/>
                            <a:pt x="0" y="41806"/>
                          </a:cubicBezTo>
                          <a:cubicBezTo>
                            <a:pt x="19271" y="49082"/>
                            <a:pt x="19239" y="60305"/>
                            <a:pt x="35234" y="64706"/>
                          </a:cubicBezTo>
                          <a:cubicBezTo>
                            <a:pt x="40904" y="52033"/>
                            <a:pt x="46633" y="48619"/>
                            <a:pt x="51139" y="32602"/>
                          </a:cubicBezTo>
                          <a:cubicBezTo>
                            <a:pt x="42521" y="19185"/>
                            <a:pt x="42583" y="14023"/>
                            <a:pt x="35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514;p76">
              <a:extLst>
                <a:ext uri="{FF2B5EF4-FFF2-40B4-BE49-F238E27FC236}">
                  <a16:creationId xmlns:a16="http://schemas.microsoft.com/office/drawing/2014/main" id="{4EE9C029-BA01-8941-9528-AB8A30623240}"/>
                </a:ext>
              </a:extLst>
            </p:cNvPr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243479456">
                    <a:custGeom>
                      <a:avLst/>
                      <a:gdLst>
                        <a:gd name="connsiteX0" fmla="*/ 20516 w 40087"/>
                        <a:gd name="connsiteY0" fmla="*/ 0 h 80158"/>
                        <a:gd name="connsiteX1" fmla="*/ 20 w 40087"/>
                        <a:gd name="connsiteY1" fmla="*/ 41313 h 80158"/>
                        <a:gd name="connsiteX2" fmla="*/ 8298 w 40087"/>
                        <a:gd name="connsiteY2" fmla="*/ 80141 h 80158"/>
                        <a:gd name="connsiteX3" fmla="*/ 15449 w 40087"/>
                        <a:gd name="connsiteY3" fmla="*/ 80141 h 80158"/>
                        <a:gd name="connsiteX4" fmla="*/ 15449 w 40087"/>
                        <a:gd name="connsiteY4" fmla="*/ 49040 h 80158"/>
                        <a:gd name="connsiteX5" fmla="*/ 40087 w 40087"/>
                        <a:gd name="connsiteY5" fmla="*/ 33842 h 80158"/>
                        <a:gd name="connsiteX6" fmla="*/ 20516 w 40087"/>
                        <a:gd name="connsiteY6" fmla="*/ 0 h 801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0087" h="80158" fill="none" extrusionOk="0">
                          <a:moveTo>
                            <a:pt x="20516" y="0"/>
                          </a:moveTo>
                          <a:cubicBezTo>
                            <a:pt x="14118" y="19340"/>
                            <a:pt x="5285" y="23051"/>
                            <a:pt x="20" y="41313"/>
                          </a:cubicBezTo>
                          <a:cubicBezTo>
                            <a:pt x="3242" y="51484"/>
                            <a:pt x="4594" y="68674"/>
                            <a:pt x="8298" y="80141"/>
                          </a:cubicBezTo>
                          <a:cubicBezTo>
                            <a:pt x="9879" y="79980"/>
                            <a:pt x="11918" y="80157"/>
                            <a:pt x="15449" y="80141"/>
                          </a:cubicBezTo>
                          <a:cubicBezTo>
                            <a:pt x="15448" y="71783"/>
                            <a:pt x="19060" y="60664"/>
                            <a:pt x="15449" y="49040"/>
                          </a:cubicBezTo>
                          <a:cubicBezTo>
                            <a:pt x="22166" y="44364"/>
                            <a:pt x="35858" y="39688"/>
                            <a:pt x="40087" y="33842"/>
                          </a:cubicBezTo>
                          <a:cubicBezTo>
                            <a:pt x="32945" y="26973"/>
                            <a:pt x="30986" y="13929"/>
                            <a:pt x="20516" y="0"/>
                          </a:cubicBezTo>
                          <a:close/>
                        </a:path>
                        <a:path w="40087" h="80158" stroke="0" extrusionOk="0">
                          <a:moveTo>
                            <a:pt x="20516" y="0"/>
                          </a:moveTo>
                          <a:cubicBezTo>
                            <a:pt x="14400" y="16533"/>
                            <a:pt x="5473" y="25003"/>
                            <a:pt x="20" y="41313"/>
                          </a:cubicBezTo>
                          <a:cubicBezTo>
                            <a:pt x="3341" y="54103"/>
                            <a:pt x="2103" y="67970"/>
                            <a:pt x="8298" y="80141"/>
                          </a:cubicBezTo>
                          <a:cubicBezTo>
                            <a:pt x="10502" y="80042"/>
                            <a:pt x="13289" y="80745"/>
                            <a:pt x="15449" y="80141"/>
                          </a:cubicBezTo>
                          <a:cubicBezTo>
                            <a:pt x="12497" y="69148"/>
                            <a:pt x="15854" y="61045"/>
                            <a:pt x="15449" y="49040"/>
                          </a:cubicBezTo>
                          <a:cubicBezTo>
                            <a:pt x="21000" y="43689"/>
                            <a:pt x="30361" y="42103"/>
                            <a:pt x="40087" y="33842"/>
                          </a:cubicBezTo>
                          <a:cubicBezTo>
                            <a:pt x="28155" y="19189"/>
                            <a:pt x="31009" y="9973"/>
                            <a:pt x="2051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515;p76">
              <a:extLst>
                <a:ext uri="{FF2B5EF4-FFF2-40B4-BE49-F238E27FC236}">
                  <a16:creationId xmlns:a16="http://schemas.microsoft.com/office/drawing/2014/main" id="{3AC8FC89-0614-78CD-46CE-94AE32CF064E}"/>
                </a:ext>
              </a:extLst>
            </p:cNvPr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682770456">
                    <a:custGeom>
                      <a:avLst/>
                      <a:gdLst>
                        <a:gd name="connsiteX0" fmla="*/ 26955 w 53911"/>
                        <a:gd name="connsiteY0" fmla="*/ 24893 h 98823"/>
                        <a:gd name="connsiteX1" fmla="*/ 38007 w 53911"/>
                        <a:gd name="connsiteY1" fmla="*/ 44075 h 98823"/>
                        <a:gd name="connsiteX2" fmla="*/ 15666 w 53911"/>
                        <a:gd name="connsiteY2" fmla="*/ 58009 h 98823"/>
                        <a:gd name="connsiteX3" fmla="*/ 15666 w 53911"/>
                        <a:gd name="connsiteY3" fmla="*/ 71686 h 98823"/>
                        <a:gd name="connsiteX4" fmla="*/ 12221 w 53911"/>
                        <a:gd name="connsiteY4" fmla="*/ 54767 h 98823"/>
                        <a:gd name="connsiteX5" fmla="*/ 26955 w 53911"/>
                        <a:gd name="connsiteY5" fmla="*/ 24893 h 98823"/>
                        <a:gd name="connsiteX6" fmla="*/ 26260 w 53911"/>
                        <a:gd name="connsiteY6" fmla="*/ 19 h 98823"/>
                        <a:gd name="connsiteX7" fmla="*/ 16 w 53911"/>
                        <a:gd name="connsiteY7" fmla="*/ 53018 h 98823"/>
                        <a:gd name="connsiteX8" fmla="*/ 9682 w 53911"/>
                        <a:gd name="connsiteY8" fmla="*/ 98823 h 98823"/>
                        <a:gd name="connsiteX9" fmla="*/ 27192 w 53911"/>
                        <a:gd name="connsiteY9" fmla="*/ 98823 h 98823"/>
                        <a:gd name="connsiteX10" fmla="*/ 27192 w 53911"/>
                        <a:gd name="connsiteY10" fmla="*/ 64966 h 98823"/>
                        <a:gd name="connsiteX11" fmla="*/ 53894 w 53911"/>
                        <a:gd name="connsiteY11" fmla="*/ 48541 h 98823"/>
                        <a:gd name="connsiteX12" fmla="*/ 26260 w 53911"/>
                        <a:gd name="connsiteY12" fmla="*/ 19 h 988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53911" h="98823" fill="none" extrusionOk="0">
                          <a:moveTo>
                            <a:pt x="26955" y="24893"/>
                          </a:moveTo>
                          <a:cubicBezTo>
                            <a:pt x="34066" y="32307"/>
                            <a:pt x="34720" y="39145"/>
                            <a:pt x="38007" y="44075"/>
                          </a:cubicBezTo>
                          <a:cubicBezTo>
                            <a:pt x="27133" y="51073"/>
                            <a:pt x="23395" y="51344"/>
                            <a:pt x="15666" y="58009"/>
                          </a:cubicBezTo>
                          <a:cubicBezTo>
                            <a:pt x="16005" y="61916"/>
                            <a:pt x="15659" y="68526"/>
                            <a:pt x="15666" y="71686"/>
                          </a:cubicBezTo>
                          <a:cubicBezTo>
                            <a:pt x="14494" y="68160"/>
                            <a:pt x="13994" y="58080"/>
                            <a:pt x="12221" y="54767"/>
                          </a:cubicBezTo>
                          <a:cubicBezTo>
                            <a:pt x="14834" y="44433"/>
                            <a:pt x="25796" y="34112"/>
                            <a:pt x="26955" y="24893"/>
                          </a:cubicBezTo>
                          <a:close/>
                          <a:moveTo>
                            <a:pt x="26260" y="19"/>
                          </a:moveTo>
                          <a:cubicBezTo>
                            <a:pt x="19754" y="26483"/>
                            <a:pt x="6825" y="29054"/>
                            <a:pt x="16" y="53018"/>
                          </a:cubicBezTo>
                          <a:cubicBezTo>
                            <a:pt x="3309" y="67153"/>
                            <a:pt x="4000" y="87889"/>
                            <a:pt x="9682" y="98823"/>
                          </a:cubicBezTo>
                          <a:cubicBezTo>
                            <a:pt x="17788" y="97688"/>
                            <a:pt x="19173" y="99262"/>
                            <a:pt x="27192" y="98823"/>
                          </a:cubicBezTo>
                          <a:cubicBezTo>
                            <a:pt x="23152" y="86583"/>
                            <a:pt x="29939" y="81824"/>
                            <a:pt x="27192" y="64966"/>
                          </a:cubicBezTo>
                          <a:cubicBezTo>
                            <a:pt x="36771" y="56576"/>
                            <a:pt x="42511" y="59554"/>
                            <a:pt x="53894" y="48541"/>
                          </a:cubicBezTo>
                          <a:cubicBezTo>
                            <a:pt x="38125" y="32321"/>
                            <a:pt x="41231" y="15609"/>
                            <a:pt x="26260" y="19"/>
                          </a:cubicBezTo>
                          <a:close/>
                        </a:path>
                        <a:path w="53911" h="98823" stroke="0" extrusionOk="0">
                          <a:moveTo>
                            <a:pt x="26955" y="24893"/>
                          </a:moveTo>
                          <a:cubicBezTo>
                            <a:pt x="33498" y="32675"/>
                            <a:pt x="33732" y="38494"/>
                            <a:pt x="38007" y="44075"/>
                          </a:cubicBezTo>
                          <a:cubicBezTo>
                            <a:pt x="32410" y="51063"/>
                            <a:pt x="20917" y="52468"/>
                            <a:pt x="15666" y="58009"/>
                          </a:cubicBezTo>
                          <a:cubicBezTo>
                            <a:pt x="16486" y="62122"/>
                            <a:pt x="15345" y="68212"/>
                            <a:pt x="15666" y="71686"/>
                          </a:cubicBezTo>
                          <a:cubicBezTo>
                            <a:pt x="13017" y="68015"/>
                            <a:pt x="13675" y="59189"/>
                            <a:pt x="12221" y="54767"/>
                          </a:cubicBezTo>
                          <a:cubicBezTo>
                            <a:pt x="13409" y="44226"/>
                            <a:pt x="22198" y="35170"/>
                            <a:pt x="26955" y="24893"/>
                          </a:cubicBezTo>
                          <a:close/>
                          <a:moveTo>
                            <a:pt x="26260" y="19"/>
                          </a:moveTo>
                          <a:cubicBezTo>
                            <a:pt x="14549" y="23774"/>
                            <a:pt x="9360" y="33418"/>
                            <a:pt x="16" y="53018"/>
                          </a:cubicBezTo>
                          <a:cubicBezTo>
                            <a:pt x="5706" y="72623"/>
                            <a:pt x="5805" y="86820"/>
                            <a:pt x="9682" y="98823"/>
                          </a:cubicBezTo>
                          <a:cubicBezTo>
                            <a:pt x="17983" y="98028"/>
                            <a:pt x="19797" y="99010"/>
                            <a:pt x="27192" y="98823"/>
                          </a:cubicBezTo>
                          <a:cubicBezTo>
                            <a:pt x="25429" y="87284"/>
                            <a:pt x="28015" y="78976"/>
                            <a:pt x="27192" y="64966"/>
                          </a:cubicBezTo>
                          <a:cubicBezTo>
                            <a:pt x="33945" y="59916"/>
                            <a:pt x="45796" y="56877"/>
                            <a:pt x="53894" y="48541"/>
                          </a:cubicBezTo>
                          <a:cubicBezTo>
                            <a:pt x="39404" y="27507"/>
                            <a:pt x="41027" y="21713"/>
                            <a:pt x="26260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516;p76">
              <a:extLst>
                <a:ext uri="{FF2B5EF4-FFF2-40B4-BE49-F238E27FC236}">
                  <a16:creationId xmlns:a16="http://schemas.microsoft.com/office/drawing/2014/main" id="{83E21359-441E-E987-8E5C-D4443331E909}"/>
                </a:ext>
              </a:extLst>
            </p:cNvPr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4157581091">
                    <a:custGeom>
                      <a:avLst/>
                      <a:gdLst>
                        <a:gd name="connsiteX0" fmla="*/ 14516 w 60586"/>
                        <a:gd name="connsiteY0" fmla="*/ 0 h 111752"/>
                        <a:gd name="connsiteX1" fmla="*/ 14516 w 60586"/>
                        <a:gd name="connsiteY1" fmla="*/ 37090 h 111752"/>
                        <a:gd name="connsiteX2" fmla="*/ 18 w 60586"/>
                        <a:gd name="connsiteY2" fmla="*/ 51260 h 111752"/>
                        <a:gd name="connsiteX3" fmla="*/ 23052 w 60586"/>
                        <a:gd name="connsiteY3" fmla="*/ 86853 h 111752"/>
                        <a:gd name="connsiteX4" fmla="*/ 29493 w 60586"/>
                        <a:gd name="connsiteY4" fmla="*/ 111752 h 111752"/>
                        <a:gd name="connsiteX5" fmla="*/ 60586 w 60586"/>
                        <a:gd name="connsiteY5" fmla="*/ 45058 h 111752"/>
                        <a:gd name="connsiteX6" fmla="*/ 60586 w 60586"/>
                        <a:gd name="connsiteY6" fmla="*/ 12437 h 111752"/>
                        <a:gd name="connsiteX7" fmla="*/ 14516 w 60586"/>
                        <a:gd name="connsiteY7" fmla="*/ 0 h 1117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0586" h="111752" fill="none" extrusionOk="0">
                          <a:moveTo>
                            <a:pt x="14516" y="0"/>
                          </a:moveTo>
                          <a:cubicBezTo>
                            <a:pt x="18513" y="17074"/>
                            <a:pt x="11471" y="24978"/>
                            <a:pt x="14516" y="37090"/>
                          </a:cubicBezTo>
                          <a:cubicBezTo>
                            <a:pt x="11025" y="42462"/>
                            <a:pt x="3323" y="46564"/>
                            <a:pt x="18" y="51260"/>
                          </a:cubicBezTo>
                          <a:cubicBezTo>
                            <a:pt x="11590" y="67099"/>
                            <a:pt x="9387" y="73664"/>
                            <a:pt x="23052" y="86853"/>
                          </a:cubicBezTo>
                          <a:cubicBezTo>
                            <a:pt x="26666" y="95878"/>
                            <a:pt x="24572" y="102927"/>
                            <a:pt x="29493" y="111752"/>
                          </a:cubicBezTo>
                          <a:cubicBezTo>
                            <a:pt x="32710" y="92581"/>
                            <a:pt x="51037" y="77449"/>
                            <a:pt x="60586" y="45058"/>
                          </a:cubicBezTo>
                          <a:cubicBezTo>
                            <a:pt x="60243" y="37018"/>
                            <a:pt x="64416" y="25951"/>
                            <a:pt x="60586" y="12437"/>
                          </a:cubicBezTo>
                          <a:cubicBezTo>
                            <a:pt x="41344" y="10251"/>
                            <a:pt x="33634" y="2458"/>
                            <a:pt x="14516" y="0"/>
                          </a:cubicBezTo>
                          <a:close/>
                        </a:path>
                        <a:path w="60586" h="111752" stroke="0" extrusionOk="0">
                          <a:moveTo>
                            <a:pt x="14516" y="0"/>
                          </a:moveTo>
                          <a:cubicBezTo>
                            <a:pt x="15299" y="13455"/>
                            <a:pt x="11134" y="23821"/>
                            <a:pt x="14516" y="37090"/>
                          </a:cubicBezTo>
                          <a:cubicBezTo>
                            <a:pt x="9047" y="43738"/>
                            <a:pt x="4643" y="46327"/>
                            <a:pt x="18" y="51260"/>
                          </a:cubicBezTo>
                          <a:cubicBezTo>
                            <a:pt x="9028" y="57692"/>
                            <a:pt x="12193" y="72164"/>
                            <a:pt x="23052" y="86853"/>
                          </a:cubicBezTo>
                          <a:cubicBezTo>
                            <a:pt x="25600" y="93483"/>
                            <a:pt x="25098" y="104344"/>
                            <a:pt x="29493" y="111752"/>
                          </a:cubicBezTo>
                          <a:cubicBezTo>
                            <a:pt x="37715" y="80562"/>
                            <a:pt x="53520" y="71121"/>
                            <a:pt x="60586" y="45058"/>
                          </a:cubicBezTo>
                          <a:cubicBezTo>
                            <a:pt x="58814" y="29480"/>
                            <a:pt x="61295" y="21743"/>
                            <a:pt x="60586" y="12437"/>
                          </a:cubicBezTo>
                          <a:cubicBezTo>
                            <a:pt x="37550" y="6568"/>
                            <a:pt x="27109" y="-420"/>
                            <a:pt x="1451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517;p76">
              <a:extLst>
                <a:ext uri="{FF2B5EF4-FFF2-40B4-BE49-F238E27FC236}">
                  <a16:creationId xmlns:a16="http://schemas.microsoft.com/office/drawing/2014/main" id="{98B076E1-2B63-0723-1A85-35AB48011C67}"/>
                </a:ext>
              </a:extLst>
            </p:cNvPr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168192063">
                    <a:custGeom>
                      <a:avLst/>
                      <a:gdLst>
                        <a:gd name="connsiteX0" fmla="*/ 27865 w 73699"/>
                        <a:gd name="connsiteY0" fmla="*/ 15919 h 136882"/>
                        <a:gd name="connsiteX1" fmla="*/ 62408 w 73699"/>
                        <a:gd name="connsiteY1" fmla="*/ 25131 h 136882"/>
                        <a:gd name="connsiteX2" fmla="*/ 62408 w 73699"/>
                        <a:gd name="connsiteY2" fmla="*/ 51522 h 136882"/>
                        <a:gd name="connsiteX3" fmla="*/ 38463 w 73699"/>
                        <a:gd name="connsiteY3" fmla="*/ 102524 h 136882"/>
                        <a:gd name="connsiteX4" fmla="*/ 35928 w 73699"/>
                        <a:gd name="connsiteY4" fmla="*/ 93326 h 136882"/>
                        <a:gd name="connsiteX5" fmla="*/ 15211 w 73699"/>
                        <a:gd name="connsiteY5" fmla="*/ 59981 h 136882"/>
                        <a:gd name="connsiteX6" fmla="*/ 27865 w 73699"/>
                        <a:gd name="connsiteY6" fmla="*/ 48031 h 136882"/>
                        <a:gd name="connsiteX7" fmla="*/ 27865 w 73699"/>
                        <a:gd name="connsiteY7" fmla="*/ 15919 h 136882"/>
                        <a:gd name="connsiteX8" fmla="*/ 16125 w 73699"/>
                        <a:gd name="connsiteY8" fmla="*/ 0 h 136882"/>
                        <a:gd name="connsiteX9" fmla="*/ 16125 w 73699"/>
                        <a:gd name="connsiteY9" fmla="*/ 42310 h 136882"/>
                        <a:gd name="connsiteX10" fmla="*/ 0 w 73699"/>
                        <a:gd name="connsiteY10" fmla="*/ 58243 h 136882"/>
                        <a:gd name="connsiteX11" fmla="*/ 25330 w 73699"/>
                        <a:gd name="connsiteY11" fmla="*/ 97555 h 136882"/>
                        <a:gd name="connsiteX12" fmla="*/ 35235 w 73699"/>
                        <a:gd name="connsiteY12" fmla="*/ 136882 h 136882"/>
                        <a:gd name="connsiteX13" fmla="*/ 73699 w 73699"/>
                        <a:gd name="connsiteY13" fmla="*/ 54492 h 136882"/>
                        <a:gd name="connsiteX14" fmla="*/ 73699 w 73699"/>
                        <a:gd name="connsiteY14" fmla="*/ 15426 h 136882"/>
                        <a:gd name="connsiteX15" fmla="*/ 16125 w 73699"/>
                        <a:gd name="connsiteY15" fmla="*/ 0 h 1368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73699" h="136882" fill="none" extrusionOk="0">
                          <a:moveTo>
                            <a:pt x="27865" y="15919"/>
                          </a:moveTo>
                          <a:cubicBezTo>
                            <a:pt x="39241" y="18538"/>
                            <a:pt x="49506" y="21897"/>
                            <a:pt x="62408" y="25131"/>
                          </a:cubicBezTo>
                          <a:cubicBezTo>
                            <a:pt x="62722" y="36816"/>
                            <a:pt x="59827" y="43459"/>
                            <a:pt x="62408" y="51522"/>
                          </a:cubicBezTo>
                          <a:cubicBezTo>
                            <a:pt x="59143" y="69908"/>
                            <a:pt x="43343" y="83382"/>
                            <a:pt x="38463" y="102524"/>
                          </a:cubicBezTo>
                          <a:cubicBezTo>
                            <a:pt x="36930" y="98160"/>
                            <a:pt x="37319" y="96723"/>
                            <a:pt x="35928" y="93326"/>
                          </a:cubicBezTo>
                          <a:cubicBezTo>
                            <a:pt x="27364" y="80177"/>
                            <a:pt x="28312" y="74112"/>
                            <a:pt x="15211" y="59981"/>
                          </a:cubicBezTo>
                          <a:cubicBezTo>
                            <a:pt x="18514" y="55658"/>
                            <a:pt x="22617" y="54463"/>
                            <a:pt x="27865" y="48031"/>
                          </a:cubicBezTo>
                          <a:cubicBezTo>
                            <a:pt x="27031" y="41269"/>
                            <a:pt x="29750" y="30349"/>
                            <a:pt x="27865" y="15919"/>
                          </a:cubicBezTo>
                          <a:close/>
                          <a:moveTo>
                            <a:pt x="16125" y="0"/>
                          </a:moveTo>
                          <a:cubicBezTo>
                            <a:pt x="16657" y="17056"/>
                            <a:pt x="13263" y="26165"/>
                            <a:pt x="16125" y="42310"/>
                          </a:cubicBezTo>
                          <a:cubicBezTo>
                            <a:pt x="10190" y="50234"/>
                            <a:pt x="5048" y="52969"/>
                            <a:pt x="0" y="58243"/>
                          </a:cubicBezTo>
                          <a:cubicBezTo>
                            <a:pt x="9199" y="65424"/>
                            <a:pt x="18753" y="87410"/>
                            <a:pt x="25330" y="97555"/>
                          </a:cubicBezTo>
                          <a:cubicBezTo>
                            <a:pt x="33727" y="115024"/>
                            <a:pt x="28724" y="126280"/>
                            <a:pt x="35235" y="136882"/>
                          </a:cubicBezTo>
                          <a:cubicBezTo>
                            <a:pt x="46306" y="97342"/>
                            <a:pt x="66041" y="85735"/>
                            <a:pt x="73699" y="54492"/>
                          </a:cubicBezTo>
                          <a:cubicBezTo>
                            <a:pt x="69226" y="45591"/>
                            <a:pt x="75963" y="27758"/>
                            <a:pt x="73699" y="15426"/>
                          </a:cubicBezTo>
                          <a:cubicBezTo>
                            <a:pt x="59679" y="12827"/>
                            <a:pt x="38849" y="-518"/>
                            <a:pt x="16125" y="0"/>
                          </a:cubicBezTo>
                          <a:close/>
                        </a:path>
                        <a:path w="73699" h="136882" stroke="0" extrusionOk="0">
                          <a:moveTo>
                            <a:pt x="27865" y="15919"/>
                          </a:moveTo>
                          <a:cubicBezTo>
                            <a:pt x="38273" y="18622"/>
                            <a:pt x="52291" y="26501"/>
                            <a:pt x="62408" y="25131"/>
                          </a:cubicBezTo>
                          <a:cubicBezTo>
                            <a:pt x="64276" y="36019"/>
                            <a:pt x="61464" y="42452"/>
                            <a:pt x="62408" y="51522"/>
                          </a:cubicBezTo>
                          <a:cubicBezTo>
                            <a:pt x="55014" y="67890"/>
                            <a:pt x="43090" y="84828"/>
                            <a:pt x="38463" y="102524"/>
                          </a:cubicBezTo>
                          <a:cubicBezTo>
                            <a:pt x="37268" y="99996"/>
                            <a:pt x="37936" y="97391"/>
                            <a:pt x="35928" y="93326"/>
                          </a:cubicBezTo>
                          <a:cubicBezTo>
                            <a:pt x="27206" y="80080"/>
                            <a:pt x="24596" y="73868"/>
                            <a:pt x="15211" y="59981"/>
                          </a:cubicBezTo>
                          <a:cubicBezTo>
                            <a:pt x="19633" y="53602"/>
                            <a:pt x="24678" y="52325"/>
                            <a:pt x="27865" y="48031"/>
                          </a:cubicBezTo>
                          <a:cubicBezTo>
                            <a:pt x="26811" y="38164"/>
                            <a:pt x="29232" y="23319"/>
                            <a:pt x="27865" y="15919"/>
                          </a:cubicBezTo>
                          <a:close/>
                          <a:moveTo>
                            <a:pt x="16125" y="0"/>
                          </a:moveTo>
                          <a:cubicBezTo>
                            <a:pt x="18730" y="14270"/>
                            <a:pt x="15267" y="25840"/>
                            <a:pt x="16125" y="42310"/>
                          </a:cubicBezTo>
                          <a:cubicBezTo>
                            <a:pt x="11116" y="50884"/>
                            <a:pt x="6925" y="50163"/>
                            <a:pt x="0" y="58243"/>
                          </a:cubicBezTo>
                          <a:cubicBezTo>
                            <a:pt x="9756" y="69513"/>
                            <a:pt x="19028" y="88075"/>
                            <a:pt x="25330" y="97555"/>
                          </a:cubicBezTo>
                          <a:cubicBezTo>
                            <a:pt x="28459" y="105451"/>
                            <a:pt x="26538" y="120816"/>
                            <a:pt x="35235" y="136882"/>
                          </a:cubicBezTo>
                          <a:cubicBezTo>
                            <a:pt x="46005" y="102066"/>
                            <a:pt x="73482" y="74721"/>
                            <a:pt x="73699" y="54492"/>
                          </a:cubicBezTo>
                          <a:cubicBezTo>
                            <a:pt x="71607" y="41766"/>
                            <a:pt x="74371" y="24964"/>
                            <a:pt x="73699" y="15426"/>
                          </a:cubicBezTo>
                          <a:cubicBezTo>
                            <a:pt x="58717" y="17248"/>
                            <a:pt x="39247" y="5586"/>
                            <a:pt x="16125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518;p76">
              <a:extLst>
                <a:ext uri="{FF2B5EF4-FFF2-40B4-BE49-F238E27FC236}">
                  <a16:creationId xmlns:a16="http://schemas.microsoft.com/office/drawing/2014/main" id="{7ADD7A3F-14D1-4AB8-947B-741D3B94427F}"/>
                </a:ext>
              </a:extLst>
            </p:cNvPr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099981168">
                    <a:custGeom>
                      <a:avLst/>
                      <a:gdLst>
                        <a:gd name="connsiteX0" fmla="*/ 0 w 77620"/>
                        <a:gd name="connsiteY0" fmla="*/ 0 h 82385"/>
                        <a:gd name="connsiteX1" fmla="*/ 0 w 77620"/>
                        <a:gd name="connsiteY1" fmla="*/ 37328 h 82385"/>
                        <a:gd name="connsiteX2" fmla="*/ 23037 w 77620"/>
                        <a:gd name="connsiteY2" fmla="*/ 53014 h 82385"/>
                        <a:gd name="connsiteX3" fmla="*/ 17270 w 77620"/>
                        <a:gd name="connsiteY3" fmla="*/ 82385 h 82385"/>
                        <a:gd name="connsiteX4" fmla="*/ 47324 w 77620"/>
                        <a:gd name="connsiteY4" fmla="*/ 70381 h 82385"/>
                        <a:gd name="connsiteX5" fmla="*/ 47433 w 77620"/>
                        <a:gd name="connsiteY5" fmla="*/ 70439 h 82385"/>
                        <a:gd name="connsiteX6" fmla="*/ 47456 w 77620"/>
                        <a:gd name="connsiteY6" fmla="*/ 70463 h 82385"/>
                        <a:gd name="connsiteX7" fmla="*/ 77620 w 77620"/>
                        <a:gd name="connsiteY7" fmla="*/ 27376 h 82385"/>
                        <a:gd name="connsiteX8" fmla="*/ 60108 w 77620"/>
                        <a:gd name="connsiteY8" fmla="*/ 0 h 82385"/>
                        <a:gd name="connsiteX9" fmla="*/ 39159 w 77620"/>
                        <a:gd name="connsiteY9" fmla="*/ 15686 h 82385"/>
                        <a:gd name="connsiteX10" fmla="*/ 0 w 77620"/>
                        <a:gd name="connsiteY10" fmla="*/ 0 h 823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7620" h="82385" fill="none" extrusionOk="0">
                          <a:moveTo>
                            <a:pt x="0" y="0"/>
                          </a:moveTo>
                          <a:cubicBezTo>
                            <a:pt x="594" y="13050"/>
                            <a:pt x="-1483" y="20601"/>
                            <a:pt x="0" y="37328"/>
                          </a:cubicBezTo>
                          <a:cubicBezTo>
                            <a:pt x="12181" y="42521"/>
                            <a:pt x="14318" y="48730"/>
                            <a:pt x="23037" y="53014"/>
                          </a:cubicBezTo>
                          <a:cubicBezTo>
                            <a:pt x="23326" y="67678"/>
                            <a:pt x="18560" y="73987"/>
                            <a:pt x="17270" y="82385"/>
                          </a:cubicBezTo>
                          <a:cubicBezTo>
                            <a:pt x="16960" y="82515"/>
                            <a:pt x="45189" y="70329"/>
                            <a:pt x="47324" y="70381"/>
                          </a:cubicBezTo>
                          <a:cubicBezTo>
                            <a:pt x="47411" y="70378"/>
                            <a:pt x="47431" y="70398"/>
                            <a:pt x="47433" y="70439"/>
                          </a:cubicBezTo>
                          <a:cubicBezTo>
                            <a:pt x="47441" y="70445"/>
                            <a:pt x="47450" y="70455"/>
                            <a:pt x="47456" y="70463"/>
                          </a:cubicBezTo>
                          <a:cubicBezTo>
                            <a:pt x="48108" y="70464"/>
                            <a:pt x="77621" y="27376"/>
                            <a:pt x="77620" y="27376"/>
                          </a:cubicBezTo>
                          <a:cubicBezTo>
                            <a:pt x="69952" y="20833"/>
                            <a:pt x="69418" y="12234"/>
                            <a:pt x="60108" y="0"/>
                          </a:cubicBezTo>
                          <a:cubicBezTo>
                            <a:pt x="57354" y="5334"/>
                            <a:pt x="47234" y="9576"/>
                            <a:pt x="39159" y="15686"/>
                          </a:cubicBezTo>
                          <a:cubicBezTo>
                            <a:pt x="22923" y="14480"/>
                            <a:pt x="18106" y="3408"/>
                            <a:pt x="0" y="0"/>
                          </a:cubicBezTo>
                          <a:close/>
                        </a:path>
                        <a:path w="77620" h="82385" stroke="0" extrusionOk="0">
                          <a:moveTo>
                            <a:pt x="0" y="0"/>
                          </a:moveTo>
                          <a:cubicBezTo>
                            <a:pt x="4047" y="11536"/>
                            <a:pt x="-71" y="25743"/>
                            <a:pt x="0" y="37328"/>
                          </a:cubicBezTo>
                          <a:cubicBezTo>
                            <a:pt x="10198" y="41577"/>
                            <a:pt x="12362" y="47050"/>
                            <a:pt x="23037" y="53014"/>
                          </a:cubicBezTo>
                          <a:cubicBezTo>
                            <a:pt x="22301" y="66856"/>
                            <a:pt x="18945" y="67622"/>
                            <a:pt x="17270" y="82385"/>
                          </a:cubicBezTo>
                          <a:cubicBezTo>
                            <a:pt x="17213" y="82581"/>
                            <a:pt x="45007" y="70825"/>
                            <a:pt x="47324" y="70381"/>
                          </a:cubicBezTo>
                          <a:cubicBezTo>
                            <a:pt x="47402" y="70383"/>
                            <a:pt x="47437" y="70391"/>
                            <a:pt x="47433" y="70439"/>
                          </a:cubicBezTo>
                          <a:cubicBezTo>
                            <a:pt x="47441" y="70446"/>
                            <a:pt x="47447" y="70454"/>
                            <a:pt x="47456" y="70463"/>
                          </a:cubicBezTo>
                          <a:cubicBezTo>
                            <a:pt x="48107" y="70463"/>
                            <a:pt x="77620" y="27376"/>
                            <a:pt x="77620" y="27376"/>
                          </a:cubicBezTo>
                          <a:cubicBezTo>
                            <a:pt x="72286" y="20689"/>
                            <a:pt x="68679" y="6390"/>
                            <a:pt x="60108" y="0"/>
                          </a:cubicBezTo>
                          <a:cubicBezTo>
                            <a:pt x="55892" y="5998"/>
                            <a:pt x="42454" y="10801"/>
                            <a:pt x="39159" y="15686"/>
                          </a:cubicBezTo>
                          <a:cubicBezTo>
                            <a:pt x="24893" y="12090"/>
                            <a:pt x="14051" y="47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519;p76">
              <a:extLst>
                <a:ext uri="{FF2B5EF4-FFF2-40B4-BE49-F238E27FC236}">
                  <a16:creationId xmlns:a16="http://schemas.microsoft.com/office/drawing/2014/main" id="{785A7FFB-C06B-37BF-F6BE-964D257FCD4A}"/>
                </a:ext>
              </a:extLst>
            </p:cNvPr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498654945">
                    <a:custGeom>
                      <a:avLst/>
                      <a:gdLst>
                        <a:gd name="connsiteX0" fmla="*/ 64269 w 90533"/>
                        <a:gd name="connsiteY0" fmla="*/ 17677 h 101306"/>
                        <a:gd name="connsiteX1" fmla="*/ 76237 w 90533"/>
                        <a:gd name="connsiteY1" fmla="*/ 36348 h 101306"/>
                        <a:gd name="connsiteX2" fmla="*/ 50209 w 90533"/>
                        <a:gd name="connsiteY2" fmla="*/ 73669 h 101306"/>
                        <a:gd name="connsiteX3" fmla="*/ 30880 w 90533"/>
                        <a:gd name="connsiteY3" fmla="*/ 81399 h 101306"/>
                        <a:gd name="connsiteX4" fmla="*/ 35253 w 90533"/>
                        <a:gd name="connsiteY4" fmla="*/ 58757 h 101306"/>
                        <a:gd name="connsiteX5" fmla="*/ 11524 w 90533"/>
                        <a:gd name="connsiteY5" fmla="*/ 42832 h 101306"/>
                        <a:gd name="connsiteX6" fmla="*/ 11524 w 90533"/>
                        <a:gd name="connsiteY6" fmla="*/ 17931 h 101306"/>
                        <a:gd name="connsiteX7" fmla="*/ 45610 w 90533"/>
                        <a:gd name="connsiteY7" fmla="*/ 31617 h 101306"/>
                        <a:gd name="connsiteX8" fmla="*/ 64269 w 90533"/>
                        <a:gd name="connsiteY8" fmla="*/ 17677 h 101306"/>
                        <a:gd name="connsiteX9" fmla="*/ 18 w 90533"/>
                        <a:gd name="connsiteY9" fmla="*/ 20 h 101306"/>
                        <a:gd name="connsiteX10" fmla="*/ 18 w 90533"/>
                        <a:gd name="connsiteY10" fmla="*/ 49781 h 101306"/>
                        <a:gd name="connsiteX11" fmla="*/ 22343 w 90533"/>
                        <a:gd name="connsiteY11" fmla="*/ 64724 h 101306"/>
                        <a:gd name="connsiteX12" fmla="*/ 15209 w 90533"/>
                        <a:gd name="connsiteY12" fmla="*/ 101306 h 101306"/>
                        <a:gd name="connsiteX13" fmla="*/ 25113 w 90533"/>
                        <a:gd name="connsiteY13" fmla="*/ 97071 h 101306"/>
                        <a:gd name="connsiteX14" fmla="*/ 52979 w 90533"/>
                        <a:gd name="connsiteY14" fmla="*/ 85613 h 101306"/>
                        <a:gd name="connsiteX15" fmla="*/ 53586 w 90533"/>
                        <a:gd name="connsiteY15" fmla="*/ 85694 h 101306"/>
                        <a:gd name="connsiteX16" fmla="*/ 87979 w 90533"/>
                        <a:gd name="connsiteY16" fmla="*/ 39833 h 101306"/>
                        <a:gd name="connsiteX17" fmla="*/ 90514 w 90533"/>
                        <a:gd name="connsiteY17" fmla="*/ 36105 h 101306"/>
                        <a:gd name="connsiteX18" fmla="*/ 67256 w 90533"/>
                        <a:gd name="connsiteY18" fmla="*/ 253 h 101306"/>
                        <a:gd name="connsiteX19" fmla="*/ 43989 w 90533"/>
                        <a:gd name="connsiteY19" fmla="*/ 17444 h 101306"/>
                        <a:gd name="connsiteX20" fmla="*/ 18 w 90533"/>
                        <a:gd name="connsiteY20" fmla="*/ 20 h 1013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0533" h="101306" fill="none" extrusionOk="0">
                          <a:moveTo>
                            <a:pt x="64269" y="17677"/>
                          </a:moveTo>
                          <a:cubicBezTo>
                            <a:pt x="69484" y="21880"/>
                            <a:pt x="71799" y="33891"/>
                            <a:pt x="76237" y="36348"/>
                          </a:cubicBezTo>
                          <a:cubicBezTo>
                            <a:pt x="68062" y="48944"/>
                            <a:pt x="55018" y="68966"/>
                            <a:pt x="50209" y="73669"/>
                          </a:cubicBezTo>
                          <a:cubicBezTo>
                            <a:pt x="47987" y="73619"/>
                            <a:pt x="41596" y="77495"/>
                            <a:pt x="30880" y="81399"/>
                          </a:cubicBezTo>
                          <a:cubicBezTo>
                            <a:pt x="32254" y="70752"/>
                            <a:pt x="35807" y="67702"/>
                            <a:pt x="35253" y="58757"/>
                          </a:cubicBezTo>
                          <a:cubicBezTo>
                            <a:pt x="28626" y="57793"/>
                            <a:pt x="22822" y="50203"/>
                            <a:pt x="11524" y="42832"/>
                          </a:cubicBezTo>
                          <a:cubicBezTo>
                            <a:pt x="9506" y="37703"/>
                            <a:pt x="13394" y="30060"/>
                            <a:pt x="11524" y="17931"/>
                          </a:cubicBezTo>
                          <a:cubicBezTo>
                            <a:pt x="24280" y="21205"/>
                            <a:pt x="28115" y="27441"/>
                            <a:pt x="45610" y="31617"/>
                          </a:cubicBezTo>
                          <a:cubicBezTo>
                            <a:pt x="52488" y="24225"/>
                            <a:pt x="59546" y="22652"/>
                            <a:pt x="64269" y="17677"/>
                          </a:cubicBezTo>
                          <a:close/>
                          <a:moveTo>
                            <a:pt x="18" y="20"/>
                          </a:moveTo>
                          <a:cubicBezTo>
                            <a:pt x="1141" y="12072"/>
                            <a:pt x="-1855" y="33164"/>
                            <a:pt x="18" y="49781"/>
                          </a:cubicBezTo>
                          <a:cubicBezTo>
                            <a:pt x="6250" y="53063"/>
                            <a:pt x="15183" y="60808"/>
                            <a:pt x="22343" y="64724"/>
                          </a:cubicBezTo>
                          <a:cubicBezTo>
                            <a:pt x="21564" y="73319"/>
                            <a:pt x="14570" y="92536"/>
                            <a:pt x="15209" y="101306"/>
                          </a:cubicBezTo>
                          <a:cubicBezTo>
                            <a:pt x="18036" y="99505"/>
                            <a:pt x="21670" y="99835"/>
                            <a:pt x="25113" y="97071"/>
                          </a:cubicBezTo>
                          <a:cubicBezTo>
                            <a:pt x="37768" y="91790"/>
                            <a:pt x="42801" y="92431"/>
                            <a:pt x="52979" y="85613"/>
                          </a:cubicBezTo>
                          <a:cubicBezTo>
                            <a:pt x="53210" y="85698"/>
                            <a:pt x="53427" y="85666"/>
                            <a:pt x="53586" y="85694"/>
                          </a:cubicBezTo>
                          <a:cubicBezTo>
                            <a:pt x="59293" y="85569"/>
                            <a:pt x="61240" y="78193"/>
                            <a:pt x="87979" y="39833"/>
                          </a:cubicBezTo>
                          <a:cubicBezTo>
                            <a:pt x="88329" y="38492"/>
                            <a:pt x="90129" y="37301"/>
                            <a:pt x="90514" y="36105"/>
                          </a:cubicBezTo>
                          <a:cubicBezTo>
                            <a:pt x="82195" y="28394"/>
                            <a:pt x="79706" y="12461"/>
                            <a:pt x="67256" y="253"/>
                          </a:cubicBezTo>
                          <a:cubicBezTo>
                            <a:pt x="59525" y="7747"/>
                            <a:pt x="50850" y="11360"/>
                            <a:pt x="43989" y="17444"/>
                          </a:cubicBezTo>
                          <a:cubicBezTo>
                            <a:pt x="23114" y="11752"/>
                            <a:pt x="22920" y="5409"/>
                            <a:pt x="18" y="20"/>
                          </a:cubicBezTo>
                          <a:close/>
                        </a:path>
                        <a:path w="90533" h="101306" stroke="0" extrusionOk="0">
                          <a:moveTo>
                            <a:pt x="64269" y="17677"/>
                          </a:moveTo>
                          <a:cubicBezTo>
                            <a:pt x="71948" y="24958"/>
                            <a:pt x="71960" y="31128"/>
                            <a:pt x="76237" y="36348"/>
                          </a:cubicBezTo>
                          <a:cubicBezTo>
                            <a:pt x="66881" y="49284"/>
                            <a:pt x="54500" y="68255"/>
                            <a:pt x="50209" y="73669"/>
                          </a:cubicBezTo>
                          <a:cubicBezTo>
                            <a:pt x="48671" y="75311"/>
                            <a:pt x="40739" y="76684"/>
                            <a:pt x="30880" y="81399"/>
                          </a:cubicBezTo>
                          <a:cubicBezTo>
                            <a:pt x="32146" y="72268"/>
                            <a:pt x="36063" y="66734"/>
                            <a:pt x="35253" y="58757"/>
                          </a:cubicBezTo>
                          <a:cubicBezTo>
                            <a:pt x="23924" y="51543"/>
                            <a:pt x="19476" y="47836"/>
                            <a:pt x="11524" y="42832"/>
                          </a:cubicBezTo>
                          <a:cubicBezTo>
                            <a:pt x="8620" y="34914"/>
                            <a:pt x="14371" y="24003"/>
                            <a:pt x="11524" y="17931"/>
                          </a:cubicBezTo>
                          <a:cubicBezTo>
                            <a:pt x="19803" y="18649"/>
                            <a:pt x="31011" y="30334"/>
                            <a:pt x="45610" y="31617"/>
                          </a:cubicBezTo>
                          <a:cubicBezTo>
                            <a:pt x="50825" y="26939"/>
                            <a:pt x="57108" y="24203"/>
                            <a:pt x="64269" y="17677"/>
                          </a:cubicBezTo>
                          <a:close/>
                          <a:moveTo>
                            <a:pt x="18" y="20"/>
                          </a:moveTo>
                          <a:cubicBezTo>
                            <a:pt x="1111" y="12572"/>
                            <a:pt x="-645" y="36476"/>
                            <a:pt x="18" y="49781"/>
                          </a:cubicBezTo>
                          <a:cubicBezTo>
                            <a:pt x="9835" y="54354"/>
                            <a:pt x="15991" y="63869"/>
                            <a:pt x="22343" y="64724"/>
                          </a:cubicBezTo>
                          <a:cubicBezTo>
                            <a:pt x="23528" y="78049"/>
                            <a:pt x="15236" y="86684"/>
                            <a:pt x="15209" y="101306"/>
                          </a:cubicBezTo>
                          <a:cubicBezTo>
                            <a:pt x="17482" y="99451"/>
                            <a:pt x="23389" y="99121"/>
                            <a:pt x="25113" y="97071"/>
                          </a:cubicBezTo>
                          <a:cubicBezTo>
                            <a:pt x="36923" y="90531"/>
                            <a:pt x="44364" y="90082"/>
                            <a:pt x="52979" y="85613"/>
                          </a:cubicBezTo>
                          <a:cubicBezTo>
                            <a:pt x="53196" y="85716"/>
                            <a:pt x="53333" y="85667"/>
                            <a:pt x="53586" y="85694"/>
                          </a:cubicBezTo>
                          <a:cubicBezTo>
                            <a:pt x="56652" y="83477"/>
                            <a:pt x="62157" y="79034"/>
                            <a:pt x="87979" y="39833"/>
                          </a:cubicBezTo>
                          <a:cubicBezTo>
                            <a:pt x="88384" y="38295"/>
                            <a:pt x="90040" y="37100"/>
                            <a:pt x="90514" y="36105"/>
                          </a:cubicBezTo>
                          <a:cubicBezTo>
                            <a:pt x="81226" y="26863"/>
                            <a:pt x="74613" y="6535"/>
                            <a:pt x="67256" y="253"/>
                          </a:cubicBezTo>
                          <a:cubicBezTo>
                            <a:pt x="59631" y="10013"/>
                            <a:pt x="48888" y="11192"/>
                            <a:pt x="43989" y="17444"/>
                          </a:cubicBezTo>
                          <a:cubicBezTo>
                            <a:pt x="26477" y="11304"/>
                            <a:pt x="10371" y="4082"/>
                            <a:pt x="18" y="2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520;p76">
              <a:extLst>
                <a:ext uri="{FF2B5EF4-FFF2-40B4-BE49-F238E27FC236}">
                  <a16:creationId xmlns:a16="http://schemas.microsoft.com/office/drawing/2014/main" id="{2EA9A5D1-11A0-2D95-3818-3578BA757ED7}"/>
                </a:ext>
              </a:extLst>
            </p:cNvPr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588142358">
                    <a:custGeom>
                      <a:avLst/>
                      <a:gdLst>
                        <a:gd name="connsiteX0" fmla="*/ 43986 w 140487"/>
                        <a:gd name="connsiteY0" fmla="*/ 21 h 107534"/>
                        <a:gd name="connsiteX1" fmla="*/ 29474 w 140487"/>
                        <a:gd name="connsiteY1" fmla="*/ 10204 h 107534"/>
                        <a:gd name="connsiteX2" fmla="*/ 0 w 140487"/>
                        <a:gd name="connsiteY2" fmla="*/ 42314 h 107534"/>
                        <a:gd name="connsiteX3" fmla="*/ 15664 w 140487"/>
                        <a:gd name="connsiteY3" fmla="*/ 79413 h 107534"/>
                        <a:gd name="connsiteX4" fmla="*/ 30864 w 140487"/>
                        <a:gd name="connsiteY4" fmla="*/ 107533 h 107534"/>
                        <a:gd name="connsiteX5" fmla="*/ 75539 w 140487"/>
                        <a:gd name="connsiteY5" fmla="*/ 95565 h 107534"/>
                        <a:gd name="connsiteX6" fmla="*/ 95798 w 140487"/>
                        <a:gd name="connsiteY6" fmla="*/ 84134 h 107534"/>
                        <a:gd name="connsiteX7" fmla="*/ 134727 w 140487"/>
                        <a:gd name="connsiteY7" fmla="*/ 95328 h 107534"/>
                        <a:gd name="connsiteX8" fmla="*/ 140487 w 140487"/>
                        <a:gd name="connsiteY8" fmla="*/ 52272 h 107534"/>
                        <a:gd name="connsiteX9" fmla="*/ 125974 w 140487"/>
                        <a:gd name="connsiteY9" fmla="*/ 9462 h 107534"/>
                        <a:gd name="connsiteX10" fmla="*/ 91428 w 140487"/>
                        <a:gd name="connsiteY10" fmla="*/ 35851 h 107534"/>
                        <a:gd name="connsiteX11" fmla="*/ 82437 w 140487"/>
                        <a:gd name="connsiteY11" fmla="*/ 58498 h 107534"/>
                        <a:gd name="connsiteX12" fmla="*/ 55492 w 140487"/>
                        <a:gd name="connsiteY12" fmla="*/ 52272 h 107534"/>
                        <a:gd name="connsiteX13" fmla="*/ 55492 w 140487"/>
                        <a:gd name="connsiteY13" fmla="*/ 24894 h 107534"/>
                        <a:gd name="connsiteX14" fmla="*/ 43986 w 140487"/>
                        <a:gd name="connsiteY14" fmla="*/ 21 h 1075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40487" h="107534" fill="none" extrusionOk="0">
                          <a:moveTo>
                            <a:pt x="43986" y="21"/>
                          </a:moveTo>
                          <a:cubicBezTo>
                            <a:pt x="41240" y="4468"/>
                            <a:pt x="33606" y="7089"/>
                            <a:pt x="29474" y="10204"/>
                          </a:cubicBezTo>
                          <a:cubicBezTo>
                            <a:pt x="25090" y="11710"/>
                            <a:pt x="1" y="42314"/>
                            <a:pt x="0" y="42314"/>
                          </a:cubicBezTo>
                          <a:cubicBezTo>
                            <a:pt x="5942" y="50300"/>
                            <a:pt x="7476" y="67036"/>
                            <a:pt x="15664" y="79413"/>
                          </a:cubicBezTo>
                          <a:cubicBezTo>
                            <a:pt x="23513" y="93039"/>
                            <a:pt x="24541" y="101275"/>
                            <a:pt x="30864" y="107533"/>
                          </a:cubicBezTo>
                          <a:cubicBezTo>
                            <a:pt x="40624" y="103054"/>
                            <a:pt x="66075" y="100187"/>
                            <a:pt x="75539" y="95565"/>
                          </a:cubicBezTo>
                          <a:cubicBezTo>
                            <a:pt x="83332" y="89647"/>
                            <a:pt x="90435" y="88429"/>
                            <a:pt x="95798" y="84134"/>
                          </a:cubicBezTo>
                          <a:cubicBezTo>
                            <a:pt x="107219" y="87225"/>
                            <a:pt x="114290" y="94208"/>
                            <a:pt x="134727" y="95328"/>
                          </a:cubicBezTo>
                          <a:cubicBezTo>
                            <a:pt x="138039" y="81731"/>
                            <a:pt x="135246" y="65968"/>
                            <a:pt x="140487" y="52272"/>
                          </a:cubicBezTo>
                          <a:cubicBezTo>
                            <a:pt x="132899" y="31623"/>
                            <a:pt x="130541" y="17979"/>
                            <a:pt x="125974" y="9462"/>
                          </a:cubicBezTo>
                          <a:cubicBezTo>
                            <a:pt x="117437" y="18475"/>
                            <a:pt x="104579" y="21746"/>
                            <a:pt x="91428" y="35851"/>
                          </a:cubicBezTo>
                          <a:cubicBezTo>
                            <a:pt x="89823" y="46133"/>
                            <a:pt x="83929" y="46832"/>
                            <a:pt x="82437" y="58498"/>
                          </a:cubicBezTo>
                          <a:cubicBezTo>
                            <a:pt x="74842" y="57857"/>
                            <a:pt x="68528" y="54691"/>
                            <a:pt x="55492" y="52272"/>
                          </a:cubicBezTo>
                          <a:cubicBezTo>
                            <a:pt x="52471" y="39262"/>
                            <a:pt x="55845" y="37611"/>
                            <a:pt x="55492" y="24894"/>
                          </a:cubicBezTo>
                          <a:cubicBezTo>
                            <a:pt x="48503" y="15816"/>
                            <a:pt x="50364" y="8087"/>
                            <a:pt x="43986" y="21"/>
                          </a:cubicBezTo>
                          <a:close/>
                        </a:path>
                        <a:path w="140487" h="107534" stroke="0" extrusionOk="0">
                          <a:moveTo>
                            <a:pt x="43986" y="21"/>
                          </a:moveTo>
                          <a:cubicBezTo>
                            <a:pt x="37243" y="5144"/>
                            <a:pt x="32252" y="5974"/>
                            <a:pt x="29474" y="10204"/>
                          </a:cubicBezTo>
                          <a:cubicBezTo>
                            <a:pt x="25090" y="11710"/>
                            <a:pt x="0" y="42314"/>
                            <a:pt x="0" y="42314"/>
                          </a:cubicBezTo>
                          <a:cubicBezTo>
                            <a:pt x="5139" y="51907"/>
                            <a:pt x="9701" y="70476"/>
                            <a:pt x="15664" y="79413"/>
                          </a:cubicBezTo>
                          <a:cubicBezTo>
                            <a:pt x="22763" y="89002"/>
                            <a:pt x="24785" y="99857"/>
                            <a:pt x="30864" y="107533"/>
                          </a:cubicBezTo>
                          <a:cubicBezTo>
                            <a:pt x="39719" y="104780"/>
                            <a:pt x="59855" y="102828"/>
                            <a:pt x="75539" y="95565"/>
                          </a:cubicBezTo>
                          <a:cubicBezTo>
                            <a:pt x="84629" y="89278"/>
                            <a:pt x="87281" y="90937"/>
                            <a:pt x="95798" y="84134"/>
                          </a:cubicBezTo>
                          <a:cubicBezTo>
                            <a:pt x="105147" y="84077"/>
                            <a:pt x="116836" y="94813"/>
                            <a:pt x="134727" y="95328"/>
                          </a:cubicBezTo>
                          <a:cubicBezTo>
                            <a:pt x="136619" y="81977"/>
                            <a:pt x="138801" y="66158"/>
                            <a:pt x="140487" y="52272"/>
                          </a:cubicBezTo>
                          <a:cubicBezTo>
                            <a:pt x="129461" y="33398"/>
                            <a:pt x="133691" y="18201"/>
                            <a:pt x="125974" y="9462"/>
                          </a:cubicBezTo>
                          <a:cubicBezTo>
                            <a:pt x="118583" y="19093"/>
                            <a:pt x="106074" y="19549"/>
                            <a:pt x="91428" y="35851"/>
                          </a:cubicBezTo>
                          <a:cubicBezTo>
                            <a:pt x="89709" y="45066"/>
                            <a:pt x="83981" y="50501"/>
                            <a:pt x="82437" y="58498"/>
                          </a:cubicBezTo>
                          <a:cubicBezTo>
                            <a:pt x="73551" y="56918"/>
                            <a:pt x="61923" y="51142"/>
                            <a:pt x="55492" y="52272"/>
                          </a:cubicBezTo>
                          <a:cubicBezTo>
                            <a:pt x="53818" y="42000"/>
                            <a:pt x="56293" y="30739"/>
                            <a:pt x="55492" y="24894"/>
                          </a:cubicBezTo>
                          <a:cubicBezTo>
                            <a:pt x="51822" y="18684"/>
                            <a:pt x="46624" y="5462"/>
                            <a:pt x="43986" y="21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521;p76">
              <a:extLst>
                <a:ext uri="{FF2B5EF4-FFF2-40B4-BE49-F238E27FC236}">
                  <a16:creationId xmlns:a16="http://schemas.microsoft.com/office/drawing/2014/main" id="{725F679B-FFA2-34C1-0195-F7EB508BA3E2}"/>
                </a:ext>
              </a:extLst>
            </p:cNvPr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584990659">
                    <a:custGeom>
                      <a:avLst/>
                      <a:gdLst>
                        <a:gd name="connsiteX0" fmla="*/ 48370 w 152925"/>
                        <a:gd name="connsiteY0" fmla="*/ 17913 h 123459"/>
                        <a:gd name="connsiteX1" fmla="*/ 56429 w 152925"/>
                        <a:gd name="connsiteY1" fmla="*/ 35333 h 123459"/>
                        <a:gd name="connsiteX2" fmla="*/ 56429 w 152925"/>
                        <a:gd name="connsiteY2" fmla="*/ 66198 h 123459"/>
                        <a:gd name="connsiteX3" fmla="*/ 92351 w 152925"/>
                        <a:gd name="connsiteY3" fmla="*/ 74655 h 123459"/>
                        <a:gd name="connsiteX4" fmla="*/ 102719 w 152925"/>
                        <a:gd name="connsiteY4" fmla="*/ 48778 h 123459"/>
                        <a:gd name="connsiteX5" fmla="*/ 129894 w 152925"/>
                        <a:gd name="connsiteY5" fmla="*/ 28123 h 123459"/>
                        <a:gd name="connsiteX6" fmla="*/ 140935 w 152925"/>
                        <a:gd name="connsiteY6" fmla="*/ 61729 h 123459"/>
                        <a:gd name="connsiteX7" fmla="*/ 136347 w 152925"/>
                        <a:gd name="connsiteY7" fmla="*/ 96322 h 123459"/>
                        <a:gd name="connsiteX8" fmla="*/ 101802 w 152925"/>
                        <a:gd name="connsiteY8" fmla="*/ 86371 h 123459"/>
                        <a:gd name="connsiteX9" fmla="*/ 80163 w 152925"/>
                        <a:gd name="connsiteY9" fmla="*/ 98544 h 123459"/>
                        <a:gd name="connsiteX10" fmla="*/ 40311 w 152925"/>
                        <a:gd name="connsiteY10" fmla="*/ 109014 h 123459"/>
                        <a:gd name="connsiteX11" fmla="*/ 27404 w 152925"/>
                        <a:gd name="connsiteY11" fmla="*/ 85853 h 123459"/>
                        <a:gd name="connsiteX12" fmla="*/ 13365 w 152925"/>
                        <a:gd name="connsiteY12" fmla="*/ 52507 h 123459"/>
                        <a:gd name="connsiteX13" fmla="*/ 38001 w 152925"/>
                        <a:gd name="connsiteY13" fmla="*/ 24889 h 123459"/>
                        <a:gd name="connsiteX14" fmla="*/ 48370 w 152925"/>
                        <a:gd name="connsiteY14" fmla="*/ 17913 h 123459"/>
                        <a:gd name="connsiteX15" fmla="*/ 53202 w 152925"/>
                        <a:gd name="connsiteY15" fmla="*/ 0 h 123459"/>
                        <a:gd name="connsiteX16" fmla="*/ 33398 w 152925"/>
                        <a:gd name="connsiteY16" fmla="*/ 13444 h 123459"/>
                        <a:gd name="connsiteX17" fmla="*/ 2538 w 152925"/>
                        <a:gd name="connsiteY17" fmla="*/ 47050 h 123459"/>
                        <a:gd name="connsiteX18" fmla="*/ 0 w 152925"/>
                        <a:gd name="connsiteY18" fmla="*/ 50272 h 123459"/>
                        <a:gd name="connsiteX19" fmla="*/ 17265 w 152925"/>
                        <a:gd name="connsiteY19" fmla="*/ 91594 h 123459"/>
                        <a:gd name="connsiteX20" fmla="*/ 34775 w 152925"/>
                        <a:gd name="connsiteY20" fmla="*/ 123434 h 123459"/>
                        <a:gd name="connsiteX21" fmla="*/ 83604 w 152925"/>
                        <a:gd name="connsiteY21" fmla="*/ 110495 h 123459"/>
                        <a:gd name="connsiteX22" fmla="*/ 102949 w 152925"/>
                        <a:gd name="connsiteY22" fmla="*/ 99557 h 123459"/>
                        <a:gd name="connsiteX23" fmla="*/ 146012 w 152925"/>
                        <a:gd name="connsiteY23" fmla="*/ 111989 h 123459"/>
                        <a:gd name="connsiteX24" fmla="*/ 152925 w 152925"/>
                        <a:gd name="connsiteY24" fmla="*/ 60470 h 123459"/>
                        <a:gd name="connsiteX25" fmla="*/ 135659 w 152925"/>
                        <a:gd name="connsiteY25" fmla="*/ 8456 h 123459"/>
                        <a:gd name="connsiteX26" fmla="*/ 93498 w 152925"/>
                        <a:gd name="connsiteY26" fmla="*/ 40556 h 123459"/>
                        <a:gd name="connsiteX27" fmla="*/ 85897 w 152925"/>
                        <a:gd name="connsiteY27" fmla="*/ 59976 h 123459"/>
                        <a:gd name="connsiteX28" fmla="*/ 68173 w 152925"/>
                        <a:gd name="connsiteY28" fmla="*/ 55988 h 123459"/>
                        <a:gd name="connsiteX29" fmla="*/ 68173 w 152925"/>
                        <a:gd name="connsiteY29" fmla="*/ 32358 h 123459"/>
                        <a:gd name="connsiteX30" fmla="*/ 53202 w 152925"/>
                        <a:gd name="connsiteY30" fmla="*/ 0 h 1234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152925" h="123459" fill="none" extrusionOk="0">
                          <a:moveTo>
                            <a:pt x="48370" y="17913"/>
                          </a:moveTo>
                          <a:cubicBezTo>
                            <a:pt x="53713" y="24370"/>
                            <a:pt x="52789" y="27573"/>
                            <a:pt x="56429" y="35333"/>
                          </a:cubicBezTo>
                          <a:cubicBezTo>
                            <a:pt x="57611" y="45417"/>
                            <a:pt x="55986" y="55082"/>
                            <a:pt x="56429" y="66198"/>
                          </a:cubicBezTo>
                          <a:cubicBezTo>
                            <a:pt x="70203" y="69055"/>
                            <a:pt x="81471" y="72544"/>
                            <a:pt x="92351" y="74655"/>
                          </a:cubicBezTo>
                          <a:cubicBezTo>
                            <a:pt x="95825" y="61728"/>
                            <a:pt x="100081" y="56082"/>
                            <a:pt x="102719" y="48778"/>
                          </a:cubicBezTo>
                          <a:cubicBezTo>
                            <a:pt x="106233" y="41243"/>
                            <a:pt x="124088" y="37213"/>
                            <a:pt x="129894" y="28123"/>
                          </a:cubicBezTo>
                          <a:cubicBezTo>
                            <a:pt x="135907" y="33996"/>
                            <a:pt x="136338" y="54745"/>
                            <a:pt x="140935" y="61729"/>
                          </a:cubicBezTo>
                          <a:cubicBezTo>
                            <a:pt x="139612" y="71784"/>
                            <a:pt x="136990" y="81194"/>
                            <a:pt x="136347" y="96322"/>
                          </a:cubicBezTo>
                          <a:cubicBezTo>
                            <a:pt x="119313" y="93351"/>
                            <a:pt x="117759" y="87870"/>
                            <a:pt x="101802" y="86371"/>
                          </a:cubicBezTo>
                          <a:cubicBezTo>
                            <a:pt x="97066" y="89664"/>
                            <a:pt x="87363" y="93200"/>
                            <a:pt x="80163" y="98544"/>
                          </a:cubicBezTo>
                          <a:cubicBezTo>
                            <a:pt x="67885" y="103160"/>
                            <a:pt x="59816" y="102814"/>
                            <a:pt x="40311" y="109014"/>
                          </a:cubicBezTo>
                          <a:cubicBezTo>
                            <a:pt x="32520" y="99055"/>
                            <a:pt x="33685" y="91501"/>
                            <a:pt x="27404" y="85853"/>
                          </a:cubicBezTo>
                          <a:cubicBezTo>
                            <a:pt x="22768" y="75082"/>
                            <a:pt x="21987" y="63034"/>
                            <a:pt x="13365" y="52507"/>
                          </a:cubicBezTo>
                          <a:cubicBezTo>
                            <a:pt x="23770" y="40085"/>
                            <a:pt x="35057" y="27698"/>
                            <a:pt x="38001" y="24889"/>
                          </a:cubicBezTo>
                          <a:cubicBezTo>
                            <a:pt x="41223" y="21577"/>
                            <a:pt x="45589" y="21058"/>
                            <a:pt x="48370" y="17913"/>
                          </a:cubicBezTo>
                          <a:close/>
                          <a:moveTo>
                            <a:pt x="53202" y="0"/>
                          </a:moveTo>
                          <a:cubicBezTo>
                            <a:pt x="47886" y="4162"/>
                            <a:pt x="37688" y="9322"/>
                            <a:pt x="33398" y="13444"/>
                          </a:cubicBezTo>
                          <a:cubicBezTo>
                            <a:pt x="32171" y="13496"/>
                            <a:pt x="23847" y="22074"/>
                            <a:pt x="2538" y="47050"/>
                          </a:cubicBezTo>
                          <a:cubicBezTo>
                            <a:pt x="2282" y="47939"/>
                            <a:pt x="791" y="48945"/>
                            <a:pt x="0" y="50272"/>
                          </a:cubicBezTo>
                          <a:cubicBezTo>
                            <a:pt x="5918" y="63822"/>
                            <a:pt x="8281" y="82936"/>
                            <a:pt x="17265" y="91594"/>
                          </a:cubicBezTo>
                          <a:cubicBezTo>
                            <a:pt x="23396" y="97670"/>
                            <a:pt x="27048" y="113679"/>
                            <a:pt x="34775" y="123434"/>
                          </a:cubicBezTo>
                          <a:cubicBezTo>
                            <a:pt x="46322" y="119441"/>
                            <a:pt x="60927" y="122152"/>
                            <a:pt x="83604" y="110495"/>
                          </a:cubicBezTo>
                          <a:cubicBezTo>
                            <a:pt x="87308" y="107323"/>
                            <a:pt x="94547" y="106050"/>
                            <a:pt x="102949" y="99557"/>
                          </a:cubicBezTo>
                          <a:cubicBezTo>
                            <a:pt x="122228" y="104201"/>
                            <a:pt x="128744" y="112577"/>
                            <a:pt x="146012" y="111989"/>
                          </a:cubicBezTo>
                          <a:cubicBezTo>
                            <a:pt x="145671" y="93748"/>
                            <a:pt x="149734" y="77868"/>
                            <a:pt x="152925" y="60470"/>
                          </a:cubicBezTo>
                          <a:cubicBezTo>
                            <a:pt x="144080" y="44549"/>
                            <a:pt x="143579" y="22408"/>
                            <a:pt x="135659" y="8456"/>
                          </a:cubicBezTo>
                          <a:cubicBezTo>
                            <a:pt x="117512" y="27198"/>
                            <a:pt x="108629" y="23711"/>
                            <a:pt x="93498" y="40556"/>
                          </a:cubicBezTo>
                          <a:cubicBezTo>
                            <a:pt x="91125" y="50724"/>
                            <a:pt x="87016" y="53425"/>
                            <a:pt x="85897" y="59976"/>
                          </a:cubicBezTo>
                          <a:cubicBezTo>
                            <a:pt x="80611" y="59074"/>
                            <a:pt x="76812" y="56342"/>
                            <a:pt x="68173" y="55988"/>
                          </a:cubicBezTo>
                          <a:cubicBezTo>
                            <a:pt x="67753" y="46963"/>
                            <a:pt x="68350" y="38408"/>
                            <a:pt x="68173" y="32358"/>
                          </a:cubicBezTo>
                          <a:cubicBezTo>
                            <a:pt x="63838" y="23607"/>
                            <a:pt x="63559" y="14261"/>
                            <a:pt x="53202" y="0"/>
                          </a:cubicBezTo>
                          <a:close/>
                        </a:path>
                        <a:path w="152925" h="123459" stroke="0" extrusionOk="0">
                          <a:moveTo>
                            <a:pt x="48370" y="17913"/>
                          </a:moveTo>
                          <a:cubicBezTo>
                            <a:pt x="53030" y="23081"/>
                            <a:pt x="52966" y="28058"/>
                            <a:pt x="56429" y="35333"/>
                          </a:cubicBezTo>
                          <a:cubicBezTo>
                            <a:pt x="57130" y="50755"/>
                            <a:pt x="52743" y="54977"/>
                            <a:pt x="56429" y="66198"/>
                          </a:cubicBezTo>
                          <a:cubicBezTo>
                            <a:pt x="72734" y="68525"/>
                            <a:pt x="78231" y="72021"/>
                            <a:pt x="92351" y="74655"/>
                          </a:cubicBezTo>
                          <a:cubicBezTo>
                            <a:pt x="94037" y="67375"/>
                            <a:pt x="100279" y="59824"/>
                            <a:pt x="102719" y="48778"/>
                          </a:cubicBezTo>
                          <a:cubicBezTo>
                            <a:pt x="109506" y="40126"/>
                            <a:pt x="121146" y="38267"/>
                            <a:pt x="129894" y="28123"/>
                          </a:cubicBezTo>
                          <a:cubicBezTo>
                            <a:pt x="134155" y="38306"/>
                            <a:pt x="133378" y="51024"/>
                            <a:pt x="140935" y="61729"/>
                          </a:cubicBezTo>
                          <a:cubicBezTo>
                            <a:pt x="141918" y="71377"/>
                            <a:pt x="134641" y="79571"/>
                            <a:pt x="136347" y="96322"/>
                          </a:cubicBezTo>
                          <a:cubicBezTo>
                            <a:pt x="123009" y="92871"/>
                            <a:pt x="110575" y="85231"/>
                            <a:pt x="101802" y="86371"/>
                          </a:cubicBezTo>
                          <a:cubicBezTo>
                            <a:pt x="94088" y="93065"/>
                            <a:pt x="87847" y="92939"/>
                            <a:pt x="80163" y="98544"/>
                          </a:cubicBezTo>
                          <a:cubicBezTo>
                            <a:pt x="71736" y="103442"/>
                            <a:pt x="49954" y="103349"/>
                            <a:pt x="40311" y="109014"/>
                          </a:cubicBezTo>
                          <a:cubicBezTo>
                            <a:pt x="35659" y="105155"/>
                            <a:pt x="33766" y="92702"/>
                            <a:pt x="27404" y="85853"/>
                          </a:cubicBezTo>
                          <a:cubicBezTo>
                            <a:pt x="18471" y="70732"/>
                            <a:pt x="19436" y="61651"/>
                            <a:pt x="13365" y="52507"/>
                          </a:cubicBezTo>
                          <a:cubicBezTo>
                            <a:pt x="24262" y="40507"/>
                            <a:pt x="34500" y="26415"/>
                            <a:pt x="38001" y="24889"/>
                          </a:cubicBezTo>
                          <a:cubicBezTo>
                            <a:pt x="40774" y="22415"/>
                            <a:pt x="45202" y="21204"/>
                            <a:pt x="48370" y="17913"/>
                          </a:cubicBezTo>
                          <a:close/>
                          <a:moveTo>
                            <a:pt x="53202" y="0"/>
                          </a:moveTo>
                          <a:cubicBezTo>
                            <a:pt x="46819" y="4573"/>
                            <a:pt x="38420" y="6802"/>
                            <a:pt x="33398" y="13444"/>
                          </a:cubicBezTo>
                          <a:cubicBezTo>
                            <a:pt x="29147" y="16181"/>
                            <a:pt x="25819" y="20431"/>
                            <a:pt x="2538" y="47050"/>
                          </a:cubicBezTo>
                          <a:cubicBezTo>
                            <a:pt x="2093" y="48335"/>
                            <a:pt x="624" y="49241"/>
                            <a:pt x="0" y="50272"/>
                          </a:cubicBezTo>
                          <a:cubicBezTo>
                            <a:pt x="8549" y="65127"/>
                            <a:pt x="9211" y="72660"/>
                            <a:pt x="17265" y="91594"/>
                          </a:cubicBezTo>
                          <a:cubicBezTo>
                            <a:pt x="25015" y="97422"/>
                            <a:pt x="24475" y="110809"/>
                            <a:pt x="34775" y="123434"/>
                          </a:cubicBezTo>
                          <a:cubicBezTo>
                            <a:pt x="57718" y="113242"/>
                            <a:pt x="69018" y="119383"/>
                            <a:pt x="83604" y="110495"/>
                          </a:cubicBezTo>
                          <a:cubicBezTo>
                            <a:pt x="87329" y="107975"/>
                            <a:pt x="94652" y="104390"/>
                            <a:pt x="102949" y="99557"/>
                          </a:cubicBezTo>
                          <a:cubicBezTo>
                            <a:pt x="113402" y="99982"/>
                            <a:pt x="128521" y="110320"/>
                            <a:pt x="146012" y="111989"/>
                          </a:cubicBezTo>
                          <a:cubicBezTo>
                            <a:pt x="149246" y="96940"/>
                            <a:pt x="152493" y="78477"/>
                            <a:pt x="152925" y="60470"/>
                          </a:cubicBezTo>
                          <a:cubicBezTo>
                            <a:pt x="147339" y="49443"/>
                            <a:pt x="144081" y="30445"/>
                            <a:pt x="135659" y="8456"/>
                          </a:cubicBezTo>
                          <a:cubicBezTo>
                            <a:pt x="118209" y="23045"/>
                            <a:pt x="99524" y="30418"/>
                            <a:pt x="93498" y="40556"/>
                          </a:cubicBezTo>
                          <a:cubicBezTo>
                            <a:pt x="91339" y="49014"/>
                            <a:pt x="87100" y="50266"/>
                            <a:pt x="85897" y="59976"/>
                          </a:cubicBezTo>
                          <a:cubicBezTo>
                            <a:pt x="78312" y="59492"/>
                            <a:pt x="73327" y="55248"/>
                            <a:pt x="68173" y="55988"/>
                          </a:cubicBezTo>
                          <a:cubicBezTo>
                            <a:pt x="68116" y="45547"/>
                            <a:pt x="70593" y="40961"/>
                            <a:pt x="68173" y="32358"/>
                          </a:cubicBezTo>
                          <a:cubicBezTo>
                            <a:pt x="61204" y="17559"/>
                            <a:pt x="59432" y="8834"/>
                            <a:pt x="53202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522;p76">
              <a:extLst>
                <a:ext uri="{FF2B5EF4-FFF2-40B4-BE49-F238E27FC236}">
                  <a16:creationId xmlns:a16="http://schemas.microsoft.com/office/drawing/2014/main" id="{BDFB2AD0-0D2C-BBCB-515C-C618A3E92BB9}"/>
                </a:ext>
              </a:extLst>
            </p:cNvPr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124365239">
                    <a:custGeom>
                      <a:avLst/>
                      <a:gdLst>
                        <a:gd name="connsiteX0" fmla="*/ 94896 w 118163"/>
                        <a:gd name="connsiteY0" fmla="*/ 22 h 76177"/>
                        <a:gd name="connsiteX1" fmla="*/ 64729 w 118163"/>
                        <a:gd name="connsiteY1" fmla="*/ 12454 h 76177"/>
                        <a:gd name="connsiteX2" fmla="*/ 14285 w 118163"/>
                        <a:gd name="connsiteY2" fmla="*/ 35848 h 76177"/>
                        <a:gd name="connsiteX3" fmla="*/ 23 w 118163"/>
                        <a:gd name="connsiteY3" fmla="*/ 65710 h 76177"/>
                        <a:gd name="connsiteX4" fmla="*/ 28796 w 118163"/>
                        <a:gd name="connsiteY4" fmla="*/ 76177 h 76177"/>
                        <a:gd name="connsiteX5" fmla="*/ 57580 w 118163"/>
                        <a:gd name="connsiteY5" fmla="*/ 65710 h 76177"/>
                        <a:gd name="connsiteX6" fmla="*/ 83387 w 118163"/>
                        <a:gd name="connsiteY6" fmla="*/ 60979 h 76177"/>
                        <a:gd name="connsiteX7" fmla="*/ 105035 w 118163"/>
                        <a:gd name="connsiteY7" fmla="*/ 38096 h 76177"/>
                        <a:gd name="connsiteX8" fmla="*/ 118139 w 118163"/>
                        <a:gd name="connsiteY8" fmla="*/ 13955 h 76177"/>
                        <a:gd name="connsiteX9" fmla="*/ 94896 w 118163"/>
                        <a:gd name="connsiteY9" fmla="*/ 22 h 761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8163" h="76177" fill="none" extrusionOk="0">
                          <a:moveTo>
                            <a:pt x="94896" y="22"/>
                          </a:moveTo>
                          <a:cubicBezTo>
                            <a:pt x="88959" y="6306"/>
                            <a:pt x="69662" y="6465"/>
                            <a:pt x="64729" y="12454"/>
                          </a:cubicBezTo>
                          <a:cubicBezTo>
                            <a:pt x="44420" y="28617"/>
                            <a:pt x="35523" y="18846"/>
                            <a:pt x="14285" y="35848"/>
                          </a:cubicBezTo>
                          <a:cubicBezTo>
                            <a:pt x="12409" y="44836"/>
                            <a:pt x="1627" y="55855"/>
                            <a:pt x="23" y="65710"/>
                          </a:cubicBezTo>
                          <a:cubicBezTo>
                            <a:pt x="9565" y="67693"/>
                            <a:pt x="18892" y="73546"/>
                            <a:pt x="28796" y="76177"/>
                          </a:cubicBezTo>
                          <a:cubicBezTo>
                            <a:pt x="37930" y="70263"/>
                            <a:pt x="45195" y="70766"/>
                            <a:pt x="57580" y="65710"/>
                          </a:cubicBezTo>
                          <a:cubicBezTo>
                            <a:pt x="62530" y="62881"/>
                            <a:pt x="77281" y="65213"/>
                            <a:pt x="83387" y="60979"/>
                          </a:cubicBezTo>
                          <a:cubicBezTo>
                            <a:pt x="87929" y="51103"/>
                            <a:pt x="99414" y="45576"/>
                            <a:pt x="105035" y="38096"/>
                          </a:cubicBezTo>
                          <a:cubicBezTo>
                            <a:pt x="109200" y="27414"/>
                            <a:pt x="116771" y="20180"/>
                            <a:pt x="118139" y="13955"/>
                          </a:cubicBezTo>
                          <a:cubicBezTo>
                            <a:pt x="105659" y="9740"/>
                            <a:pt x="106441" y="5024"/>
                            <a:pt x="94896" y="22"/>
                          </a:cubicBezTo>
                          <a:close/>
                        </a:path>
                        <a:path w="118163" h="76177" stroke="0" extrusionOk="0">
                          <a:moveTo>
                            <a:pt x="94896" y="22"/>
                          </a:moveTo>
                          <a:cubicBezTo>
                            <a:pt x="85222" y="5887"/>
                            <a:pt x="78163" y="3995"/>
                            <a:pt x="64729" y="12454"/>
                          </a:cubicBezTo>
                          <a:cubicBezTo>
                            <a:pt x="44272" y="22844"/>
                            <a:pt x="31256" y="26375"/>
                            <a:pt x="14285" y="35848"/>
                          </a:cubicBezTo>
                          <a:cubicBezTo>
                            <a:pt x="9607" y="49393"/>
                            <a:pt x="1122" y="55347"/>
                            <a:pt x="23" y="65710"/>
                          </a:cubicBezTo>
                          <a:cubicBezTo>
                            <a:pt x="11047" y="67710"/>
                            <a:pt x="21961" y="74172"/>
                            <a:pt x="28796" y="76177"/>
                          </a:cubicBezTo>
                          <a:cubicBezTo>
                            <a:pt x="35271" y="73015"/>
                            <a:pt x="48317" y="72002"/>
                            <a:pt x="57580" y="65710"/>
                          </a:cubicBezTo>
                          <a:cubicBezTo>
                            <a:pt x="68463" y="63110"/>
                            <a:pt x="72685" y="64522"/>
                            <a:pt x="83387" y="60979"/>
                          </a:cubicBezTo>
                          <a:cubicBezTo>
                            <a:pt x="86149" y="54869"/>
                            <a:pt x="100500" y="45277"/>
                            <a:pt x="105035" y="38096"/>
                          </a:cubicBezTo>
                          <a:cubicBezTo>
                            <a:pt x="111187" y="26132"/>
                            <a:pt x="114986" y="25609"/>
                            <a:pt x="118139" y="13955"/>
                          </a:cubicBezTo>
                          <a:cubicBezTo>
                            <a:pt x="106336" y="7497"/>
                            <a:pt x="102434" y="3313"/>
                            <a:pt x="94896" y="2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523;p76">
              <a:extLst>
                <a:ext uri="{FF2B5EF4-FFF2-40B4-BE49-F238E27FC236}">
                  <a16:creationId xmlns:a16="http://schemas.microsoft.com/office/drawing/2014/main" id="{0450DC5D-C2C0-3124-2D12-4A34BB6C1966}"/>
                </a:ext>
              </a:extLst>
            </p:cNvPr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4006144112">
                    <a:custGeom>
                      <a:avLst/>
                      <a:gdLst>
                        <a:gd name="connsiteX0" fmla="*/ 102720 w 134504"/>
                        <a:gd name="connsiteY0" fmla="*/ 13932 h 89599"/>
                        <a:gd name="connsiteX1" fmla="*/ 118605 w 134504"/>
                        <a:gd name="connsiteY1" fmla="*/ 23161 h 89599"/>
                        <a:gd name="connsiteX2" fmla="*/ 108692 w 134504"/>
                        <a:gd name="connsiteY2" fmla="*/ 41072 h 89599"/>
                        <a:gd name="connsiteX3" fmla="*/ 88893 w 134504"/>
                        <a:gd name="connsiteY3" fmla="*/ 61966 h 89599"/>
                        <a:gd name="connsiteX4" fmla="*/ 64938 w 134504"/>
                        <a:gd name="connsiteY4" fmla="*/ 66464 h 89599"/>
                        <a:gd name="connsiteX5" fmla="*/ 37082 w 134504"/>
                        <a:gd name="connsiteY5" fmla="*/ 76410 h 89599"/>
                        <a:gd name="connsiteX6" fmla="*/ 16584 w 134504"/>
                        <a:gd name="connsiteY6" fmla="*/ 69197 h 89599"/>
                        <a:gd name="connsiteX7" fmla="*/ 26941 w 134504"/>
                        <a:gd name="connsiteY7" fmla="*/ 47541 h 89599"/>
                        <a:gd name="connsiteX8" fmla="*/ 75066 w 134504"/>
                        <a:gd name="connsiteY8" fmla="*/ 25150 h 89599"/>
                        <a:gd name="connsiteX9" fmla="*/ 102720 w 134504"/>
                        <a:gd name="connsiteY9" fmla="*/ 13932 h 89599"/>
                        <a:gd name="connsiteX10" fmla="*/ 103621 w 134504"/>
                        <a:gd name="connsiteY10" fmla="*/ 0 h 89599"/>
                        <a:gd name="connsiteX11" fmla="*/ 70708 w 134504"/>
                        <a:gd name="connsiteY11" fmla="*/ 13699 h 89599"/>
                        <a:gd name="connsiteX12" fmla="*/ 18413 w 134504"/>
                        <a:gd name="connsiteY12" fmla="*/ 37837 h 89599"/>
                        <a:gd name="connsiteX13" fmla="*/ 0 w 134504"/>
                        <a:gd name="connsiteY13" fmla="*/ 76410 h 89599"/>
                        <a:gd name="connsiteX14" fmla="*/ 37082 w 134504"/>
                        <a:gd name="connsiteY14" fmla="*/ 89599 h 89599"/>
                        <a:gd name="connsiteX15" fmla="*/ 67238 w 134504"/>
                        <a:gd name="connsiteY15" fmla="*/ 78900 h 89599"/>
                        <a:gd name="connsiteX16" fmla="*/ 94421 w 134504"/>
                        <a:gd name="connsiteY16" fmla="*/ 73910 h 89599"/>
                        <a:gd name="connsiteX17" fmla="*/ 117220 w 134504"/>
                        <a:gd name="connsiteY17" fmla="*/ 49530 h 89599"/>
                        <a:gd name="connsiteX18" fmla="*/ 134490 w 134504"/>
                        <a:gd name="connsiteY18" fmla="*/ 18663 h 89599"/>
                        <a:gd name="connsiteX19" fmla="*/ 103621 w 134504"/>
                        <a:gd name="connsiteY19" fmla="*/ 0 h 895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34504" h="89599" fill="none" extrusionOk="0">
                          <a:moveTo>
                            <a:pt x="102720" y="13932"/>
                          </a:moveTo>
                          <a:cubicBezTo>
                            <a:pt x="109372" y="17176"/>
                            <a:pt x="115081" y="21477"/>
                            <a:pt x="118605" y="23161"/>
                          </a:cubicBezTo>
                          <a:cubicBezTo>
                            <a:pt x="114048" y="31500"/>
                            <a:pt x="110790" y="37143"/>
                            <a:pt x="108692" y="41072"/>
                          </a:cubicBezTo>
                          <a:cubicBezTo>
                            <a:pt x="102132" y="48145"/>
                            <a:pt x="97895" y="50717"/>
                            <a:pt x="88893" y="61966"/>
                          </a:cubicBezTo>
                          <a:cubicBezTo>
                            <a:pt x="77236" y="65047"/>
                            <a:pt x="70237" y="64286"/>
                            <a:pt x="64938" y="66464"/>
                          </a:cubicBezTo>
                          <a:cubicBezTo>
                            <a:pt x="59000" y="68892"/>
                            <a:pt x="47575" y="69881"/>
                            <a:pt x="37082" y="76410"/>
                          </a:cubicBezTo>
                          <a:cubicBezTo>
                            <a:pt x="26763" y="74561"/>
                            <a:pt x="24709" y="71064"/>
                            <a:pt x="16584" y="69197"/>
                          </a:cubicBezTo>
                          <a:cubicBezTo>
                            <a:pt x="18535" y="58645"/>
                            <a:pt x="25642" y="52368"/>
                            <a:pt x="26941" y="47541"/>
                          </a:cubicBezTo>
                          <a:cubicBezTo>
                            <a:pt x="46775" y="34184"/>
                            <a:pt x="53415" y="36249"/>
                            <a:pt x="75066" y="25150"/>
                          </a:cubicBezTo>
                          <a:cubicBezTo>
                            <a:pt x="85109" y="19915"/>
                            <a:pt x="95436" y="18064"/>
                            <a:pt x="102720" y="13932"/>
                          </a:cubicBezTo>
                          <a:close/>
                          <a:moveTo>
                            <a:pt x="103621" y="0"/>
                          </a:moveTo>
                          <a:cubicBezTo>
                            <a:pt x="92226" y="6328"/>
                            <a:pt x="78002" y="7210"/>
                            <a:pt x="70708" y="13699"/>
                          </a:cubicBezTo>
                          <a:cubicBezTo>
                            <a:pt x="50493" y="29443"/>
                            <a:pt x="43397" y="25175"/>
                            <a:pt x="18413" y="37837"/>
                          </a:cubicBezTo>
                          <a:cubicBezTo>
                            <a:pt x="14662" y="54023"/>
                            <a:pt x="4970" y="61800"/>
                            <a:pt x="0" y="76410"/>
                          </a:cubicBezTo>
                          <a:cubicBezTo>
                            <a:pt x="15212" y="78075"/>
                            <a:pt x="18523" y="86824"/>
                            <a:pt x="37082" y="89599"/>
                          </a:cubicBezTo>
                          <a:cubicBezTo>
                            <a:pt x="49463" y="82027"/>
                            <a:pt x="57989" y="83809"/>
                            <a:pt x="67238" y="78900"/>
                          </a:cubicBezTo>
                          <a:cubicBezTo>
                            <a:pt x="79221" y="75507"/>
                            <a:pt x="87340" y="78241"/>
                            <a:pt x="94421" y="73910"/>
                          </a:cubicBezTo>
                          <a:cubicBezTo>
                            <a:pt x="102162" y="62386"/>
                            <a:pt x="112674" y="58554"/>
                            <a:pt x="117220" y="49530"/>
                          </a:cubicBezTo>
                          <a:cubicBezTo>
                            <a:pt x="124214" y="36579"/>
                            <a:pt x="130723" y="27147"/>
                            <a:pt x="134490" y="18663"/>
                          </a:cubicBezTo>
                          <a:cubicBezTo>
                            <a:pt x="123044" y="15342"/>
                            <a:pt x="118674" y="6212"/>
                            <a:pt x="103621" y="0"/>
                          </a:cubicBezTo>
                          <a:close/>
                        </a:path>
                        <a:path w="134504" h="89599" stroke="0" extrusionOk="0">
                          <a:moveTo>
                            <a:pt x="102720" y="13932"/>
                          </a:moveTo>
                          <a:cubicBezTo>
                            <a:pt x="108999" y="15135"/>
                            <a:pt x="110448" y="20147"/>
                            <a:pt x="118605" y="23161"/>
                          </a:cubicBezTo>
                          <a:cubicBezTo>
                            <a:pt x="115436" y="30549"/>
                            <a:pt x="111539" y="33975"/>
                            <a:pt x="108692" y="41072"/>
                          </a:cubicBezTo>
                          <a:cubicBezTo>
                            <a:pt x="101682" y="49955"/>
                            <a:pt x="93758" y="56763"/>
                            <a:pt x="88893" y="61966"/>
                          </a:cubicBezTo>
                          <a:cubicBezTo>
                            <a:pt x="83886" y="65304"/>
                            <a:pt x="72179" y="63064"/>
                            <a:pt x="64938" y="66464"/>
                          </a:cubicBezTo>
                          <a:cubicBezTo>
                            <a:pt x="58502" y="70456"/>
                            <a:pt x="47275" y="69441"/>
                            <a:pt x="37082" y="76410"/>
                          </a:cubicBezTo>
                          <a:cubicBezTo>
                            <a:pt x="31998" y="75821"/>
                            <a:pt x="23713" y="71644"/>
                            <a:pt x="16584" y="69197"/>
                          </a:cubicBezTo>
                          <a:cubicBezTo>
                            <a:pt x="18767" y="61236"/>
                            <a:pt x="26938" y="53628"/>
                            <a:pt x="26941" y="47541"/>
                          </a:cubicBezTo>
                          <a:cubicBezTo>
                            <a:pt x="45223" y="37578"/>
                            <a:pt x="55283" y="38486"/>
                            <a:pt x="75066" y="25150"/>
                          </a:cubicBezTo>
                          <a:cubicBezTo>
                            <a:pt x="83456" y="19606"/>
                            <a:pt x="95581" y="19801"/>
                            <a:pt x="102720" y="13932"/>
                          </a:cubicBezTo>
                          <a:close/>
                          <a:moveTo>
                            <a:pt x="103621" y="0"/>
                          </a:moveTo>
                          <a:cubicBezTo>
                            <a:pt x="98293" y="5905"/>
                            <a:pt x="86396" y="6795"/>
                            <a:pt x="70708" y="13699"/>
                          </a:cubicBezTo>
                          <a:cubicBezTo>
                            <a:pt x="50161" y="30260"/>
                            <a:pt x="38552" y="21466"/>
                            <a:pt x="18413" y="37837"/>
                          </a:cubicBezTo>
                          <a:cubicBezTo>
                            <a:pt x="13719" y="55723"/>
                            <a:pt x="1850" y="62697"/>
                            <a:pt x="0" y="76410"/>
                          </a:cubicBezTo>
                          <a:cubicBezTo>
                            <a:pt x="9037" y="75542"/>
                            <a:pt x="17791" y="86708"/>
                            <a:pt x="37082" y="89599"/>
                          </a:cubicBezTo>
                          <a:cubicBezTo>
                            <a:pt x="46460" y="84575"/>
                            <a:pt x="57541" y="84615"/>
                            <a:pt x="67238" y="78900"/>
                          </a:cubicBezTo>
                          <a:cubicBezTo>
                            <a:pt x="76796" y="76483"/>
                            <a:pt x="83398" y="76836"/>
                            <a:pt x="94421" y="73910"/>
                          </a:cubicBezTo>
                          <a:cubicBezTo>
                            <a:pt x="102094" y="63429"/>
                            <a:pt x="108284" y="60535"/>
                            <a:pt x="117220" y="49530"/>
                          </a:cubicBezTo>
                          <a:cubicBezTo>
                            <a:pt x="122386" y="39791"/>
                            <a:pt x="130290" y="26472"/>
                            <a:pt x="134490" y="18663"/>
                          </a:cubicBezTo>
                          <a:cubicBezTo>
                            <a:pt x="123454" y="16274"/>
                            <a:pt x="114665" y="3495"/>
                            <a:pt x="103621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524;p76">
              <a:extLst>
                <a:ext uri="{FF2B5EF4-FFF2-40B4-BE49-F238E27FC236}">
                  <a16:creationId xmlns:a16="http://schemas.microsoft.com/office/drawing/2014/main" id="{D850751C-BABA-7EDA-4FB3-C11B7C2B8D1B}"/>
                </a:ext>
              </a:extLst>
            </p:cNvPr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921414076">
                    <a:custGeom>
                      <a:avLst/>
                      <a:gdLst>
                        <a:gd name="connsiteX0" fmla="*/ 7147 w 53218"/>
                        <a:gd name="connsiteY0" fmla="*/ 18 h 31634"/>
                        <a:gd name="connsiteX1" fmla="*/ 15 w 53218"/>
                        <a:gd name="connsiteY1" fmla="*/ 11707 h 31634"/>
                        <a:gd name="connsiteX2" fmla="*/ 18674 w 53218"/>
                        <a:gd name="connsiteY2" fmla="*/ 31634 h 31634"/>
                        <a:gd name="connsiteX3" fmla="*/ 40323 w 53218"/>
                        <a:gd name="connsiteY3" fmla="*/ 13204 h 31634"/>
                        <a:gd name="connsiteX4" fmla="*/ 53218 w 53218"/>
                        <a:gd name="connsiteY4" fmla="*/ 18 h 31634"/>
                        <a:gd name="connsiteX5" fmla="*/ 7147 w 53218"/>
                        <a:gd name="connsiteY5" fmla="*/ 18 h 31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3218" h="31634" fill="none" extrusionOk="0">
                          <a:moveTo>
                            <a:pt x="7147" y="18"/>
                          </a:moveTo>
                          <a:cubicBezTo>
                            <a:pt x="6399" y="3667"/>
                            <a:pt x="2745" y="6130"/>
                            <a:pt x="15" y="11707"/>
                          </a:cubicBezTo>
                          <a:cubicBezTo>
                            <a:pt x="6013" y="16402"/>
                            <a:pt x="11205" y="25674"/>
                            <a:pt x="18674" y="31634"/>
                          </a:cubicBezTo>
                          <a:cubicBezTo>
                            <a:pt x="24985" y="22460"/>
                            <a:pt x="32794" y="19717"/>
                            <a:pt x="40323" y="13204"/>
                          </a:cubicBezTo>
                          <a:cubicBezTo>
                            <a:pt x="44896" y="5612"/>
                            <a:pt x="50705" y="3225"/>
                            <a:pt x="53218" y="18"/>
                          </a:cubicBezTo>
                          <a:cubicBezTo>
                            <a:pt x="42570" y="1593"/>
                            <a:pt x="28227" y="-331"/>
                            <a:pt x="7147" y="18"/>
                          </a:cubicBezTo>
                          <a:close/>
                        </a:path>
                        <a:path w="53218" h="31634" stroke="0" extrusionOk="0">
                          <a:moveTo>
                            <a:pt x="7147" y="18"/>
                          </a:moveTo>
                          <a:cubicBezTo>
                            <a:pt x="5843" y="3888"/>
                            <a:pt x="1259" y="7360"/>
                            <a:pt x="15" y="11707"/>
                          </a:cubicBezTo>
                          <a:cubicBezTo>
                            <a:pt x="6583" y="15856"/>
                            <a:pt x="9334" y="25140"/>
                            <a:pt x="18674" y="31634"/>
                          </a:cubicBezTo>
                          <a:cubicBezTo>
                            <a:pt x="24056" y="26022"/>
                            <a:pt x="37667" y="19839"/>
                            <a:pt x="40323" y="13204"/>
                          </a:cubicBezTo>
                          <a:cubicBezTo>
                            <a:pt x="42349" y="9584"/>
                            <a:pt x="47635" y="5857"/>
                            <a:pt x="53218" y="18"/>
                          </a:cubicBezTo>
                          <a:cubicBezTo>
                            <a:pt x="40247" y="3068"/>
                            <a:pt x="29380" y="-4388"/>
                            <a:pt x="7147" y="1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525;p76">
              <a:extLst>
                <a:ext uri="{FF2B5EF4-FFF2-40B4-BE49-F238E27FC236}">
                  <a16:creationId xmlns:a16="http://schemas.microsoft.com/office/drawing/2014/main" id="{FF65ADF4-21F4-4691-B4EC-33AD461B864E}"/>
                </a:ext>
              </a:extLst>
            </p:cNvPr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181147662">
                    <a:custGeom>
                      <a:avLst/>
                      <a:gdLst>
                        <a:gd name="connsiteX0" fmla="*/ 46068 w 75104"/>
                        <a:gd name="connsiteY0" fmla="*/ 12454 h 45824"/>
                        <a:gd name="connsiteX1" fmla="*/ 26496 w 75104"/>
                        <a:gd name="connsiteY1" fmla="*/ 29386 h 45824"/>
                        <a:gd name="connsiteX2" fmla="*/ 14757 w 75104"/>
                        <a:gd name="connsiteY2" fmla="*/ 16950 h 45824"/>
                        <a:gd name="connsiteX3" fmla="*/ 17747 w 75104"/>
                        <a:gd name="connsiteY3" fmla="*/ 12454 h 45824"/>
                        <a:gd name="connsiteX4" fmla="*/ 46068 w 75104"/>
                        <a:gd name="connsiteY4" fmla="*/ 12454 h 45824"/>
                        <a:gd name="connsiteX5" fmla="*/ 11528 w 75104"/>
                        <a:gd name="connsiteY5" fmla="*/ 18 h 45824"/>
                        <a:gd name="connsiteX6" fmla="*/ 15 w 75104"/>
                        <a:gd name="connsiteY6" fmla="*/ 18682 h 45824"/>
                        <a:gd name="connsiteX7" fmla="*/ 25572 w 75104"/>
                        <a:gd name="connsiteY7" fmla="*/ 45805 h 45824"/>
                        <a:gd name="connsiteX8" fmla="*/ 51596 w 75104"/>
                        <a:gd name="connsiteY8" fmla="*/ 23906 h 45824"/>
                        <a:gd name="connsiteX9" fmla="*/ 75088 w 75104"/>
                        <a:gd name="connsiteY9" fmla="*/ 18 h 45824"/>
                        <a:gd name="connsiteX10" fmla="*/ 11528 w 75104"/>
                        <a:gd name="connsiteY10" fmla="*/ 18 h 45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5104" h="45824" fill="none" extrusionOk="0">
                          <a:moveTo>
                            <a:pt x="46068" y="12454"/>
                          </a:moveTo>
                          <a:cubicBezTo>
                            <a:pt x="41315" y="20150"/>
                            <a:pt x="31079" y="25153"/>
                            <a:pt x="26496" y="29386"/>
                          </a:cubicBezTo>
                          <a:cubicBezTo>
                            <a:pt x="19780" y="24666"/>
                            <a:pt x="20889" y="22488"/>
                            <a:pt x="14757" y="16950"/>
                          </a:cubicBezTo>
                          <a:cubicBezTo>
                            <a:pt x="15241" y="15183"/>
                            <a:pt x="16458" y="14802"/>
                            <a:pt x="17747" y="12454"/>
                          </a:cubicBezTo>
                          <a:cubicBezTo>
                            <a:pt x="26069" y="10922"/>
                            <a:pt x="32134" y="14469"/>
                            <a:pt x="46068" y="12454"/>
                          </a:cubicBezTo>
                          <a:close/>
                          <a:moveTo>
                            <a:pt x="11528" y="18"/>
                          </a:moveTo>
                          <a:cubicBezTo>
                            <a:pt x="9665" y="5785"/>
                            <a:pt x="2549" y="12271"/>
                            <a:pt x="15" y="18682"/>
                          </a:cubicBezTo>
                          <a:cubicBezTo>
                            <a:pt x="10994" y="24112"/>
                            <a:pt x="13738" y="37077"/>
                            <a:pt x="25572" y="45805"/>
                          </a:cubicBezTo>
                          <a:cubicBezTo>
                            <a:pt x="32684" y="35199"/>
                            <a:pt x="42176" y="36971"/>
                            <a:pt x="51596" y="23906"/>
                          </a:cubicBezTo>
                          <a:cubicBezTo>
                            <a:pt x="55531" y="14742"/>
                            <a:pt x="71727" y="7642"/>
                            <a:pt x="75088" y="18"/>
                          </a:cubicBezTo>
                          <a:cubicBezTo>
                            <a:pt x="47475" y="3887"/>
                            <a:pt x="31560" y="-1579"/>
                            <a:pt x="11528" y="18"/>
                          </a:cubicBezTo>
                          <a:close/>
                        </a:path>
                        <a:path w="75104" h="45824" stroke="0" extrusionOk="0">
                          <a:moveTo>
                            <a:pt x="46068" y="12454"/>
                          </a:moveTo>
                          <a:cubicBezTo>
                            <a:pt x="42918" y="18323"/>
                            <a:pt x="32156" y="22109"/>
                            <a:pt x="26496" y="29386"/>
                          </a:cubicBezTo>
                          <a:cubicBezTo>
                            <a:pt x="22003" y="27119"/>
                            <a:pt x="17315" y="19310"/>
                            <a:pt x="14757" y="16950"/>
                          </a:cubicBezTo>
                          <a:cubicBezTo>
                            <a:pt x="15283" y="15769"/>
                            <a:pt x="16836" y="14035"/>
                            <a:pt x="17747" y="12454"/>
                          </a:cubicBezTo>
                          <a:cubicBezTo>
                            <a:pt x="24656" y="9761"/>
                            <a:pt x="36339" y="14514"/>
                            <a:pt x="46068" y="12454"/>
                          </a:cubicBezTo>
                          <a:close/>
                          <a:moveTo>
                            <a:pt x="11528" y="18"/>
                          </a:moveTo>
                          <a:cubicBezTo>
                            <a:pt x="9736" y="5197"/>
                            <a:pt x="713" y="13298"/>
                            <a:pt x="15" y="18682"/>
                          </a:cubicBezTo>
                          <a:cubicBezTo>
                            <a:pt x="6861" y="24868"/>
                            <a:pt x="16181" y="39969"/>
                            <a:pt x="25572" y="45805"/>
                          </a:cubicBezTo>
                          <a:cubicBezTo>
                            <a:pt x="28778" y="38678"/>
                            <a:pt x="46676" y="30651"/>
                            <a:pt x="51596" y="23906"/>
                          </a:cubicBezTo>
                          <a:cubicBezTo>
                            <a:pt x="60859" y="11290"/>
                            <a:pt x="65540" y="11458"/>
                            <a:pt x="75088" y="18"/>
                          </a:cubicBezTo>
                          <a:cubicBezTo>
                            <a:pt x="46668" y="6747"/>
                            <a:pt x="42454" y="-4459"/>
                            <a:pt x="11528" y="1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526;p76">
              <a:extLst>
                <a:ext uri="{FF2B5EF4-FFF2-40B4-BE49-F238E27FC236}">
                  <a16:creationId xmlns:a16="http://schemas.microsoft.com/office/drawing/2014/main" id="{81AD49B2-D331-F14F-2966-341436E8673E}"/>
                </a:ext>
              </a:extLst>
            </p:cNvPr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511713472">
                    <a:custGeom>
                      <a:avLst/>
                      <a:gdLst>
                        <a:gd name="connsiteX0" fmla="*/ 6455 w 29491"/>
                        <a:gd name="connsiteY0" fmla="*/ 20 h 40601"/>
                        <a:gd name="connsiteX1" fmla="*/ 0 w 29491"/>
                        <a:gd name="connsiteY1" fmla="*/ 13954 h 40601"/>
                        <a:gd name="connsiteX2" fmla="*/ 12675 w 29491"/>
                        <a:gd name="connsiteY2" fmla="*/ 22407 h 40601"/>
                        <a:gd name="connsiteX3" fmla="*/ 24639 w 29491"/>
                        <a:gd name="connsiteY3" fmla="*/ 40580 h 40601"/>
                        <a:gd name="connsiteX4" fmla="*/ 29491 w 29491"/>
                        <a:gd name="connsiteY4" fmla="*/ 26390 h 40601"/>
                        <a:gd name="connsiteX5" fmla="*/ 29491 w 29491"/>
                        <a:gd name="connsiteY5" fmla="*/ 6228 h 40601"/>
                        <a:gd name="connsiteX6" fmla="*/ 6455 w 29491"/>
                        <a:gd name="connsiteY6" fmla="*/ 20 h 40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9491" h="40601" fill="none" extrusionOk="0">
                          <a:moveTo>
                            <a:pt x="6455" y="20"/>
                          </a:moveTo>
                          <a:cubicBezTo>
                            <a:pt x="3438" y="6791"/>
                            <a:pt x="1249" y="8162"/>
                            <a:pt x="0" y="13954"/>
                          </a:cubicBezTo>
                          <a:cubicBezTo>
                            <a:pt x="5615" y="16779"/>
                            <a:pt x="6603" y="18885"/>
                            <a:pt x="12675" y="22407"/>
                          </a:cubicBezTo>
                          <a:cubicBezTo>
                            <a:pt x="16390" y="26766"/>
                            <a:pt x="21688" y="37180"/>
                            <a:pt x="24639" y="40580"/>
                          </a:cubicBezTo>
                          <a:cubicBezTo>
                            <a:pt x="25656" y="36700"/>
                            <a:pt x="29153" y="30155"/>
                            <a:pt x="29491" y="26390"/>
                          </a:cubicBezTo>
                          <a:cubicBezTo>
                            <a:pt x="27684" y="22251"/>
                            <a:pt x="31095" y="11508"/>
                            <a:pt x="29491" y="6228"/>
                          </a:cubicBezTo>
                          <a:cubicBezTo>
                            <a:pt x="23657" y="6746"/>
                            <a:pt x="14473" y="414"/>
                            <a:pt x="6455" y="20"/>
                          </a:cubicBezTo>
                          <a:close/>
                        </a:path>
                        <a:path w="29491" h="40601" stroke="0" extrusionOk="0">
                          <a:moveTo>
                            <a:pt x="6455" y="20"/>
                          </a:moveTo>
                          <a:cubicBezTo>
                            <a:pt x="4818" y="4067"/>
                            <a:pt x="1301" y="7959"/>
                            <a:pt x="0" y="13954"/>
                          </a:cubicBezTo>
                          <a:cubicBezTo>
                            <a:pt x="4833" y="15216"/>
                            <a:pt x="7143" y="19074"/>
                            <a:pt x="12675" y="22407"/>
                          </a:cubicBezTo>
                          <a:cubicBezTo>
                            <a:pt x="19377" y="28470"/>
                            <a:pt x="19261" y="36239"/>
                            <a:pt x="24639" y="40580"/>
                          </a:cubicBezTo>
                          <a:cubicBezTo>
                            <a:pt x="24782" y="35771"/>
                            <a:pt x="29381" y="30244"/>
                            <a:pt x="29491" y="26390"/>
                          </a:cubicBezTo>
                          <a:cubicBezTo>
                            <a:pt x="27240" y="18832"/>
                            <a:pt x="31309" y="11768"/>
                            <a:pt x="29491" y="6228"/>
                          </a:cubicBezTo>
                          <a:cubicBezTo>
                            <a:pt x="22323" y="4528"/>
                            <a:pt x="17723" y="2846"/>
                            <a:pt x="6455" y="2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527;p76">
              <a:extLst>
                <a:ext uri="{FF2B5EF4-FFF2-40B4-BE49-F238E27FC236}">
                  <a16:creationId xmlns:a16="http://schemas.microsoft.com/office/drawing/2014/main" id="{308D87B7-71ED-69C4-850A-56DC7F2A1EAE}"/>
                </a:ext>
              </a:extLst>
            </p:cNvPr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677267552">
                    <a:custGeom>
                      <a:avLst/>
                      <a:gdLst>
                        <a:gd name="connsiteX0" fmla="*/ 17289 w 42859"/>
                        <a:gd name="connsiteY0" fmla="*/ 14685 h 61473"/>
                        <a:gd name="connsiteX1" fmla="*/ 31334 w 42859"/>
                        <a:gd name="connsiteY1" fmla="*/ 18411 h 61473"/>
                        <a:gd name="connsiteX2" fmla="*/ 31334 w 42859"/>
                        <a:gd name="connsiteY2" fmla="*/ 32599 h 61473"/>
                        <a:gd name="connsiteX3" fmla="*/ 30639 w 42859"/>
                        <a:gd name="connsiteY3" fmla="*/ 34842 h 61473"/>
                        <a:gd name="connsiteX4" fmla="*/ 24875 w 42859"/>
                        <a:gd name="connsiteY4" fmla="*/ 26132 h 61473"/>
                        <a:gd name="connsiteX5" fmla="*/ 14974 w 42859"/>
                        <a:gd name="connsiteY5" fmla="*/ 19154 h 61473"/>
                        <a:gd name="connsiteX6" fmla="*/ 17289 w 42859"/>
                        <a:gd name="connsiteY6" fmla="*/ 14685 h 61473"/>
                        <a:gd name="connsiteX7" fmla="*/ 11070 w 42859"/>
                        <a:gd name="connsiteY7" fmla="*/ 0 h 61473"/>
                        <a:gd name="connsiteX8" fmla="*/ 17 w 42859"/>
                        <a:gd name="connsiteY8" fmla="*/ 23648 h 61473"/>
                        <a:gd name="connsiteX9" fmla="*/ 16140 w 42859"/>
                        <a:gd name="connsiteY9" fmla="*/ 34590 h 61473"/>
                        <a:gd name="connsiteX10" fmla="*/ 33867 w 42859"/>
                        <a:gd name="connsiteY10" fmla="*/ 61473 h 61473"/>
                        <a:gd name="connsiteX11" fmla="*/ 42383 w 42859"/>
                        <a:gd name="connsiteY11" fmla="*/ 35832 h 61473"/>
                        <a:gd name="connsiteX12" fmla="*/ 42841 w 42859"/>
                        <a:gd name="connsiteY12" fmla="*/ 8710 h 61473"/>
                        <a:gd name="connsiteX13" fmla="*/ 11070 w 42859"/>
                        <a:gd name="connsiteY13" fmla="*/ 0 h 61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2859" h="61473" fill="none" extrusionOk="0">
                          <a:moveTo>
                            <a:pt x="17289" y="14685"/>
                          </a:moveTo>
                          <a:cubicBezTo>
                            <a:pt x="23768" y="14908"/>
                            <a:pt x="25897" y="18125"/>
                            <a:pt x="31334" y="18411"/>
                          </a:cubicBezTo>
                          <a:cubicBezTo>
                            <a:pt x="32816" y="22015"/>
                            <a:pt x="31249" y="28128"/>
                            <a:pt x="31334" y="32599"/>
                          </a:cubicBezTo>
                          <a:cubicBezTo>
                            <a:pt x="31260" y="33520"/>
                            <a:pt x="30572" y="34177"/>
                            <a:pt x="30639" y="34842"/>
                          </a:cubicBezTo>
                          <a:cubicBezTo>
                            <a:pt x="28392" y="31603"/>
                            <a:pt x="27435" y="27838"/>
                            <a:pt x="24875" y="26132"/>
                          </a:cubicBezTo>
                          <a:cubicBezTo>
                            <a:pt x="19865" y="24152"/>
                            <a:pt x="19264" y="21369"/>
                            <a:pt x="14974" y="19154"/>
                          </a:cubicBezTo>
                          <a:cubicBezTo>
                            <a:pt x="15503" y="17464"/>
                            <a:pt x="17212" y="16084"/>
                            <a:pt x="17289" y="14685"/>
                          </a:cubicBezTo>
                          <a:close/>
                          <a:moveTo>
                            <a:pt x="11070" y="0"/>
                          </a:moveTo>
                          <a:cubicBezTo>
                            <a:pt x="9159" y="5922"/>
                            <a:pt x="2453" y="13750"/>
                            <a:pt x="17" y="23648"/>
                          </a:cubicBezTo>
                          <a:cubicBezTo>
                            <a:pt x="5939" y="26785"/>
                            <a:pt x="12129" y="32552"/>
                            <a:pt x="16140" y="34590"/>
                          </a:cubicBezTo>
                          <a:cubicBezTo>
                            <a:pt x="22847" y="43302"/>
                            <a:pt x="28357" y="54281"/>
                            <a:pt x="33867" y="61473"/>
                          </a:cubicBezTo>
                          <a:cubicBezTo>
                            <a:pt x="34797" y="53035"/>
                            <a:pt x="39331" y="45575"/>
                            <a:pt x="42383" y="35832"/>
                          </a:cubicBezTo>
                          <a:cubicBezTo>
                            <a:pt x="41845" y="26699"/>
                            <a:pt x="44449" y="17097"/>
                            <a:pt x="42841" y="8710"/>
                          </a:cubicBezTo>
                          <a:cubicBezTo>
                            <a:pt x="27805" y="6956"/>
                            <a:pt x="22502" y="2482"/>
                            <a:pt x="11070" y="0"/>
                          </a:cubicBezTo>
                          <a:close/>
                        </a:path>
                        <a:path w="42859" h="61473" stroke="0" extrusionOk="0">
                          <a:moveTo>
                            <a:pt x="17289" y="14685"/>
                          </a:moveTo>
                          <a:cubicBezTo>
                            <a:pt x="23565" y="16209"/>
                            <a:pt x="27779" y="18758"/>
                            <a:pt x="31334" y="18411"/>
                          </a:cubicBezTo>
                          <a:cubicBezTo>
                            <a:pt x="31814" y="24245"/>
                            <a:pt x="30767" y="27129"/>
                            <a:pt x="31334" y="32599"/>
                          </a:cubicBezTo>
                          <a:cubicBezTo>
                            <a:pt x="31289" y="33642"/>
                            <a:pt x="30856" y="34134"/>
                            <a:pt x="30639" y="34842"/>
                          </a:cubicBezTo>
                          <a:cubicBezTo>
                            <a:pt x="27446" y="31987"/>
                            <a:pt x="27611" y="28332"/>
                            <a:pt x="24875" y="26132"/>
                          </a:cubicBezTo>
                          <a:cubicBezTo>
                            <a:pt x="22454" y="24908"/>
                            <a:pt x="19570" y="21534"/>
                            <a:pt x="14974" y="19154"/>
                          </a:cubicBezTo>
                          <a:cubicBezTo>
                            <a:pt x="15739" y="17266"/>
                            <a:pt x="16457" y="16431"/>
                            <a:pt x="17289" y="14685"/>
                          </a:cubicBezTo>
                          <a:close/>
                          <a:moveTo>
                            <a:pt x="11070" y="0"/>
                          </a:moveTo>
                          <a:cubicBezTo>
                            <a:pt x="7224" y="10933"/>
                            <a:pt x="3766" y="11686"/>
                            <a:pt x="17" y="23648"/>
                          </a:cubicBezTo>
                          <a:cubicBezTo>
                            <a:pt x="3618" y="26064"/>
                            <a:pt x="9268" y="30183"/>
                            <a:pt x="16140" y="34590"/>
                          </a:cubicBezTo>
                          <a:cubicBezTo>
                            <a:pt x="21816" y="43168"/>
                            <a:pt x="27779" y="53469"/>
                            <a:pt x="33867" y="61473"/>
                          </a:cubicBezTo>
                          <a:cubicBezTo>
                            <a:pt x="32811" y="54978"/>
                            <a:pt x="39519" y="46657"/>
                            <a:pt x="42383" y="35832"/>
                          </a:cubicBezTo>
                          <a:cubicBezTo>
                            <a:pt x="42151" y="27101"/>
                            <a:pt x="43182" y="17718"/>
                            <a:pt x="42841" y="8710"/>
                          </a:cubicBezTo>
                          <a:cubicBezTo>
                            <a:pt x="35117" y="9835"/>
                            <a:pt x="26567" y="3871"/>
                            <a:pt x="1107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528;p76">
              <a:extLst>
                <a:ext uri="{FF2B5EF4-FFF2-40B4-BE49-F238E27FC236}">
                  <a16:creationId xmlns:a16="http://schemas.microsoft.com/office/drawing/2014/main" id="{03EA97C8-BE1D-02B1-4D88-3905B217DD6A}"/>
                </a:ext>
              </a:extLst>
            </p:cNvPr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163173476">
                    <a:custGeom>
                      <a:avLst/>
                      <a:gdLst>
                        <a:gd name="connsiteX0" fmla="*/ 103629 w 135198"/>
                        <a:gd name="connsiteY0" fmla="*/ 15 h 151585"/>
                        <a:gd name="connsiteX1" fmla="*/ 69775 w 135198"/>
                        <a:gd name="connsiteY1" fmla="*/ 6972 h 151585"/>
                        <a:gd name="connsiteX2" fmla="*/ 43290 w 135198"/>
                        <a:gd name="connsiteY2" fmla="*/ 16431 h 151585"/>
                        <a:gd name="connsiteX3" fmla="*/ 43290 w 135198"/>
                        <a:gd name="connsiteY3" fmla="*/ 46066 h 151585"/>
                        <a:gd name="connsiteX4" fmla="*/ 20266 w 135198"/>
                        <a:gd name="connsiteY4" fmla="*/ 78657 h 151585"/>
                        <a:gd name="connsiteX5" fmla="*/ 0 w 135198"/>
                        <a:gd name="connsiteY5" fmla="*/ 96574 h 151585"/>
                        <a:gd name="connsiteX6" fmla="*/ 11532 w 135198"/>
                        <a:gd name="connsiteY6" fmla="*/ 151585 h 151585"/>
                        <a:gd name="connsiteX7" fmla="*/ 37530 w 135198"/>
                        <a:gd name="connsiteY7" fmla="*/ 151585 h 151585"/>
                        <a:gd name="connsiteX8" fmla="*/ 78293 w 135198"/>
                        <a:gd name="connsiteY8" fmla="*/ 103547 h 151585"/>
                        <a:gd name="connsiteX9" fmla="*/ 106400 w 135198"/>
                        <a:gd name="connsiteY9" fmla="*/ 91102 h 151585"/>
                        <a:gd name="connsiteX10" fmla="*/ 135184 w 135198"/>
                        <a:gd name="connsiteY10" fmla="*/ 71942 h 151585"/>
                        <a:gd name="connsiteX11" fmla="*/ 135184 w 135198"/>
                        <a:gd name="connsiteY11" fmla="*/ 33606 h 151585"/>
                        <a:gd name="connsiteX12" fmla="*/ 113769 w 135198"/>
                        <a:gd name="connsiteY12" fmla="*/ 17932 h 151585"/>
                        <a:gd name="connsiteX13" fmla="*/ 103629 w 135198"/>
                        <a:gd name="connsiteY13" fmla="*/ 15 h 1515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35198" h="151585" fill="none" extrusionOk="0">
                          <a:moveTo>
                            <a:pt x="103629" y="15"/>
                          </a:moveTo>
                          <a:cubicBezTo>
                            <a:pt x="95573" y="4788"/>
                            <a:pt x="78566" y="4771"/>
                            <a:pt x="69775" y="6972"/>
                          </a:cubicBezTo>
                          <a:cubicBezTo>
                            <a:pt x="65394" y="10717"/>
                            <a:pt x="43290" y="16431"/>
                            <a:pt x="43290" y="16431"/>
                          </a:cubicBezTo>
                          <a:cubicBezTo>
                            <a:pt x="44027" y="25515"/>
                            <a:pt x="39738" y="35828"/>
                            <a:pt x="43290" y="46066"/>
                          </a:cubicBezTo>
                          <a:cubicBezTo>
                            <a:pt x="35806" y="56913"/>
                            <a:pt x="29993" y="62905"/>
                            <a:pt x="20266" y="78657"/>
                          </a:cubicBezTo>
                          <a:cubicBezTo>
                            <a:pt x="16606" y="83806"/>
                            <a:pt x="7135" y="89072"/>
                            <a:pt x="0" y="96574"/>
                          </a:cubicBezTo>
                          <a:cubicBezTo>
                            <a:pt x="7534" y="112277"/>
                            <a:pt x="3117" y="128588"/>
                            <a:pt x="11532" y="151585"/>
                          </a:cubicBezTo>
                          <a:cubicBezTo>
                            <a:pt x="22652" y="148494"/>
                            <a:pt x="26208" y="153823"/>
                            <a:pt x="37530" y="151585"/>
                          </a:cubicBezTo>
                          <a:cubicBezTo>
                            <a:pt x="52811" y="129726"/>
                            <a:pt x="71015" y="116931"/>
                            <a:pt x="78293" y="103547"/>
                          </a:cubicBezTo>
                          <a:cubicBezTo>
                            <a:pt x="84148" y="98262"/>
                            <a:pt x="97476" y="96731"/>
                            <a:pt x="106400" y="91102"/>
                          </a:cubicBezTo>
                          <a:cubicBezTo>
                            <a:pt x="115287" y="82253"/>
                            <a:pt x="127800" y="78933"/>
                            <a:pt x="135184" y="71942"/>
                          </a:cubicBezTo>
                          <a:cubicBezTo>
                            <a:pt x="134647" y="56045"/>
                            <a:pt x="137284" y="43413"/>
                            <a:pt x="135184" y="33606"/>
                          </a:cubicBezTo>
                          <a:cubicBezTo>
                            <a:pt x="128312" y="30020"/>
                            <a:pt x="120481" y="20495"/>
                            <a:pt x="113769" y="17932"/>
                          </a:cubicBezTo>
                          <a:cubicBezTo>
                            <a:pt x="108982" y="12227"/>
                            <a:pt x="106318" y="3743"/>
                            <a:pt x="103629" y="15"/>
                          </a:cubicBezTo>
                          <a:close/>
                        </a:path>
                        <a:path w="135198" h="151585" stroke="0" extrusionOk="0">
                          <a:moveTo>
                            <a:pt x="103629" y="15"/>
                          </a:moveTo>
                          <a:cubicBezTo>
                            <a:pt x="91706" y="5230"/>
                            <a:pt x="84484" y="-33"/>
                            <a:pt x="69775" y="6972"/>
                          </a:cubicBezTo>
                          <a:cubicBezTo>
                            <a:pt x="65395" y="10717"/>
                            <a:pt x="43291" y="16431"/>
                            <a:pt x="43290" y="16431"/>
                          </a:cubicBezTo>
                          <a:cubicBezTo>
                            <a:pt x="43446" y="24616"/>
                            <a:pt x="43084" y="32636"/>
                            <a:pt x="43290" y="46066"/>
                          </a:cubicBezTo>
                          <a:cubicBezTo>
                            <a:pt x="39401" y="56765"/>
                            <a:pt x="27880" y="65893"/>
                            <a:pt x="20266" y="78657"/>
                          </a:cubicBezTo>
                          <a:cubicBezTo>
                            <a:pt x="12796" y="86577"/>
                            <a:pt x="4990" y="89166"/>
                            <a:pt x="0" y="96574"/>
                          </a:cubicBezTo>
                          <a:cubicBezTo>
                            <a:pt x="3529" y="111563"/>
                            <a:pt x="4801" y="131824"/>
                            <a:pt x="11532" y="151585"/>
                          </a:cubicBezTo>
                          <a:cubicBezTo>
                            <a:pt x="17015" y="149475"/>
                            <a:pt x="29802" y="154249"/>
                            <a:pt x="37530" y="151585"/>
                          </a:cubicBezTo>
                          <a:cubicBezTo>
                            <a:pt x="45608" y="132264"/>
                            <a:pt x="68577" y="117726"/>
                            <a:pt x="78293" y="103547"/>
                          </a:cubicBezTo>
                          <a:cubicBezTo>
                            <a:pt x="84500" y="100212"/>
                            <a:pt x="99298" y="95087"/>
                            <a:pt x="106400" y="91102"/>
                          </a:cubicBezTo>
                          <a:cubicBezTo>
                            <a:pt x="111211" y="84334"/>
                            <a:pt x="127850" y="81089"/>
                            <a:pt x="135184" y="71942"/>
                          </a:cubicBezTo>
                          <a:cubicBezTo>
                            <a:pt x="133309" y="56000"/>
                            <a:pt x="135881" y="44013"/>
                            <a:pt x="135184" y="33606"/>
                          </a:cubicBezTo>
                          <a:cubicBezTo>
                            <a:pt x="127694" y="29186"/>
                            <a:pt x="121088" y="21114"/>
                            <a:pt x="113769" y="17932"/>
                          </a:cubicBezTo>
                          <a:cubicBezTo>
                            <a:pt x="110538" y="12251"/>
                            <a:pt x="108631" y="6814"/>
                            <a:pt x="103629" y="1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529;p76">
              <a:extLst>
                <a:ext uri="{FF2B5EF4-FFF2-40B4-BE49-F238E27FC236}">
                  <a16:creationId xmlns:a16="http://schemas.microsoft.com/office/drawing/2014/main" id="{AD96D0C7-2938-D244-C7E3-D95D8A16DC01}"/>
                </a:ext>
              </a:extLst>
            </p:cNvPr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553959573">
                    <a:custGeom>
                      <a:avLst/>
                      <a:gdLst>
                        <a:gd name="connsiteX0" fmla="*/ 106854 w 147162"/>
                        <a:gd name="connsiteY0" fmla="*/ 13952 h 164534"/>
                        <a:gd name="connsiteX1" fmla="*/ 114918 w 147162"/>
                        <a:gd name="connsiteY1" fmla="*/ 28151 h 164534"/>
                        <a:gd name="connsiteX2" fmla="*/ 135653 w 147162"/>
                        <a:gd name="connsiteY2" fmla="*/ 43815 h 164534"/>
                        <a:gd name="connsiteX3" fmla="*/ 135653 w 147162"/>
                        <a:gd name="connsiteY3" fmla="*/ 75175 h 164534"/>
                        <a:gd name="connsiteX4" fmla="*/ 110327 w 147162"/>
                        <a:gd name="connsiteY4" fmla="*/ 92106 h 164534"/>
                        <a:gd name="connsiteX5" fmla="*/ 82454 w 147162"/>
                        <a:gd name="connsiteY5" fmla="*/ 104544 h 164534"/>
                        <a:gd name="connsiteX6" fmla="*/ 41220 w 147162"/>
                        <a:gd name="connsiteY6" fmla="*/ 152078 h 164534"/>
                        <a:gd name="connsiteX7" fmla="*/ 22339 w 147162"/>
                        <a:gd name="connsiteY7" fmla="*/ 152078 h 164534"/>
                        <a:gd name="connsiteX8" fmla="*/ 12670 w 147162"/>
                        <a:gd name="connsiteY8" fmla="*/ 105778 h 164534"/>
                        <a:gd name="connsiteX9" fmla="*/ 29947 w 147162"/>
                        <a:gd name="connsiteY9" fmla="*/ 90345 h 164534"/>
                        <a:gd name="connsiteX10" fmla="*/ 55038 w 147162"/>
                        <a:gd name="connsiteY10" fmla="*/ 55003 h 164534"/>
                        <a:gd name="connsiteX11" fmla="*/ 55038 w 147162"/>
                        <a:gd name="connsiteY11" fmla="*/ 28151 h 164534"/>
                        <a:gd name="connsiteX12" fmla="*/ 78069 w 147162"/>
                        <a:gd name="connsiteY12" fmla="*/ 19661 h 164534"/>
                        <a:gd name="connsiteX13" fmla="*/ 106854 w 147162"/>
                        <a:gd name="connsiteY13" fmla="*/ 13952 h 164534"/>
                        <a:gd name="connsiteX14" fmla="*/ 112623 w 147162"/>
                        <a:gd name="connsiteY14" fmla="*/ 16 h 164534"/>
                        <a:gd name="connsiteX15" fmla="*/ 75082 w 147162"/>
                        <a:gd name="connsiteY15" fmla="*/ 7486 h 164534"/>
                        <a:gd name="connsiteX16" fmla="*/ 73463 w 147162"/>
                        <a:gd name="connsiteY16" fmla="*/ 7979 h 164534"/>
                        <a:gd name="connsiteX17" fmla="*/ 72315 w 147162"/>
                        <a:gd name="connsiteY17" fmla="*/ 8736 h 164534"/>
                        <a:gd name="connsiteX18" fmla="*/ 48136 w 147162"/>
                        <a:gd name="connsiteY18" fmla="*/ 17193 h 164534"/>
                        <a:gd name="connsiteX19" fmla="*/ 43751 w 147162"/>
                        <a:gd name="connsiteY19" fmla="*/ 18197 h 164534"/>
                        <a:gd name="connsiteX20" fmla="*/ 43751 w 147162"/>
                        <a:gd name="connsiteY20" fmla="*/ 50528 h 164534"/>
                        <a:gd name="connsiteX21" fmla="*/ 22339 w 147162"/>
                        <a:gd name="connsiteY21" fmla="*/ 80901 h 164534"/>
                        <a:gd name="connsiteX22" fmla="*/ 0 w 147162"/>
                        <a:gd name="connsiteY22" fmla="*/ 100809 h 164534"/>
                        <a:gd name="connsiteX23" fmla="*/ 13362 w 147162"/>
                        <a:gd name="connsiteY23" fmla="*/ 164517 h 164534"/>
                        <a:gd name="connsiteX24" fmla="*/ 46282 w 147162"/>
                        <a:gd name="connsiteY24" fmla="*/ 164517 h 164534"/>
                        <a:gd name="connsiteX25" fmla="*/ 88194 w 147162"/>
                        <a:gd name="connsiteY25" fmla="*/ 115239 h 164534"/>
                        <a:gd name="connsiteX26" fmla="*/ 115845 w 147162"/>
                        <a:gd name="connsiteY26" fmla="*/ 103047 h 164534"/>
                        <a:gd name="connsiteX27" fmla="*/ 147162 w 147162"/>
                        <a:gd name="connsiteY27" fmla="*/ 82151 h 164534"/>
                        <a:gd name="connsiteX28" fmla="*/ 147162 w 147162"/>
                        <a:gd name="connsiteY28" fmla="*/ 36855 h 164534"/>
                        <a:gd name="connsiteX29" fmla="*/ 124131 w 147162"/>
                        <a:gd name="connsiteY29" fmla="*/ 20188 h 164534"/>
                        <a:gd name="connsiteX30" fmla="*/ 112623 w 147162"/>
                        <a:gd name="connsiteY30" fmla="*/ 16 h 1645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147162" h="164534" fill="none" extrusionOk="0">
                          <a:moveTo>
                            <a:pt x="106854" y="13952"/>
                          </a:moveTo>
                          <a:cubicBezTo>
                            <a:pt x="110320" y="16269"/>
                            <a:pt x="110716" y="21630"/>
                            <a:pt x="114918" y="28151"/>
                          </a:cubicBezTo>
                          <a:cubicBezTo>
                            <a:pt x="124145" y="34903"/>
                            <a:pt x="129024" y="38997"/>
                            <a:pt x="135653" y="43815"/>
                          </a:cubicBezTo>
                          <a:cubicBezTo>
                            <a:pt x="137868" y="56803"/>
                            <a:pt x="134446" y="60473"/>
                            <a:pt x="135653" y="75175"/>
                          </a:cubicBezTo>
                          <a:cubicBezTo>
                            <a:pt x="130102" y="80771"/>
                            <a:pt x="115514" y="84265"/>
                            <a:pt x="110327" y="92106"/>
                          </a:cubicBezTo>
                          <a:cubicBezTo>
                            <a:pt x="99750" y="98915"/>
                            <a:pt x="89685" y="100013"/>
                            <a:pt x="82454" y="104544"/>
                          </a:cubicBezTo>
                          <a:cubicBezTo>
                            <a:pt x="71719" y="118217"/>
                            <a:pt x="56370" y="124493"/>
                            <a:pt x="41220" y="152078"/>
                          </a:cubicBezTo>
                          <a:cubicBezTo>
                            <a:pt x="36183" y="153021"/>
                            <a:pt x="28204" y="151722"/>
                            <a:pt x="22339" y="152078"/>
                          </a:cubicBezTo>
                          <a:cubicBezTo>
                            <a:pt x="16844" y="133873"/>
                            <a:pt x="18736" y="127978"/>
                            <a:pt x="12670" y="105778"/>
                          </a:cubicBezTo>
                          <a:cubicBezTo>
                            <a:pt x="18114" y="98108"/>
                            <a:pt x="22754" y="97363"/>
                            <a:pt x="29947" y="90345"/>
                          </a:cubicBezTo>
                          <a:cubicBezTo>
                            <a:pt x="33657" y="78615"/>
                            <a:pt x="47393" y="68171"/>
                            <a:pt x="55038" y="55003"/>
                          </a:cubicBezTo>
                          <a:cubicBezTo>
                            <a:pt x="52332" y="48348"/>
                            <a:pt x="55798" y="39255"/>
                            <a:pt x="55038" y="28151"/>
                          </a:cubicBezTo>
                          <a:cubicBezTo>
                            <a:pt x="62352" y="25920"/>
                            <a:pt x="73538" y="22647"/>
                            <a:pt x="78069" y="19661"/>
                          </a:cubicBezTo>
                          <a:cubicBezTo>
                            <a:pt x="86486" y="16700"/>
                            <a:pt x="99017" y="18284"/>
                            <a:pt x="106854" y="13952"/>
                          </a:cubicBezTo>
                          <a:close/>
                          <a:moveTo>
                            <a:pt x="112623" y="16"/>
                          </a:moveTo>
                          <a:cubicBezTo>
                            <a:pt x="97411" y="5955"/>
                            <a:pt x="88201" y="2533"/>
                            <a:pt x="75082" y="7486"/>
                          </a:cubicBezTo>
                          <a:cubicBezTo>
                            <a:pt x="74663" y="7723"/>
                            <a:pt x="74065" y="7719"/>
                            <a:pt x="73463" y="7979"/>
                          </a:cubicBezTo>
                          <a:cubicBezTo>
                            <a:pt x="73120" y="8152"/>
                            <a:pt x="72693" y="8369"/>
                            <a:pt x="72315" y="8736"/>
                          </a:cubicBezTo>
                          <a:cubicBezTo>
                            <a:pt x="71941" y="9635"/>
                            <a:pt x="57020" y="13599"/>
                            <a:pt x="48136" y="17193"/>
                          </a:cubicBezTo>
                          <a:cubicBezTo>
                            <a:pt x="46905" y="17690"/>
                            <a:pt x="45521" y="17379"/>
                            <a:pt x="43751" y="18197"/>
                          </a:cubicBezTo>
                          <a:cubicBezTo>
                            <a:pt x="43982" y="34352"/>
                            <a:pt x="42579" y="39770"/>
                            <a:pt x="43751" y="50528"/>
                          </a:cubicBezTo>
                          <a:cubicBezTo>
                            <a:pt x="35242" y="65822"/>
                            <a:pt x="29376" y="65558"/>
                            <a:pt x="22339" y="80901"/>
                          </a:cubicBezTo>
                          <a:cubicBezTo>
                            <a:pt x="17730" y="85256"/>
                            <a:pt x="9077" y="92332"/>
                            <a:pt x="0" y="100809"/>
                          </a:cubicBezTo>
                          <a:cubicBezTo>
                            <a:pt x="11966" y="121121"/>
                            <a:pt x="4957" y="147378"/>
                            <a:pt x="13362" y="164517"/>
                          </a:cubicBezTo>
                          <a:cubicBezTo>
                            <a:pt x="28512" y="164115"/>
                            <a:pt x="31818" y="168171"/>
                            <a:pt x="46282" y="164517"/>
                          </a:cubicBezTo>
                          <a:cubicBezTo>
                            <a:pt x="53704" y="152980"/>
                            <a:pt x="73021" y="143492"/>
                            <a:pt x="88194" y="115239"/>
                          </a:cubicBezTo>
                          <a:cubicBezTo>
                            <a:pt x="97850" y="110259"/>
                            <a:pt x="104995" y="110782"/>
                            <a:pt x="115845" y="103047"/>
                          </a:cubicBezTo>
                          <a:cubicBezTo>
                            <a:pt x="130442" y="93169"/>
                            <a:pt x="140497" y="92005"/>
                            <a:pt x="147162" y="82151"/>
                          </a:cubicBezTo>
                          <a:cubicBezTo>
                            <a:pt x="143500" y="66111"/>
                            <a:pt x="148853" y="52051"/>
                            <a:pt x="147162" y="36855"/>
                          </a:cubicBezTo>
                          <a:cubicBezTo>
                            <a:pt x="138571" y="31085"/>
                            <a:pt x="129919" y="23848"/>
                            <a:pt x="124131" y="20188"/>
                          </a:cubicBezTo>
                          <a:cubicBezTo>
                            <a:pt x="118993" y="15309"/>
                            <a:pt x="116461" y="5049"/>
                            <a:pt x="112623" y="16"/>
                          </a:cubicBezTo>
                          <a:close/>
                        </a:path>
                        <a:path w="147162" h="164534" stroke="0" extrusionOk="0">
                          <a:moveTo>
                            <a:pt x="106854" y="13952"/>
                          </a:moveTo>
                          <a:cubicBezTo>
                            <a:pt x="109219" y="17446"/>
                            <a:pt x="112232" y="24270"/>
                            <a:pt x="114918" y="28151"/>
                          </a:cubicBezTo>
                          <a:cubicBezTo>
                            <a:pt x="125421" y="33849"/>
                            <a:pt x="128392" y="41065"/>
                            <a:pt x="135653" y="43815"/>
                          </a:cubicBezTo>
                          <a:cubicBezTo>
                            <a:pt x="138172" y="51883"/>
                            <a:pt x="134775" y="67453"/>
                            <a:pt x="135653" y="75175"/>
                          </a:cubicBezTo>
                          <a:cubicBezTo>
                            <a:pt x="126327" y="84961"/>
                            <a:pt x="118016" y="83657"/>
                            <a:pt x="110327" y="92106"/>
                          </a:cubicBezTo>
                          <a:cubicBezTo>
                            <a:pt x="101515" y="98139"/>
                            <a:pt x="91945" y="96579"/>
                            <a:pt x="82454" y="104544"/>
                          </a:cubicBezTo>
                          <a:cubicBezTo>
                            <a:pt x="68340" y="130327"/>
                            <a:pt x="54866" y="125399"/>
                            <a:pt x="41220" y="152078"/>
                          </a:cubicBezTo>
                          <a:cubicBezTo>
                            <a:pt x="36639" y="154248"/>
                            <a:pt x="30332" y="151484"/>
                            <a:pt x="22339" y="152078"/>
                          </a:cubicBezTo>
                          <a:cubicBezTo>
                            <a:pt x="16428" y="137612"/>
                            <a:pt x="17729" y="124812"/>
                            <a:pt x="12670" y="105778"/>
                          </a:cubicBezTo>
                          <a:cubicBezTo>
                            <a:pt x="16803" y="102052"/>
                            <a:pt x="26708" y="96782"/>
                            <a:pt x="29947" y="90345"/>
                          </a:cubicBezTo>
                          <a:cubicBezTo>
                            <a:pt x="32182" y="80080"/>
                            <a:pt x="46963" y="69755"/>
                            <a:pt x="55038" y="55003"/>
                          </a:cubicBezTo>
                          <a:cubicBezTo>
                            <a:pt x="54001" y="49427"/>
                            <a:pt x="56264" y="40545"/>
                            <a:pt x="55038" y="28151"/>
                          </a:cubicBezTo>
                          <a:cubicBezTo>
                            <a:pt x="63625" y="25970"/>
                            <a:pt x="73525" y="24116"/>
                            <a:pt x="78069" y="19661"/>
                          </a:cubicBezTo>
                          <a:cubicBezTo>
                            <a:pt x="83638" y="17370"/>
                            <a:pt x="97278" y="19406"/>
                            <a:pt x="106854" y="13952"/>
                          </a:cubicBezTo>
                          <a:close/>
                          <a:moveTo>
                            <a:pt x="112623" y="16"/>
                          </a:moveTo>
                          <a:cubicBezTo>
                            <a:pt x="104175" y="4940"/>
                            <a:pt x="86534" y="1077"/>
                            <a:pt x="75082" y="7486"/>
                          </a:cubicBezTo>
                          <a:cubicBezTo>
                            <a:pt x="74556" y="7711"/>
                            <a:pt x="73930" y="7704"/>
                            <a:pt x="73463" y="7979"/>
                          </a:cubicBezTo>
                          <a:cubicBezTo>
                            <a:pt x="73030" y="8257"/>
                            <a:pt x="72594" y="8524"/>
                            <a:pt x="72315" y="8736"/>
                          </a:cubicBezTo>
                          <a:cubicBezTo>
                            <a:pt x="69087" y="11061"/>
                            <a:pt x="55252" y="14072"/>
                            <a:pt x="48136" y="17193"/>
                          </a:cubicBezTo>
                          <a:cubicBezTo>
                            <a:pt x="46843" y="17759"/>
                            <a:pt x="45109" y="17639"/>
                            <a:pt x="43751" y="18197"/>
                          </a:cubicBezTo>
                          <a:cubicBezTo>
                            <a:pt x="46843" y="25442"/>
                            <a:pt x="40796" y="42992"/>
                            <a:pt x="43751" y="50528"/>
                          </a:cubicBezTo>
                          <a:cubicBezTo>
                            <a:pt x="41109" y="61677"/>
                            <a:pt x="31933" y="65599"/>
                            <a:pt x="22339" y="80901"/>
                          </a:cubicBezTo>
                          <a:cubicBezTo>
                            <a:pt x="17342" y="85414"/>
                            <a:pt x="7236" y="93429"/>
                            <a:pt x="0" y="100809"/>
                          </a:cubicBezTo>
                          <a:cubicBezTo>
                            <a:pt x="10198" y="117876"/>
                            <a:pt x="9208" y="149193"/>
                            <a:pt x="13362" y="164517"/>
                          </a:cubicBezTo>
                          <a:cubicBezTo>
                            <a:pt x="24797" y="161636"/>
                            <a:pt x="36468" y="165204"/>
                            <a:pt x="46282" y="164517"/>
                          </a:cubicBezTo>
                          <a:cubicBezTo>
                            <a:pt x="61767" y="139408"/>
                            <a:pt x="80265" y="134076"/>
                            <a:pt x="88194" y="115239"/>
                          </a:cubicBezTo>
                          <a:cubicBezTo>
                            <a:pt x="97025" y="110869"/>
                            <a:pt x="107020" y="109234"/>
                            <a:pt x="115845" y="103047"/>
                          </a:cubicBezTo>
                          <a:cubicBezTo>
                            <a:pt x="125285" y="95247"/>
                            <a:pt x="135090" y="90687"/>
                            <a:pt x="147162" y="82151"/>
                          </a:cubicBezTo>
                          <a:cubicBezTo>
                            <a:pt x="145345" y="61085"/>
                            <a:pt x="149694" y="48958"/>
                            <a:pt x="147162" y="36855"/>
                          </a:cubicBezTo>
                          <a:cubicBezTo>
                            <a:pt x="138818" y="31232"/>
                            <a:pt x="130049" y="23098"/>
                            <a:pt x="124131" y="20188"/>
                          </a:cubicBezTo>
                          <a:cubicBezTo>
                            <a:pt x="120203" y="15651"/>
                            <a:pt x="117280" y="4614"/>
                            <a:pt x="112623" y="16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530;p76">
              <a:extLst>
                <a:ext uri="{FF2B5EF4-FFF2-40B4-BE49-F238E27FC236}">
                  <a16:creationId xmlns:a16="http://schemas.microsoft.com/office/drawing/2014/main" id="{E81CBD9C-961F-2EF0-5781-DAA5FFC7438C}"/>
                </a:ext>
              </a:extLst>
            </p:cNvPr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868590471">
                    <a:custGeom>
                      <a:avLst/>
                      <a:gdLst>
                        <a:gd name="connsiteX0" fmla="*/ 220167 w 240211"/>
                        <a:gd name="connsiteY0" fmla="*/ 0 h 213038"/>
                        <a:gd name="connsiteX1" fmla="*/ 175503 w 240211"/>
                        <a:gd name="connsiteY1" fmla="*/ 9460 h 213038"/>
                        <a:gd name="connsiteX2" fmla="*/ 158231 w 240211"/>
                        <a:gd name="connsiteY2" fmla="*/ 82384 h 213038"/>
                        <a:gd name="connsiteX3" fmla="*/ 140030 w 240211"/>
                        <a:gd name="connsiteY3" fmla="*/ 69692 h 213038"/>
                        <a:gd name="connsiteX4" fmla="*/ 151319 w 240211"/>
                        <a:gd name="connsiteY4" fmla="*/ 29623 h 213038"/>
                        <a:gd name="connsiteX5" fmla="*/ 89821 w 240211"/>
                        <a:gd name="connsiteY5" fmla="*/ 13934 h 213038"/>
                        <a:gd name="connsiteX6" fmla="*/ 26262 w 240211"/>
                        <a:gd name="connsiteY6" fmla="*/ 35831 h 213038"/>
                        <a:gd name="connsiteX7" fmla="*/ 19587 w 240211"/>
                        <a:gd name="connsiteY7" fmla="*/ 58989 h 213038"/>
                        <a:gd name="connsiteX8" fmla="*/ 50901 w 240211"/>
                        <a:gd name="connsiteY8" fmla="*/ 70441 h 213038"/>
                        <a:gd name="connsiteX9" fmla="*/ 18 w 240211"/>
                        <a:gd name="connsiteY9" fmla="*/ 77654 h 213038"/>
                        <a:gd name="connsiteX10" fmla="*/ 18 w 240211"/>
                        <a:gd name="connsiteY10" fmla="*/ 125922 h 213038"/>
                        <a:gd name="connsiteX11" fmla="*/ 51832 w 240211"/>
                        <a:gd name="connsiteY11" fmla="*/ 125922 h 213038"/>
                        <a:gd name="connsiteX12" fmla="*/ 64726 w 240211"/>
                        <a:gd name="connsiteY12" fmla="*/ 133648 h 213038"/>
                        <a:gd name="connsiteX13" fmla="*/ 11526 w 240211"/>
                        <a:gd name="connsiteY13" fmla="*/ 138379 h 213038"/>
                        <a:gd name="connsiteX14" fmla="*/ 27411 w 240211"/>
                        <a:gd name="connsiteY14" fmla="*/ 170229 h 213038"/>
                        <a:gd name="connsiteX15" fmla="*/ 33174 w 240211"/>
                        <a:gd name="connsiteY15" fmla="*/ 200581 h 213038"/>
                        <a:gd name="connsiteX16" fmla="*/ 86374 w 240211"/>
                        <a:gd name="connsiteY16" fmla="*/ 200581 h 213038"/>
                        <a:gd name="connsiteX17" fmla="*/ 122303 w 240211"/>
                        <a:gd name="connsiteY17" fmla="*/ 180182 h 213038"/>
                        <a:gd name="connsiteX18" fmla="*/ 159599 w 240211"/>
                        <a:gd name="connsiteY18" fmla="*/ 213038 h 213038"/>
                        <a:gd name="connsiteX19" fmla="*/ 192774 w 240211"/>
                        <a:gd name="connsiteY19" fmla="*/ 198847 h 213038"/>
                        <a:gd name="connsiteX20" fmla="*/ 210264 w 240211"/>
                        <a:gd name="connsiteY20" fmla="*/ 173225 h 213038"/>
                        <a:gd name="connsiteX21" fmla="*/ 184238 w 240211"/>
                        <a:gd name="connsiteY21" fmla="*/ 112244 h 213038"/>
                        <a:gd name="connsiteX22" fmla="*/ 204282 w 240211"/>
                        <a:gd name="connsiteY22" fmla="*/ 51520 h 213038"/>
                        <a:gd name="connsiteX23" fmla="*/ 240210 w 240211"/>
                        <a:gd name="connsiteY23" fmla="*/ 21897 h 213038"/>
                        <a:gd name="connsiteX24" fmla="*/ 220167 w 240211"/>
                        <a:gd name="connsiteY24" fmla="*/ 0 h 213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240211" h="213038" fill="none" extrusionOk="0">
                          <a:moveTo>
                            <a:pt x="220167" y="0"/>
                          </a:moveTo>
                          <a:cubicBezTo>
                            <a:pt x="206203" y="3721"/>
                            <a:pt x="188690" y="5007"/>
                            <a:pt x="175503" y="9460"/>
                          </a:cubicBezTo>
                          <a:cubicBezTo>
                            <a:pt x="174747" y="33507"/>
                            <a:pt x="160457" y="46681"/>
                            <a:pt x="158231" y="82384"/>
                          </a:cubicBezTo>
                          <a:cubicBezTo>
                            <a:pt x="149076" y="76467"/>
                            <a:pt x="145611" y="72039"/>
                            <a:pt x="140030" y="69692"/>
                          </a:cubicBezTo>
                          <a:cubicBezTo>
                            <a:pt x="139304" y="57273"/>
                            <a:pt x="146417" y="48056"/>
                            <a:pt x="151319" y="29623"/>
                          </a:cubicBezTo>
                          <a:cubicBezTo>
                            <a:pt x="129522" y="31779"/>
                            <a:pt x="117481" y="16687"/>
                            <a:pt x="89821" y="13934"/>
                          </a:cubicBezTo>
                          <a:cubicBezTo>
                            <a:pt x="78620" y="24258"/>
                            <a:pt x="54293" y="19492"/>
                            <a:pt x="26262" y="35831"/>
                          </a:cubicBezTo>
                          <a:cubicBezTo>
                            <a:pt x="27221" y="42380"/>
                            <a:pt x="19399" y="52103"/>
                            <a:pt x="19587" y="58989"/>
                          </a:cubicBezTo>
                          <a:cubicBezTo>
                            <a:pt x="29517" y="61827"/>
                            <a:pt x="38063" y="67789"/>
                            <a:pt x="50901" y="70441"/>
                          </a:cubicBezTo>
                          <a:cubicBezTo>
                            <a:pt x="26198" y="74576"/>
                            <a:pt x="23683" y="71853"/>
                            <a:pt x="18" y="77654"/>
                          </a:cubicBezTo>
                          <a:cubicBezTo>
                            <a:pt x="1033" y="99099"/>
                            <a:pt x="-2191" y="106400"/>
                            <a:pt x="18" y="125922"/>
                          </a:cubicBezTo>
                          <a:cubicBezTo>
                            <a:pt x="20645" y="123939"/>
                            <a:pt x="40821" y="126038"/>
                            <a:pt x="51832" y="125922"/>
                          </a:cubicBezTo>
                          <a:cubicBezTo>
                            <a:pt x="55688" y="127705"/>
                            <a:pt x="59400" y="131262"/>
                            <a:pt x="64726" y="133648"/>
                          </a:cubicBezTo>
                          <a:cubicBezTo>
                            <a:pt x="47693" y="139930"/>
                            <a:pt x="25072" y="137109"/>
                            <a:pt x="11526" y="138379"/>
                          </a:cubicBezTo>
                          <a:cubicBezTo>
                            <a:pt x="18161" y="145409"/>
                            <a:pt x="16782" y="157763"/>
                            <a:pt x="27411" y="170229"/>
                          </a:cubicBezTo>
                          <a:cubicBezTo>
                            <a:pt x="29187" y="180165"/>
                            <a:pt x="33919" y="190608"/>
                            <a:pt x="33174" y="200581"/>
                          </a:cubicBezTo>
                          <a:cubicBezTo>
                            <a:pt x="55019" y="198518"/>
                            <a:pt x="62626" y="203852"/>
                            <a:pt x="86374" y="200581"/>
                          </a:cubicBezTo>
                          <a:cubicBezTo>
                            <a:pt x="100091" y="190350"/>
                            <a:pt x="110808" y="191629"/>
                            <a:pt x="122303" y="180182"/>
                          </a:cubicBezTo>
                          <a:cubicBezTo>
                            <a:pt x="136295" y="190251"/>
                            <a:pt x="144489" y="207274"/>
                            <a:pt x="159599" y="213038"/>
                          </a:cubicBezTo>
                          <a:cubicBezTo>
                            <a:pt x="174748" y="206053"/>
                            <a:pt x="177744" y="208158"/>
                            <a:pt x="192774" y="198847"/>
                          </a:cubicBezTo>
                          <a:cubicBezTo>
                            <a:pt x="195589" y="189846"/>
                            <a:pt x="205870" y="181473"/>
                            <a:pt x="210264" y="173225"/>
                          </a:cubicBezTo>
                          <a:cubicBezTo>
                            <a:pt x="201037" y="161585"/>
                            <a:pt x="201111" y="136161"/>
                            <a:pt x="184238" y="112244"/>
                          </a:cubicBezTo>
                          <a:cubicBezTo>
                            <a:pt x="187597" y="90216"/>
                            <a:pt x="197272" y="82545"/>
                            <a:pt x="204282" y="51520"/>
                          </a:cubicBezTo>
                          <a:cubicBezTo>
                            <a:pt x="216530" y="39218"/>
                            <a:pt x="224612" y="38768"/>
                            <a:pt x="240210" y="21897"/>
                          </a:cubicBezTo>
                          <a:cubicBezTo>
                            <a:pt x="232039" y="16620"/>
                            <a:pt x="226449" y="3949"/>
                            <a:pt x="220167" y="0"/>
                          </a:cubicBezTo>
                          <a:close/>
                        </a:path>
                        <a:path w="240211" h="213038" stroke="0" extrusionOk="0">
                          <a:moveTo>
                            <a:pt x="220167" y="0"/>
                          </a:moveTo>
                          <a:cubicBezTo>
                            <a:pt x="204334" y="5617"/>
                            <a:pt x="185351" y="5261"/>
                            <a:pt x="175503" y="9460"/>
                          </a:cubicBezTo>
                          <a:cubicBezTo>
                            <a:pt x="175882" y="32443"/>
                            <a:pt x="162673" y="48392"/>
                            <a:pt x="158231" y="82384"/>
                          </a:cubicBezTo>
                          <a:cubicBezTo>
                            <a:pt x="150211" y="78092"/>
                            <a:pt x="147920" y="74717"/>
                            <a:pt x="140030" y="69692"/>
                          </a:cubicBezTo>
                          <a:cubicBezTo>
                            <a:pt x="141786" y="51891"/>
                            <a:pt x="151003" y="41690"/>
                            <a:pt x="151319" y="29623"/>
                          </a:cubicBezTo>
                          <a:cubicBezTo>
                            <a:pt x="124089" y="30447"/>
                            <a:pt x="107842" y="17667"/>
                            <a:pt x="89821" y="13934"/>
                          </a:cubicBezTo>
                          <a:cubicBezTo>
                            <a:pt x="71744" y="28003"/>
                            <a:pt x="54187" y="24178"/>
                            <a:pt x="26262" y="35831"/>
                          </a:cubicBezTo>
                          <a:cubicBezTo>
                            <a:pt x="25332" y="42913"/>
                            <a:pt x="21241" y="49612"/>
                            <a:pt x="19587" y="58989"/>
                          </a:cubicBezTo>
                          <a:cubicBezTo>
                            <a:pt x="31176" y="62059"/>
                            <a:pt x="40206" y="69553"/>
                            <a:pt x="50901" y="70441"/>
                          </a:cubicBezTo>
                          <a:cubicBezTo>
                            <a:pt x="30054" y="77509"/>
                            <a:pt x="23073" y="70002"/>
                            <a:pt x="18" y="77654"/>
                          </a:cubicBezTo>
                          <a:cubicBezTo>
                            <a:pt x="2925" y="92257"/>
                            <a:pt x="-4895" y="108164"/>
                            <a:pt x="18" y="125922"/>
                          </a:cubicBezTo>
                          <a:cubicBezTo>
                            <a:pt x="22483" y="124095"/>
                            <a:pt x="39539" y="129680"/>
                            <a:pt x="51832" y="125922"/>
                          </a:cubicBezTo>
                          <a:cubicBezTo>
                            <a:pt x="57406" y="128315"/>
                            <a:pt x="59315" y="132152"/>
                            <a:pt x="64726" y="133648"/>
                          </a:cubicBezTo>
                          <a:cubicBezTo>
                            <a:pt x="44674" y="139765"/>
                            <a:pt x="27573" y="136698"/>
                            <a:pt x="11526" y="138379"/>
                          </a:cubicBezTo>
                          <a:cubicBezTo>
                            <a:pt x="18888" y="149181"/>
                            <a:pt x="19239" y="157981"/>
                            <a:pt x="27411" y="170229"/>
                          </a:cubicBezTo>
                          <a:cubicBezTo>
                            <a:pt x="28176" y="177709"/>
                            <a:pt x="31348" y="190708"/>
                            <a:pt x="33174" y="200581"/>
                          </a:cubicBezTo>
                          <a:cubicBezTo>
                            <a:pt x="44208" y="195383"/>
                            <a:pt x="60870" y="202010"/>
                            <a:pt x="86374" y="200581"/>
                          </a:cubicBezTo>
                          <a:cubicBezTo>
                            <a:pt x="97123" y="191225"/>
                            <a:pt x="113729" y="189722"/>
                            <a:pt x="122303" y="180182"/>
                          </a:cubicBezTo>
                          <a:cubicBezTo>
                            <a:pt x="134293" y="183933"/>
                            <a:pt x="144258" y="202419"/>
                            <a:pt x="159599" y="213038"/>
                          </a:cubicBezTo>
                          <a:cubicBezTo>
                            <a:pt x="173532" y="206673"/>
                            <a:pt x="176501" y="206116"/>
                            <a:pt x="192774" y="198847"/>
                          </a:cubicBezTo>
                          <a:cubicBezTo>
                            <a:pt x="197745" y="189122"/>
                            <a:pt x="205230" y="180986"/>
                            <a:pt x="210264" y="173225"/>
                          </a:cubicBezTo>
                          <a:cubicBezTo>
                            <a:pt x="197654" y="149092"/>
                            <a:pt x="195217" y="129965"/>
                            <a:pt x="184238" y="112244"/>
                          </a:cubicBezTo>
                          <a:cubicBezTo>
                            <a:pt x="186616" y="81685"/>
                            <a:pt x="196753" y="79780"/>
                            <a:pt x="204282" y="51520"/>
                          </a:cubicBezTo>
                          <a:cubicBezTo>
                            <a:pt x="222065" y="36629"/>
                            <a:pt x="235067" y="31694"/>
                            <a:pt x="240210" y="21897"/>
                          </a:cubicBezTo>
                          <a:cubicBezTo>
                            <a:pt x="233582" y="15527"/>
                            <a:pt x="226624" y="6228"/>
                            <a:pt x="220167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531;p76">
              <a:extLst>
                <a:ext uri="{FF2B5EF4-FFF2-40B4-BE49-F238E27FC236}">
                  <a16:creationId xmlns:a16="http://schemas.microsoft.com/office/drawing/2014/main" id="{869BC20C-5467-8F89-170A-7FE0F9B3BC9A}"/>
                </a:ext>
              </a:extLst>
            </p:cNvPr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791012008">
                    <a:custGeom>
                      <a:avLst/>
                      <a:gdLst>
                        <a:gd name="connsiteX0" fmla="*/ 223851 w 254710"/>
                        <a:gd name="connsiteY0" fmla="*/ 13441 h 226736"/>
                        <a:gd name="connsiteX1" fmla="*/ 237201 w 254710"/>
                        <a:gd name="connsiteY1" fmla="*/ 27868 h 226736"/>
                        <a:gd name="connsiteX2" fmla="*/ 204957 w 254710"/>
                        <a:gd name="connsiteY2" fmla="*/ 54515 h 226736"/>
                        <a:gd name="connsiteX3" fmla="*/ 183545 w 254710"/>
                        <a:gd name="connsiteY3" fmla="*/ 119458 h 226736"/>
                        <a:gd name="connsiteX4" fmla="*/ 209334 w 254710"/>
                        <a:gd name="connsiteY4" fmla="*/ 179197 h 226736"/>
                        <a:gd name="connsiteX5" fmla="*/ 194835 w 254710"/>
                        <a:gd name="connsiteY5" fmla="*/ 200601 h 226736"/>
                        <a:gd name="connsiteX6" fmla="*/ 166493 w 254710"/>
                        <a:gd name="connsiteY6" fmla="*/ 212545 h 226736"/>
                        <a:gd name="connsiteX7" fmla="*/ 128741 w 254710"/>
                        <a:gd name="connsiteY7" fmla="*/ 179689 h 226736"/>
                        <a:gd name="connsiteX8" fmla="*/ 90733 w 254710"/>
                        <a:gd name="connsiteY8" fmla="*/ 201094 h 226736"/>
                        <a:gd name="connsiteX9" fmla="*/ 43752 w 254710"/>
                        <a:gd name="connsiteY9" fmla="*/ 201094 h 226736"/>
                        <a:gd name="connsiteX10" fmla="*/ 38919 w 254710"/>
                        <a:gd name="connsiteY10" fmla="*/ 175708 h 226736"/>
                        <a:gd name="connsiteX11" fmla="*/ 26718 w 254710"/>
                        <a:gd name="connsiteY11" fmla="*/ 150579 h 226736"/>
                        <a:gd name="connsiteX12" fmla="*/ 90040 w 254710"/>
                        <a:gd name="connsiteY12" fmla="*/ 144843 h 226736"/>
                        <a:gd name="connsiteX13" fmla="*/ 59181 w 254710"/>
                        <a:gd name="connsiteY13" fmla="*/ 126435 h 226736"/>
                        <a:gd name="connsiteX14" fmla="*/ 11745 w 254710"/>
                        <a:gd name="connsiteY14" fmla="*/ 126435 h 226736"/>
                        <a:gd name="connsiteX15" fmla="*/ 11745 w 254710"/>
                        <a:gd name="connsiteY15" fmla="*/ 89854 h 226736"/>
                        <a:gd name="connsiteX16" fmla="*/ 81979 w 254710"/>
                        <a:gd name="connsiteY16" fmla="*/ 79881 h 226736"/>
                        <a:gd name="connsiteX17" fmla="*/ 32481 w 254710"/>
                        <a:gd name="connsiteY17" fmla="*/ 61729 h 226736"/>
                        <a:gd name="connsiteX18" fmla="*/ 36621 w 254710"/>
                        <a:gd name="connsiteY18" fmla="*/ 47282 h 226736"/>
                        <a:gd name="connsiteX19" fmla="*/ 95803 w 254710"/>
                        <a:gd name="connsiteY19" fmla="*/ 27139 h 226736"/>
                        <a:gd name="connsiteX20" fmla="*/ 149696 w 254710"/>
                        <a:gd name="connsiteY20" fmla="*/ 40817 h 226736"/>
                        <a:gd name="connsiteX21" fmla="*/ 139100 w 254710"/>
                        <a:gd name="connsiteY21" fmla="*/ 78896 h 226736"/>
                        <a:gd name="connsiteX22" fmla="*/ 167660 w 254710"/>
                        <a:gd name="connsiteY22" fmla="*/ 99059 h 226736"/>
                        <a:gd name="connsiteX23" fmla="*/ 185843 w 254710"/>
                        <a:gd name="connsiteY23" fmla="*/ 21404 h 226736"/>
                        <a:gd name="connsiteX24" fmla="*/ 223851 w 254710"/>
                        <a:gd name="connsiteY24" fmla="*/ 13441 h 226736"/>
                        <a:gd name="connsiteX25" fmla="*/ 227754 w 254710"/>
                        <a:gd name="connsiteY25" fmla="*/ 0 h 226736"/>
                        <a:gd name="connsiteX26" fmla="*/ 176633 w 254710"/>
                        <a:gd name="connsiteY26" fmla="*/ 10702 h 226736"/>
                        <a:gd name="connsiteX27" fmla="*/ 160511 w 254710"/>
                        <a:gd name="connsiteY27" fmla="*/ 79152 h 226736"/>
                        <a:gd name="connsiteX28" fmla="*/ 152687 w 254710"/>
                        <a:gd name="connsiteY28" fmla="*/ 73673 h 226736"/>
                        <a:gd name="connsiteX29" fmla="*/ 164195 w 254710"/>
                        <a:gd name="connsiteY29" fmla="*/ 31850 h 226736"/>
                        <a:gd name="connsiteX30" fmla="*/ 95347 w 254710"/>
                        <a:gd name="connsiteY30" fmla="*/ 14446 h 226736"/>
                        <a:gd name="connsiteX31" fmla="*/ 27411 w 254710"/>
                        <a:gd name="connsiteY31" fmla="*/ 37585 h 226736"/>
                        <a:gd name="connsiteX32" fmla="*/ 18201 w 254710"/>
                        <a:gd name="connsiteY32" fmla="*/ 69692 h 226736"/>
                        <a:gd name="connsiteX33" fmla="*/ 31314 w 254710"/>
                        <a:gd name="connsiteY33" fmla="*/ 74658 h 226736"/>
                        <a:gd name="connsiteX34" fmla="*/ 0 w 254710"/>
                        <a:gd name="connsiteY34" fmla="*/ 78896 h 226736"/>
                        <a:gd name="connsiteX35" fmla="*/ 0 w 254710"/>
                        <a:gd name="connsiteY35" fmla="*/ 138871 h 226736"/>
                        <a:gd name="connsiteX36" fmla="*/ 18420 w 254710"/>
                        <a:gd name="connsiteY36" fmla="*/ 138871 h 226736"/>
                        <a:gd name="connsiteX37" fmla="*/ 8061 w 254710"/>
                        <a:gd name="connsiteY37" fmla="*/ 139877 h 226736"/>
                        <a:gd name="connsiteX38" fmla="*/ 27630 w 254710"/>
                        <a:gd name="connsiteY38" fmla="*/ 178940 h 226736"/>
                        <a:gd name="connsiteX39" fmla="*/ 34323 w 254710"/>
                        <a:gd name="connsiteY39" fmla="*/ 213530 h 226736"/>
                        <a:gd name="connsiteX40" fmla="*/ 93505 w 254710"/>
                        <a:gd name="connsiteY40" fmla="*/ 213530 h 226736"/>
                        <a:gd name="connsiteX41" fmla="*/ 127355 w 254710"/>
                        <a:gd name="connsiteY41" fmla="*/ 194373 h 226736"/>
                        <a:gd name="connsiteX42" fmla="*/ 164432 w 254710"/>
                        <a:gd name="connsiteY42" fmla="*/ 226716 h 226736"/>
                        <a:gd name="connsiteX43" fmla="*/ 202203 w 254710"/>
                        <a:gd name="connsiteY43" fmla="*/ 211047 h 226736"/>
                        <a:gd name="connsiteX44" fmla="*/ 222684 w 254710"/>
                        <a:gd name="connsiteY44" fmla="*/ 180675 h 226736"/>
                        <a:gd name="connsiteX45" fmla="*/ 196202 w 254710"/>
                        <a:gd name="connsiteY45" fmla="*/ 118709 h 226736"/>
                        <a:gd name="connsiteX46" fmla="*/ 214860 w 254710"/>
                        <a:gd name="connsiteY46" fmla="*/ 61966 h 226736"/>
                        <a:gd name="connsiteX47" fmla="*/ 254710 w 254710"/>
                        <a:gd name="connsiteY47" fmla="*/ 29366 h 226736"/>
                        <a:gd name="connsiteX48" fmla="*/ 227754 w 254710"/>
                        <a:gd name="connsiteY48" fmla="*/ 0 h 2267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</a:cxnLst>
                      <a:rect l="l" t="t" r="r" b="b"/>
                      <a:pathLst>
                        <a:path w="254710" h="226736" fill="none" extrusionOk="0">
                          <a:moveTo>
                            <a:pt x="223851" y="13441"/>
                          </a:moveTo>
                          <a:cubicBezTo>
                            <a:pt x="229475" y="16509"/>
                            <a:pt x="232469" y="23451"/>
                            <a:pt x="237201" y="27868"/>
                          </a:cubicBezTo>
                          <a:cubicBezTo>
                            <a:pt x="228042" y="41123"/>
                            <a:pt x="218638" y="39736"/>
                            <a:pt x="204957" y="54515"/>
                          </a:cubicBezTo>
                          <a:cubicBezTo>
                            <a:pt x="197602" y="80967"/>
                            <a:pt x="186782" y="87436"/>
                            <a:pt x="183545" y="119458"/>
                          </a:cubicBezTo>
                          <a:cubicBezTo>
                            <a:pt x="193707" y="129360"/>
                            <a:pt x="192456" y="155461"/>
                            <a:pt x="209334" y="179197"/>
                          </a:cubicBezTo>
                          <a:cubicBezTo>
                            <a:pt x="202275" y="189906"/>
                            <a:pt x="200908" y="190696"/>
                            <a:pt x="194835" y="200601"/>
                          </a:cubicBezTo>
                          <a:cubicBezTo>
                            <a:pt x="187002" y="203973"/>
                            <a:pt x="179914" y="206204"/>
                            <a:pt x="166493" y="212545"/>
                          </a:cubicBezTo>
                          <a:cubicBezTo>
                            <a:pt x="144791" y="201145"/>
                            <a:pt x="143665" y="188361"/>
                            <a:pt x="128741" y="179689"/>
                          </a:cubicBezTo>
                          <a:cubicBezTo>
                            <a:pt x="110916" y="190508"/>
                            <a:pt x="96495" y="192523"/>
                            <a:pt x="90733" y="201094"/>
                          </a:cubicBezTo>
                          <a:cubicBezTo>
                            <a:pt x="79671" y="201256"/>
                            <a:pt x="61823" y="198923"/>
                            <a:pt x="43752" y="201094"/>
                          </a:cubicBezTo>
                          <a:cubicBezTo>
                            <a:pt x="40757" y="193784"/>
                            <a:pt x="41500" y="184404"/>
                            <a:pt x="38919" y="175708"/>
                          </a:cubicBezTo>
                          <a:cubicBezTo>
                            <a:pt x="34740" y="167936"/>
                            <a:pt x="32449" y="157573"/>
                            <a:pt x="26718" y="150579"/>
                          </a:cubicBezTo>
                          <a:cubicBezTo>
                            <a:pt x="46546" y="143599"/>
                            <a:pt x="60999" y="149048"/>
                            <a:pt x="90040" y="144843"/>
                          </a:cubicBezTo>
                          <a:cubicBezTo>
                            <a:pt x="76648" y="137017"/>
                            <a:pt x="70379" y="130451"/>
                            <a:pt x="59181" y="126435"/>
                          </a:cubicBezTo>
                          <a:cubicBezTo>
                            <a:pt x="46236" y="131733"/>
                            <a:pt x="22804" y="122009"/>
                            <a:pt x="11745" y="126435"/>
                          </a:cubicBezTo>
                          <a:cubicBezTo>
                            <a:pt x="7516" y="115931"/>
                            <a:pt x="14078" y="102485"/>
                            <a:pt x="11745" y="89854"/>
                          </a:cubicBezTo>
                          <a:cubicBezTo>
                            <a:pt x="28673" y="80505"/>
                            <a:pt x="59426" y="89570"/>
                            <a:pt x="81979" y="79881"/>
                          </a:cubicBezTo>
                          <a:cubicBezTo>
                            <a:pt x="59628" y="75148"/>
                            <a:pt x="56257" y="70169"/>
                            <a:pt x="32481" y="61729"/>
                          </a:cubicBezTo>
                          <a:cubicBezTo>
                            <a:pt x="34295" y="57013"/>
                            <a:pt x="35668" y="51331"/>
                            <a:pt x="36621" y="47282"/>
                          </a:cubicBezTo>
                          <a:cubicBezTo>
                            <a:pt x="64670" y="34660"/>
                            <a:pt x="71711" y="36951"/>
                            <a:pt x="95803" y="27139"/>
                          </a:cubicBezTo>
                          <a:cubicBezTo>
                            <a:pt x="122733" y="29692"/>
                            <a:pt x="132440" y="41820"/>
                            <a:pt x="149696" y="40817"/>
                          </a:cubicBezTo>
                          <a:cubicBezTo>
                            <a:pt x="148955" y="55104"/>
                            <a:pt x="141142" y="63764"/>
                            <a:pt x="139100" y="78896"/>
                          </a:cubicBezTo>
                          <a:cubicBezTo>
                            <a:pt x="151916" y="83917"/>
                            <a:pt x="159544" y="93436"/>
                            <a:pt x="167660" y="99059"/>
                          </a:cubicBezTo>
                          <a:cubicBezTo>
                            <a:pt x="169042" y="72766"/>
                            <a:pt x="182892" y="44880"/>
                            <a:pt x="185843" y="21404"/>
                          </a:cubicBezTo>
                          <a:cubicBezTo>
                            <a:pt x="194584" y="17524"/>
                            <a:pt x="209189" y="16809"/>
                            <a:pt x="223851" y="13441"/>
                          </a:cubicBezTo>
                          <a:close/>
                          <a:moveTo>
                            <a:pt x="227754" y="0"/>
                          </a:moveTo>
                          <a:cubicBezTo>
                            <a:pt x="217083" y="5890"/>
                            <a:pt x="197948" y="2550"/>
                            <a:pt x="176633" y="10702"/>
                          </a:cubicBezTo>
                          <a:cubicBezTo>
                            <a:pt x="174830" y="30070"/>
                            <a:pt x="160408" y="58799"/>
                            <a:pt x="160511" y="79152"/>
                          </a:cubicBezTo>
                          <a:cubicBezTo>
                            <a:pt x="158793" y="77958"/>
                            <a:pt x="154703" y="74391"/>
                            <a:pt x="152687" y="73673"/>
                          </a:cubicBezTo>
                          <a:cubicBezTo>
                            <a:pt x="156250" y="59585"/>
                            <a:pt x="164195" y="42767"/>
                            <a:pt x="164195" y="31850"/>
                          </a:cubicBezTo>
                          <a:cubicBezTo>
                            <a:pt x="130613" y="29910"/>
                            <a:pt x="129859" y="22752"/>
                            <a:pt x="95347" y="14446"/>
                          </a:cubicBezTo>
                          <a:cubicBezTo>
                            <a:pt x="80686" y="20844"/>
                            <a:pt x="45030" y="31245"/>
                            <a:pt x="27411" y="37585"/>
                          </a:cubicBezTo>
                          <a:cubicBezTo>
                            <a:pt x="27834" y="49707"/>
                            <a:pt x="18732" y="54889"/>
                            <a:pt x="18201" y="69692"/>
                          </a:cubicBezTo>
                          <a:cubicBezTo>
                            <a:pt x="22279" y="71096"/>
                            <a:pt x="26225" y="73716"/>
                            <a:pt x="31314" y="74658"/>
                          </a:cubicBezTo>
                          <a:cubicBezTo>
                            <a:pt x="25359" y="78370"/>
                            <a:pt x="12430" y="75380"/>
                            <a:pt x="0" y="78896"/>
                          </a:cubicBezTo>
                          <a:cubicBezTo>
                            <a:pt x="4730" y="106616"/>
                            <a:pt x="-6961" y="118338"/>
                            <a:pt x="0" y="138871"/>
                          </a:cubicBezTo>
                          <a:cubicBezTo>
                            <a:pt x="8363" y="138461"/>
                            <a:pt x="9477" y="138910"/>
                            <a:pt x="18420" y="138871"/>
                          </a:cubicBezTo>
                          <a:cubicBezTo>
                            <a:pt x="13374" y="140491"/>
                            <a:pt x="10737" y="139447"/>
                            <a:pt x="8061" y="139877"/>
                          </a:cubicBezTo>
                          <a:cubicBezTo>
                            <a:pt x="18814" y="150873"/>
                            <a:pt x="19048" y="166415"/>
                            <a:pt x="27630" y="178940"/>
                          </a:cubicBezTo>
                          <a:cubicBezTo>
                            <a:pt x="28005" y="187755"/>
                            <a:pt x="33527" y="204542"/>
                            <a:pt x="34323" y="213530"/>
                          </a:cubicBezTo>
                          <a:cubicBezTo>
                            <a:pt x="55968" y="209722"/>
                            <a:pt x="76114" y="219567"/>
                            <a:pt x="93505" y="213530"/>
                          </a:cubicBezTo>
                          <a:cubicBezTo>
                            <a:pt x="102677" y="206463"/>
                            <a:pt x="112803" y="204432"/>
                            <a:pt x="127355" y="194373"/>
                          </a:cubicBezTo>
                          <a:cubicBezTo>
                            <a:pt x="141046" y="202515"/>
                            <a:pt x="145820" y="215925"/>
                            <a:pt x="164432" y="226716"/>
                          </a:cubicBezTo>
                          <a:cubicBezTo>
                            <a:pt x="172090" y="222849"/>
                            <a:pt x="186864" y="218129"/>
                            <a:pt x="202203" y="211047"/>
                          </a:cubicBezTo>
                          <a:cubicBezTo>
                            <a:pt x="203038" y="202691"/>
                            <a:pt x="213604" y="194947"/>
                            <a:pt x="222684" y="180675"/>
                          </a:cubicBezTo>
                          <a:cubicBezTo>
                            <a:pt x="213053" y="165628"/>
                            <a:pt x="207522" y="136699"/>
                            <a:pt x="196202" y="118709"/>
                          </a:cubicBezTo>
                          <a:cubicBezTo>
                            <a:pt x="199522" y="93849"/>
                            <a:pt x="206956" y="88667"/>
                            <a:pt x="214860" y="61966"/>
                          </a:cubicBezTo>
                          <a:cubicBezTo>
                            <a:pt x="224974" y="48389"/>
                            <a:pt x="244738" y="38038"/>
                            <a:pt x="254710" y="29366"/>
                          </a:cubicBezTo>
                          <a:cubicBezTo>
                            <a:pt x="245382" y="24912"/>
                            <a:pt x="237369" y="6102"/>
                            <a:pt x="227754" y="0"/>
                          </a:cubicBezTo>
                          <a:close/>
                        </a:path>
                        <a:path w="254710" h="226736" stroke="0" extrusionOk="0">
                          <a:moveTo>
                            <a:pt x="223851" y="13441"/>
                          </a:moveTo>
                          <a:cubicBezTo>
                            <a:pt x="227561" y="16848"/>
                            <a:pt x="232113" y="23290"/>
                            <a:pt x="237201" y="27868"/>
                          </a:cubicBezTo>
                          <a:cubicBezTo>
                            <a:pt x="230852" y="36092"/>
                            <a:pt x="213059" y="47466"/>
                            <a:pt x="204957" y="54515"/>
                          </a:cubicBezTo>
                          <a:cubicBezTo>
                            <a:pt x="196521" y="84771"/>
                            <a:pt x="182426" y="100201"/>
                            <a:pt x="183545" y="119458"/>
                          </a:cubicBezTo>
                          <a:cubicBezTo>
                            <a:pt x="192751" y="131300"/>
                            <a:pt x="194699" y="157186"/>
                            <a:pt x="209334" y="179197"/>
                          </a:cubicBezTo>
                          <a:cubicBezTo>
                            <a:pt x="206469" y="188005"/>
                            <a:pt x="198097" y="195307"/>
                            <a:pt x="194835" y="200601"/>
                          </a:cubicBezTo>
                          <a:cubicBezTo>
                            <a:pt x="185189" y="204698"/>
                            <a:pt x="175352" y="206873"/>
                            <a:pt x="166493" y="212545"/>
                          </a:cubicBezTo>
                          <a:cubicBezTo>
                            <a:pt x="149343" y="200459"/>
                            <a:pt x="146747" y="189053"/>
                            <a:pt x="128741" y="179689"/>
                          </a:cubicBezTo>
                          <a:cubicBezTo>
                            <a:pt x="122677" y="188818"/>
                            <a:pt x="101456" y="191001"/>
                            <a:pt x="90733" y="201094"/>
                          </a:cubicBezTo>
                          <a:cubicBezTo>
                            <a:pt x="68783" y="202030"/>
                            <a:pt x="59035" y="197848"/>
                            <a:pt x="43752" y="201094"/>
                          </a:cubicBezTo>
                          <a:cubicBezTo>
                            <a:pt x="40194" y="192383"/>
                            <a:pt x="42428" y="185825"/>
                            <a:pt x="38919" y="175708"/>
                          </a:cubicBezTo>
                          <a:cubicBezTo>
                            <a:pt x="30635" y="165162"/>
                            <a:pt x="32989" y="158583"/>
                            <a:pt x="26718" y="150579"/>
                          </a:cubicBezTo>
                          <a:cubicBezTo>
                            <a:pt x="54522" y="147064"/>
                            <a:pt x="61296" y="149714"/>
                            <a:pt x="90040" y="144843"/>
                          </a:cubicBezTo>
                          <a:cubicBezTo>
                            <a:pt x="78055" y="141536"/>
                            <a:pt x="70394" y="131943"/>
                            <a:pt x="59181" y="126435"/>
                          </a:cubicBezTo>
                          <a:cubicBezTo>
                            <a:pt x="43760" y="128537"/>
                            <a:pt x="23288" y="123285"/>
                            <a:pt x="11745" y="126435"/>
                          </a:cubicBezTo>
                          <a:cubicBezTo>
                            <a:pt x="11134" y="113279"/>
                            <a:pt x="12439" y="105905"/>
                            <a:pt x="11745" y="89854"/>
                          </a:cubicBezTo>
                          <a:cubicBezTo>
                            <a:pt x="33847" y="78162"/>
                            <a:pt x="53866" y="84781"/>
                            <a:pt x="81979" y="79881"/>
                          </a:cubicBezTo>
                          <a:cubicBezTo>
                            <a:pt x="63590" y="78280"/>
                            <a:pt x="53968" y="68866"/>
                            <a:pt x="32481" y="61729"/>
                          </a:cubicBezTo>
                          <a:cubicBezTo>
                            <a:pt x="33827" y="56386"/>
                            <a:pt x="35560" y="51860"/>
                            <a:pt x="36621" y="47282"/>
                          </a:cubicBezTo>
                          <a:cubicBezTo>
                            <a:pt x="60154" y="36146"/>
                            <a:pt x="74931" y="35652"/>
                            <a:pt x="95803" y="27139"/>
                          </a:cubicBezTo>
                          <a:cubicBezTo>
                            <a:pt x="123035" y="28177"/>
                            <a:pt x="127090" y="37064"/>
                            <a:pt x="149696" y="40817"/>
                          </a:cubicBezTo>
                          <a:cubicBezTo>
                            <a:pt x="146628" y="54654"/>
                            <a:pt x="139544" y="62527"/>
                            <a:pt x="139100" y="78896"/>
                          </a:cubicBezTo>
                          <a:cubicBezTo>
                            <a:pt x="153219" y="86816"/>
                            <a:pt x="154118" y="90312"/>
                            <a:pt x="167660" y="99059"/>
                          </a:cubicBezTo>
                          <a:cubicBezTo>
                            <a:pt x="172110" y="73749"/>
                            <a:pt x="185888" y="55840"/>
                            <a:pt x="185843" y="21404"/>
                          </a:cubicBezTo>
                          <a:cubicBezTo>
                            <a:pt x="197050" y="17737"/>
                            <a:pt x="212904" y="16665"/>
                            <a:pt x="223851" y="13441"/>
                          </a:cubicBezTo>
                          <a:close/>
                          <a:moveTo>
                            <a:pt x="227754" y="0"/>
                          </a:moveTo>
                          <a:cubicBezTo>
                            <a:pt x="216517" y="8419"/>
                            <a:pt x="186591" y="4845"/>
                            <a:pt x="176633" y="10702"/>
                          </a:cubicBezTo>
                          <a:cubicBezTo>
                            <a:pt x="177591" y="28472"/>
                            <a:pt x="161030" y="51418"/>
                            <a:pt x="160511" y="79152"/>
                          </a:cubicBezTo>
                          <a:cubicBezTo>
                            <a:pt x="157003" y="77944"/>
                            <a:pt x="156436" y="75764"/>
                            <a:pt x="152687" y="73673"/>
                          </a:cubicBezTo>
                          <a:cubicBezTo>
                            <a:pt x="150513" y="63586"/>
                            <a:pt x="161385" y="53264"/>
                            <a:pt x="164195" y="31850"/>
                          </a:cubicBezTo>
                          <a:cubicBezTo>
                            <a:pt x="144186" y="31682"/>
                            <a:pt x="122745" y="17900"/>
                            <a:pt x="95347" y="14446"/>
                          </a:cubicBezTo>
                          <a:cubicBezTo>
                            <a:pt x="68062" y="25868"/>
                            <a:pt x="41376" y="26183"/>
                            <a:pt x="27411" y="37585"/>
                          </a:cubicBezTo>
                          <a:cubicBezTo>
                            <a:pt x="26831" y="51151"/>
                            <a:pt x="20200" y="61914"/>
                            <a:pt x="18201" y="69692"/>
                          </a:cubicBezTo>
                          <a:cubicBezTo>
                            <a:pt x="21671" y="70392"/>
                            <a:pt x="26200" y="73563"/>
                            <a:pt x="31314" y="74658"/>
                          </a:cubicBezTo>
                          <a:cubicBezTo>
                            <a:pt x="20507" y="76753"/>
                            <a:pt x="10467" y="74021"/>
                            <a:pt x="0" y="78896"/>
                          </a:cubicBezTo>
                          <a:cubicBezTo>
                            <a:pt x="689" y="106686"/>
                            <a:pt x="-2715" y="114746"/>
                            <a:pt x="0" y="138871"/>
                          </a:cubicBezTo>
                          <a:cubicBezTo>
                            <a:pt x="5723" y="138367"/>
                            <a:pt x="13248" y="139926"/>
                            <a:pt x="18420" y="138871"/>
                          </a:cubicBezTo>
                          <a:cubicBezTo>
                            <a:pt x="15252" y="139221"/>
                            <a:pt x="10309" y="139144"/>
                            <a:pt x="8061" y="139877"/>
                          </a:cubicBezTo>
                          <a:cubicBezTo>
                            <a:pt x="17205" y="154733"/>
                            <a:pt x="21983" y="170913"/>
                            <a:pt x="27630" y="178940"/>
                          </a:cubicBezTo>
                          <a:cubicBezTo>
                            <a:pt x="26551" y="191055"/>
                            <a:pt x="33373" y="202824"/>
                            <a:pt x="34323" y="213530"/>
                          </a:cubicBezTo>
                          <a:cubicBezTo>
                            <a:pt x="57542" y="211089"/>
                            <a:pt x="70527" y="218878"/>
                            <a:pt x="93505" y="213530"/>
                          </a:cubicBezTo>
                          <a:cubicBezTo>
                            <a:pt x="102516" y="203891"/>
                            <a:pt x="116462" y="201317"/>
                            <a:pt x="127355" y="194373"/>
                          </a:cubicBezTo>
                          <a:cubicBezTo>
                            <a:pt x="137788" y="200739"/>
                            <a:pt x="152297" y="218400"/>
                            <a:pt x="164432" y="226716"/>
                          </a:cubicBezTo>
                          <a:cubicBezTo>
                            <a:pt x="172383" y="222147"/>
                            <a:pt x="189153" y="218305"/>
                            <a:pt x="202203" y="211047"/>
                          </a:cubicBezTo>
                          <a:cubicBezTo>
                            <a:pt x="204291" y="200308"/>
                            <a:pt x="217278" y="194740"/>
                            <a:pt x="222684" y="180675"/>
                          </a:cubicBezTo>
                          <a:cubicBezTo>
                            <a:pt x="213007" y="163272"/>
                            <a:pt x="207610" y="139333"/>
                            <a:pt x="196202" y="118709"/>
                          </a:cubicBezTo>
                          <a:cubicBezTo>
                            <a:pt x="201571" y="100989"/>
                            <a:pt x="210223" y="90227"/>
                            <a:pt x="214860" y="61966"/>
                          </a:cubicBezTo>
                          <a:cubicBezTo>
                            <a:pt x="229800" y="46190"/>
                            <a:pt x="244535" y="42787"/>
                            <a:pt x="254710" y="29366"/>
                          </a:cubicBezTo>
                          <a:cubicBezTo>
                            <a:pt x="239282" y="18637"/>
                            <a:pt x="238275" y="8779"/>
                            <a:pt x="22775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532;p76">
              <a:extLst>
                <a:ext uri="{FF2B5EF4-FFF2-40B4-BE49-F238E27FC236}">
                  <a16:creationId xmlns:a16="http://schemas.microsoft.com/office/drawing/2014/main" id="{7957C201-F601-D909-3AFF-9C4B48BA55E7}"/>
                </a:ext>
              </a:extLst>
            </p:cNvPr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032217414">
                    <a:custGeom>
                      <a:avLst/>
                      <a:gdLst>
                        <a:gd name="connsiteX0" fmla="*/ 47453 w 70489"/>
                        <a:gd name="connsiteY0" fmla="*/ 25 h 129195"/>
                        <a:gd name="connsiteX1" fmla="*/ 37316 w 70489"/>
                        <a:gd name="connsiteY1" fmla="*/ 26394 h 129195"/>
                        <a:gd name="connsiteX2" fmla="*/ 26736 w 70489"/>
                        <a:gd name="connsiteY2" fmla="*/ 65708 h 129195"/>
                        <a:gd name="connsiteX3" fmla="*/ 18672 w 70489"/>
                        <a:gd name="connsiteY3" fmla="*/ 32363 h 129195"/>
                        <a:gd name="connsiteX4" fmla="*/ 21 w 70489"/>
                        <a:gd name="connsiteY4" fmla="*/ 63977 h 129195"/>
                        <a:gd name="connsiteX5" fmla="*/ 7147 w 70489"/>
                        <a:gd name="connsiteY5" fmla="*/ 99053 h 129195"/>
                        <a:gd name="connsiteX6" fmla="*/ 18672 w 70489"/>
                        <a:gd name="connsiteY6" fmla="*/ 129169 h 129195"/>
                        <a:gd name="connsiteX7" fmla="*/ 55749 w 70489"/>
                        <a:gd name="connsiteY7" fmla="*/ 98821 h 129195"/>
                        <a:gd name="connsiteX8" fmla="*/ 70489 w 70489"/>
                        <a:gd name="connsiteY8" fmla="*/ 63486 h 129195"/>
                        <a:gd name="connsiteX9" fmla="*/ 70489 w 70489"/>
                        <a:gd name="connsiteY9" fmla="*/ 26394 h 129195"/>
                        <a:gd name="connsiteX10" fmla="*/ 47453 w 70489"/>
                        <a:gd name="connsiteY10" fmla="*/ 25 h 129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0489" h="129195" fill="none" extrusionOk="0">
                          <a:moveTo>
                            <a:pt x="47453" y="25"/>
                          </a:moveTo>
                          <a:cubicBezTo>
                            <a:pt x="44728" y="13462"/>
                            <a:pt x="39785" y="13381"/>
                            <a:pt x="37316" y="26394"/>
                          </a:cubicBezTo>
                          <a:cubicBezTo>
                            <a:pt x="35450" y="41359"/>
                            <a:pt x="28045" y="46651"/>
                            <a:pt x="26736" y="65708"/>
                          </a:cubicBezTo>
                          <a:cubicBezTo>
                            <a:pt x="22125" y="57973"/>
                            <a:pt x="25277" y="47311"/>
                            <a:pt x="18672" y="32363"/>
                          </a:cubicBezTo>
                          <a:cubicBezTo>
                            <a:pt x="12307" y="45347"/>
                            <a:pt x="3501" y="55459"/>
                            <a:pt x="21" y="63977"/>
                          </a:cubicBezTo>
                          <a:cubicBezTo>
                            <a:pt x="4662" y="73230"/>
                            <a:pt x="4467" y="86905"/>
                            <a:pt x="7147" y="99053"/>
                          </a:cubicBezTo>
                          <a:cubicBezTo>
                            <a:pt x="10696" y="108199"/>
                            <a:pt x="12860" y="123317"/>
                            <a:pt x="18672" y="129169"/>
                          </a:cubicBezTo>
                          <a:cubicBezTo>
                            <a:pt x="36286" y="113342"/>
                            <a:pt x="49305" y="111405"/>
                            <a:pt x="55749" y="98821"/>
                          </a:cubicBezTo>
                          <a:cubicBezTo>
                            <a:pt x="61713" y="82654"/>
                            <a:pt x="69786" y="76055"/>
                            <a:pt x="70489" y="63486"/>
                          </a:cubicBezTo>
                          <a:cubicBezTo>
                            <a:pt x="69814" y="48888"/>
                            <a:pt x="71306" y="42345"/>
                            <a:pt x="70489" y="26394"/>
                          </a:cubicBezTo>
                          <a:cubicBezTo>
                            <a:pt x="59541" y="17914"/>
                            <a:pt x="58764" y="6940"/>
                            <a:pt x="47453" y="25"/>
                          </a:cubicBezTo>
                          <a:close/>
                        </a:path>
                        <a:path w="70489" h="129195" stroke="0" extrusionOk="0">
                          <a:moveTo>
                            <a:pt x="47453" y="25"/>
                          </a:moveTo>
                          <a:cubicBezTo>
                            <a:pt x="46356" y="7369"/>
                            <a:pt x="39922" y="19159"/>
                            <a:pt x="37316" y="26394"/>
                          </a:cubicBezTo>
                          <a:cubicBezTo>
                            <a:pt x="39280" y="36242"/>
                            <a:pt x="29196" y="49998"/>
                            <a:pt x="26736" y="65708"/>
                          </a:cubicBezTo>
                          <a:cubicBezTo>
                            <a:pt x="23097" y="52775"/>
                            <a:pt x="22876" y="43859"/>
                            <a:pt x="18672" y="32363"/>
                          </a:cubicBezTo>
                          <a:cubicBezTo>
                            <a:pt x="14606" y="46943"/>
                            <a:pt x="6005" y="46989"/>
                            <a:pt x="21" y="63977"/>
                          </a:cubicBezTo>
                          <a:cubicBezTo>
                            <a:pt x="5260" y="76985"/>
                            <a:pt x="3881" y="91373"/>
                            <a:pt x="7147" y="99053"/>
                          </a:cubicBezTo>
                          <a:cubicBezTo>
                            <a:pt x="10670" y="108149"/>
                            <a:pt x="12942" y="114328"/>
                            <a:pt x="18672" y="129169"/>
                          </a:cubicBezTo>
                          <a:cubicBezTo>
                            <a:pt x="29938" y="117155"/>
                            <a:pt x="47399" y="108349"/>
                            <a:pt x="55749" y="98821"/>
                          </a:cubicBezTo>
                          <a:cubicBezTo>
                            <a:pt x="59391" y="87862"/>
                            <a:pt x="65701" y="78074"/>
                            <a:pt x="70489" y="63486"/>
                          </a:cubicBezTo>
                          <a:cubicBezTo>
                            <a:pt x="66193" y="45885"/>
                            <a:pt x="70701" y="43630"/>
                            <a:pt x="70489" y="26394"/>
                          </a:cubicBezTo>
                          <a:cubicBezTo>
                            <a:pt x="63389" y="21763"/>
                            <a:pt x="59679" y="8751"/>
                            <a:pt x="47453" y="2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533;p76">
              <a:extLst>
                <a:ext uri="{FF2B5EF4-FFF2-40B4-BE49-F238E27FC236}">
                  <a16:creationId xmlns:a16="http://schemas.microsoft.com/office/drawing/2014/main" id="{165D0812-CD95-CEE3-D190-79104C60C27E}"/>
                </a:ext>
              </a:extLst>
            </p:cNvPr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38185571">
                    <a:custGeom>
                      <a:avLst/>
                      <a:gdLst>
                        <a:gd name="connsiteX0" fmla="*/ 55520 w 82472"/>
                        <a:gd name="connsiteY0" fmla="*/ 22671 h 150343"/>
                        <a:gd name="connsiteX1" fmla="*/ 70942 w 82472"/>
                        <a:gd name="connsiteY1" fmla="*/ 40081 h 150343"/>
                        <a:gd name="connsiteX2" fmla="*/ 70942 w 82472"/>
                        <a:gd name="connsiteY2" fmla="*/ 73442 h 150343"/>
                        <a:gd name="connsiteX3" fmla="*/ 57359 w 82472"/>
                        <a:gd name="connsiteY3" fmla="*/ 106036 h 150343"/>
                        <a:gd name="connsiteX4" fmla="*/ 27413 w 82472"/>
                        <a:gd name="connsiteY4" fmla="*/ 130678 h 150343"/>
                        <a:gd name="connsiteX5" fmla="*/ 19133 w 82472"/>
                        <a:gd name="connsiteY5" fmla="*/ 108773 h 150343"/>
                        <a:gd name="connsiteX6" fmla="*/ 12453 w 82472"/>
                        <a:gd name="connsiteY6" fmla="*/ 76419 h 150343"/>
                        <a:gd name="connsiteX7" fmla="*/ 22580 w 82472"/>
                        <a:gd name="connsiteY7" fmla="*/ 58754 h 150343"/>
                        <a:gd name="connsiteX8" fmla="*/ 32485 w 82472"/>
                        <a:gd name="connsiteY8" fmla="*/ 100293 h 150343"/>
                        <a:gd name="connsiteX9" fmla="*/ 48839 w 82472"/>
                        <a:gd name="connsiteY9" fmla="*/ 40081 h 150343"/>
                        <a:gd name="connsiteX10" fmla="*/ 55520 w 82472"/>
                        <a:gd name="connsiteY10" fmla="*/ 22671 h 150343"/>
                        <a:gd name="connsiteX11" fmla="*/ 51833 w 82472"/>
                        <a:gd name="connsiteY11" fmla="*/ 15 h 150343"/>
                        <a:gd name="connsiteX12" fmla="*/ 38011 w 82472"/>
                        <a:gd name="connsiteY12" fmla="*/ 35856 h 150343"/>
                        <a:gd name="connsiteX13" fmla="*/ 33178 w 82472"/>
                        <a:gd name="connsiteY13" fmla="*/ 53507 h 150343"/>
                        <a:gd name="connsiteX14" fmla="*/ 27191 w 82472"/>
                        <a:gd name="connsiteY14" fmla="*/ 28129 h 150343"/>
                        <a:gd name="connsiteX15" fmla="*/ 16 w 82472"/>
                        <a:gd name="connsiteY15" fmla="*/ 74164 h 150343"/>
                        <a:gd name="connsiteX16" fmla="*/ 8082 w 82472"/>
                        <a:gd name="connsiteY16" fmla="*/ 112501 h 150343"/>
                        <a:gd name="connsiteX17" fmla="*/ 22580 w 82472"/>
                        <a:gd name="connsiteY17" fmla="*/ 150327 h 150343"/>
                        <a:gd name="connsiteX18" fmla="*/ 66571 w 82472"/>
                        <a:gd name="connsiteY18" fmla="*/ 114005 h 150343"/>
                        <a:gd name="connsiteX19" fmla="*/ 82001 w 82472"/>
                        <a:gd name="connsiteY19" fmla="*/ 77156 h 150343"/>
                        <a:gd name="connsiteX20" fmla="*/ 82455 w 82472"/>
                        <a:gd name="connsiteY20" fmla="*/ 35105 h 150343"/>
                        <a:gd name="connsiteX21" fmla="*/ 51833 w 82472"/>
                        <a:gd name="connsiteY21" fmla="*/ 15 h 150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82472" h="150343" fill="none" extrusionOk="0">
                          <a:moveTo>
                            <a:pt x="55520" y="22671"/>
                          </a:moveTo>
                          <a:cubicBezTo>
                            <a:pt x="62199" y="30098"/>
                            <a:pt x="63509" y="34568"/>
                            <a:pt x="70942" y="40081"/>
                          </a:cubicBezTo>
                          <a:cubicBezTo>
                            <a:pt x="71787" y="47174"/>
                            <a:pt x="70891" y="60202"/>
                            <a:pt x="70942" y="73442"/>
                          </a:cubicBezTo>
                          <a:cubicBezTo>
                            <a:pt x="70176" y="83681"/>
                            <a:pt x="60991" y="96611"/>
                            <a:pt x="57359" y="106036"/>
                          </a:cubicBezTo>
                          <a:cubicBezTo>
                            <a:pt x="48622" y="117728"/>
                            <a:pt x="33798" y="120319"/>
                            <a:pt x="27413" y="130678"/>
                          </a:cubicBezTo>
                          <a:cubicBezTo>
                            <a:pt x="23718" y="123086"/>
                            <a:pt x="24141" y="118602"/>
                            <a:pt x="19133" y="108773"/>
                          </a:cubicBezTo>
                          <a:cubicBezTo>
                            <a:pt x="17056" y="99403"/>
                            <a:pt x="18300" y="85137"/>
                            <a:pt x="12453" y="76419"/>
                          </a:cubicBezTo>
                          <a:cubicBezTo>
                            <a:pt x="13319" y="70205"/>
                            <a:pt x="21612" y="64427"/>
                            <a:pt x="22580" y="58754"/>
                          </a:cubicBezTo>
                          <a:cubicBezTo>
                            <a:pt x="32043" y="76514"/>
                            <a:pt x="27824" y="83533"/>
                            <a:pt x="32485" y="100293"/>
                          </a:cubicBezTo>
                          <a:cubicBezTo>
                            <a:pt x="31252" y="86290"/>
                            <a:pt x="43649" y="70673"/>
                            <a:pt x="48839" y="40081"/>
                          </a:cubicBezTo>
                          <a:cubicBezTo>
                            <a:pt x="49985" y="36452"/>
                            <a:pt x="53474" y="31733"/>
                            <a:pt x="55520" y="22671"/>
                          </a:cubicBezTo>
                          <a:close/>
                          <a:moveTo>
                            <a:pt x="51833" y="15"/>
                          </a:moveTo>
                          <a:cubicBezTo>
                            <a:pt x="51297" y="9799"/>
                            <a:pt x="42222" y="22950"/>
                            <a:pt x="38011" y="35856"/>
                          </a:cubicBezTo>
                          <a:cubicBezTo>
                            <a:pt x="38822" y="39910"/>
                            <a:pt x="32955" y="48752"/>
                            <a:pt x="33178" y="53507"/>
                          </a:cubicBezTo>
                          <a:cubicBezTo>
                            <a:pt x="29815" y="44256"/>
                            <a:pt x="29274" y="36096"/>
                            <a:pt x="27191" y="28129"/>
                          </a:cubicBezTo>
                          <a:cubicBezTo>
                            <a:pt x="22400" y="41209"/>
                            <a:pt x="2958" y="60201"/>
                            <a:pt x="16" y="74164"/>
                          </a:cubicBezTo>
                          <a:cubicBezTo>
                            <a:pt x="6977" y="85259"/>
                            <a:pt x="4731" y="102152"/>
                            <a:pt x="8082" y="112501"/>
                          </a:cubicBezTo>
                          <a:cubicBezTo>
                            <a:pt x="15168" y="120074"/>
                            <a:pt x="18055" y="143332"/>
                            <a:pt x="22580" y="150327"/>
                          </a:cubicBezTo>
                          <a:cubicBezTo>
                            <a:pt x="43260" y="130853"/>
                            <a:pt x="52513" y="131496"/>
                            <a:pt x="66571" y="114005"/>
                          </a:cubicBezTo>
                          <a:cubicBezTo>
                            <a:pt x="69712" y="95741"/>
                            <a:pt x="76712" y="96032"/>
                            <a:pt x="82001" y="77156"/>
                          </a:cubicBezTo>
                          <a:cubicBezTo>
                            <a:pt x="81184" y="61261"/>
                            <a:pt x="84118" y="45492"/>
                            <a:pt x="82455" y="35105"/>
                          </a:cubicBezTo>
                          <a:cubicBezTo>
                            <a:pt x="65583" y="22991"/>
                            <a:pt x="61542" y="9428"/>
                            <a:pt x="51833" y="15"/>
                          </a:cubicBezTo>
                          <a:close/>
                        </a:path>
                        <a:path w="82472" h="150343" stroke="0" extrusionOk="0">
                          <a:moveTo>
                            <a:pt x="55520" y="22671"/>
                          </a:moveTo>
                          <a:cubicBezTo>
                            <a:pt x="60496" y="26300"/>
                            <a:pt x="63987" y="32873"/>
                            <a:pt x="70942" y="40081"/>
                          </a:cubicBezTo>
                          <a:cubicBezTo>
                            <a:pt x="74819" y="48656"/>
                            <a:pt x="67485" y="58610"/>
                            <a:pt x="70942" y="73442"/>
                          </a:cubicBezTo>
                          <a:cubicBezTo>
                            <a:pt x="68867" y="83910"/>
                            <a:pt x="57800" y="94891"/>
                            <a:pt x="57359" y="106036"/>
                          </a:cubicBezTo>
                          <a:cubicBezTo>
                            <a:pt x="44013" y="119111"/>
                            <a:pt x="38697" y="116182"/>
                            <a:pt x="27413" y="130678"/>
                          </a:cubicBezTo>
                          <a:cubicBezTo>
                            <a:pt x="21041" y="121243"/>
                            <a:pt x="23313" y="115218"/>
                            <a:pt x="19133" y="108773"/>
                          </a:cubicBezTo>
                          <a:cubicBezTo>
                            <a:pt x="17272" y="102140"/>
                            <a:pt x="17330" y="84567"/>
                            <a:pt x="12453" y="76419"/>
                          </a:cubicBezTo>
                          <a:cubicBezTo>
                            <a:pt x="14813" y="71079"/>
                            <a:pt x="19913" y="64028"/>
                            <a:pt x="22580" y="58754"/>
                          </a:cubicBezTo>
                          <a:cubicBezTo>
                            <a:pt x="27660" y="68379"/>
                            <a:pt x="26210" y="84781"/>
                            <a:pt x="32485" y="100293"/>
                          </a:cubicBezTo>
                          <a:cubicBezTo>
                            <a:pt x="34516" y="78056"/>
                            <a:pt x="47686" y="60583"/>
                            <a:pt x="48839" y="40081"/>
                          </a:cubicBezTo>
                          <a:cubicBezTo>
                            <a:pt x="49496" y="32216"/>
                            <a:pt x="54147" y="29330"/>
                            <a:pt x="55520" y="22671"/>
                          </a:cubicBezTo>
                          <a:close/>
                          <a:moveTo>
                            <a:pt x="51833" y="15"/>
                          </a:moveTo>
                          <a:cubicBezTo>
                            <a:pt x="50531" y="14116"/>
                            <a:pt x="41390" y="21762"/>
                            <a:pt x="38011" y="35856"/>
                          </a:cubicBezTo>
                          <a:cubicBezTo>
                            <a:pt x="37714" y="40552"/>
                            <a:pt x="34870" y="47235"/>
                            <a:pt x="33178" y="53507"/>
                          </a:cubicBezTo>
                          <a:cubicBezTo>
                            <a:pt x="29848" y="48317"/>
                            <a:pt x="32033" y="36135"/>
                            <a:pt x="27191" y="28129"/>
                          </a:cubicBezTo>
                          <a:cubicBezTo>
                            <a:pt x="21848" y="42290"/>
                            <a:pt x="2496" y="58766"/>
                            <a:pt x="16" y="74164"/>
                          </a:cubicBezTo>
                          <a:cubicBezTo>
                            <a:pt x="5595" y="90808"/>
                            <a:pt x="4246" y="102945"/>
                            <a:pt x="8082" y="112501"/>
                          </a:cubicBezTo>
                          <a:cubicBezTo>
                            <a:pt x="12369" y="123083"/>
                            <a:pt x="16097" y="139169"/>
                            <a:pt x="22580" y="150327"/>
                          </a:cubicBezTo>
                          <a:cubicBezTo>
                            <a:pt x="36334" y="132094"/>
                            <a:pt x="51795" y="131541"/>
                            <a:pt x="66571" y="114005"/>
                          </a:cubicBezTo>
                          <a:cubicBezTo>
                            <a:pt x="71848" y="97267"/>
                            <a:pt x="78499" y="86459"/>
                            <a:pt x="82001" y="77156"/>
                          </a:cubicBezTo>
                          <a:cubicBezTo>
                            <a:pt x="80827" y="61051"/>
                            <a:pt x="83103" y="47751"/>
                            <a:pt x="82455" y="35105"/>
                          </a:cubicBezTo>
                          <a:cubicBezTo>
                            <a:pt x="70794" y="21832"/>
                            <a:pt x="63296" y="5998"/>
                            <a:pt x="51833" y="1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534;p76">
              <a:extLst>
                <a:ext uri="{FF2B5EF4-FFF2-40B4-BE49-F238E27FC236}">
                  <a16:creationId xmlns:a16="http://schemas.microsoft.com/office/drawing/2014/main" id="{EF500C95-25BF-DF18-C929-07EF53D72B56}"/>
                </a:ext>
              </a:extLst>
            </p:cNvPr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547169316">
                    <a:custGeom>
                      <a:avLst/>
                      <a:gdLst>
                        <a:gd name="connsiteX0" fmla="*/ 35945 w 54604"/>
                        <a:gd name="connsiteY0" fmla="*/ 22 h 55029"/>
                        <a:gd name="connsiteX1" fmla="*/ 15900 w 54604"/>
                        <a:gd name="connsiteY1" fmla="*/ 16695 h 55029"/>
                        <a:gd name="connsiteX2" fmla="*/ 16 w 54604"/>
                        <a:gd name="connsiteY2" fmla="*/ 28873 h 55029"/>
                        <a:gd name="connsiteX3" fmla="*/ 27427 w 54604"/>
                        <a:gd name="connsiteY3" fmla="*/ 55006 h 55029"/>
                        <a:gd name="connsiteX4" fmla="*/ 54604 w 54604"/>
                        <a:gd name="connsiteY4" fmla="*/ 55006 h 55029"/>
                        <a:gd name="connsiteX5" fmla="*/ 35945 w 54604"/>
                        <a:gd name="connsiteY5" fmla="*/ 22 h 550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4604" h="55029" fill="none" extrusionOk="0">
                          <a:moveTo>
                            <a:pt x="35945" y="22"/>
                          </a:moveTo>
                          <a:cubicBezTo>
                            <a:pt x="32092" y="5880"/>
                            <a:pt x="23464" y="7032"/>
                            <a:pt x="15900" y="16695"/>
                          </a:cubicBezTo>
                          <a:cubicBezTo>
                            <a:pt x="10642" y="20741"/>
                            <a:pt x="3981" y="25423"/>
                            <a:pt x="16" y="28873"/>
                          </a:cubicBezTo>
                          <a:cubicBezTo>
                            <a:pt x="13417" y="35537"/>
                            <a:pt x="17957" y="49132"/>
                            <a:pt x="27427" y="55006"/>
                          </a:cubicBezTo>
                          <a:cubicBezTo>
                            <a:pt x="38705" y="53312"/>
                            <a:pt x="46300" y="56917"/>
                            <a:pt x="54604" y="55006"/>
                          </a:cubicBezTo>
                          <a:cubicBezTo>
                            <a:pt x="44162" y="33779"/>
                            <a:pt x="46530" y="13865"/>
                            <a:pt x="35945" y="22"/>
                          </a:cubicBezTo>
                          <a:close/>
                        </a:path>
                        <a:path w="54604" h="55029" stroke="0" extrusionOk="0">
                          <a:moveTo>
                            <a:pt x="35945" y="22"/>
                          </a:moveTo>
                          <a:cubicBezTo>
                            <a:pt x="29952" y="7158"/>
                            <a:pt x="23475" y="6642"/>
                            <a:pt x="15900" y="16695"/>
                          </a:cubicBezTo>
                          <a:cubicBezTo>
                            <a:pt x="11391" y="20541"/>
                            <a:pt x="7350" y="22235"/>
                            <a:pt x="16" y="28873"/>
                          </a:cubicBezTo>
                          <a:cubicBezTo>
                            <a:pt x="12307" y="40123"/>
                            <a:pt x="13911" y="43463"/>
                            <a:pt x="27427" y="55006"/>
                          </a:cubicBezTo>
                          <a:cubicBezTo>
                            <a:pt x="32872" y="52745"/>
                            <a:pt x="41348" y="55252"/>
                            <a:pt x="54604" y="55006"/>
                          </a:cubicBezTo>
                          <a:cubicBezTo>
                            <a:pt x="43308" y="36903"/>
                            <a:pt x="42063" y="11814"/>
                            <a:pt x="35945" y="2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535;p76">
              <a:extLst>
                <a:ext uri="{FF2B5EF4-FFF2-40B4-BE49-F238E27FC236}">
                  <a16:creationId xmlns:a16="http://schemas.microsoft.com/office/drawing/2014/main" id="{93E0AE6A-1D5F-3CC9-3A37-D80037970637}"/>
                </a:ext>
              </a:extLst>
            </p:cNvPr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181619151">
                    <a:custGeom>
                      <a:avLst/>
                      <a:gdLst>
                        <a:gd name="connsiteX0" fmla="*/ 42388 w 72113"/>
                        <a:gd name="connsiteY0" fmla="*/ 20183 h 71446"/>
                        <a:gd name="connsiteX1" fmla="*/ 55750 w 72113"/>
                        <a:gd name="connsiteY1" fmla="*/ 59007 h 71446"/>
                        <a:gd name="connsiteX2" fmla="*/ 38703 w 72113"/>
                        <a:gd name="connsiteY2" fmla="*/ 59007 h 71446"/>
                        <a:gd name="connsiteX3" fmla="*/ 18439 w 72113"/>
                        <a:gd name="connsiteY3" fmla="*/ 39595 h 71446"/>
                        <a:gd name="connsiteX4" fmla="*/ 42388 w 72113"/>
                        <a:gd name="connsiteY4" fmla="*/ 20183 h 71446"/>
                        <a:gd name="connsiteX5" fmla="*/ 47911 w 72113"/>
                        <a:gd name="connsiteY5" fmla="*/ 21 h 71446"/>
                        <a:gd name="connsiteX6" fmla="*/ 21669 w 72113"/>
                        <a:gd name="connsiteY6" fmla="*/ 21919 h 71446"/>
                        <a:gd name="connsiteX7" fmla="*/ 21 w 72113"/>
                        <a:gd name="connsiteY7" fmla="*/ 38587 h 71446"/>
                        <a:gd name="connsiteX8" fmla="*/ 34325 w 72113"/>
                        <a:gd name="connsiteY8" fmla="*/ 71446 h 71446"/>
                        <a:gd name="connsiteX9" fmla="*/ 72091 w 72113"/>
                        <a:gd name="connsiteY9" fmla="*/ 71446 h 71446"/>
                        <a:gd name="connsiteX10" fmla="*/ 47911 w 72113"/>
                        <a:gd name="connsiteY10" fmla="*/ 21 h 714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2113" h="71446" fill="none" extrusionOk="0">
                          <a:moveTo>
                            <a:pt x="42388" y="20183"/>
                          </a:moveTo>
                          <a:cubicBezTo>
                            <a:pt x="49394" y="30177"/>
                            <a:pt x="49939" y="44945"/>
                            <a:pt x="55750" y="59007"/>
                          </a:cubicBezTo>
                          <a:cubicBezTo>
                            <a:pt x="47777" y="60889"/>
                            <a:pt x="46902" y="57755"/>
                            <a:pt x="38703" y="59007"/>
                          </a:cubicBezTo>
                          <a:cubicBezTo>
                            <a:pt x="33015" y="54404"/>
                            <a:pt x="27535" y="45982"/>
                            <a:pt x="18439" y="39595"/>
                          </a:cubicBezTo>
                          <a:cubicBezTo>
                            <a:pt x="25721" y="29446"/>
                            <a:pt x="34505" y="29630"/>
                            <a:pt x="42388" y="20183"/>
                          </a:cubicBezTo>
                          <a:close/>
                          <a:moveTo>
                            <a:pt x="47911" y="21"/>
                          </a:moveTo>
                          <a:cubicBezTo>
                            <a:pt x="40830" y="7073"/>
                            <a:pt x="30230" y="9657"/>
                            <a:pt x="21669" y="21919"/>
                          </a:cubicBezTo>
                          <a:cubicBezTo>
                            <a:pt x="14196" y="31210"/>
                            <a:pt x="7027" y="29167"/>
                            <a:pt x="21" y="38587"/>
                          </a:cubicBezTo>
                          <a:cubicBezTo>
                            <a:pt x="16937" y="51759"/>
                            <a:pt x="21395" y="62341"/>
                            <a:pt x="34325" y="71446"/>
                          </a:cubicBezTo>
                          <a:cubicBezTo>
                            <a:pt x="46828" y="67827"/>
                            <a:pt x="56102" y="74649"/>
                            <a:pt x="72091" y="71446"/>
                          </a:cubicBezTo>
                          <a:cubicBezTo>
                            <a:pt x="53212" y="41538"/>
                            <a:pt x="58645" y="31145"/>
                            <a:pt x="47911" y="21"/>
                          </a:cubicBezTo>
                          <a:close/>
                        </a:path>
                        <a:path w="72113" h="71446" stroke="0" extrusionOk="0">
                          <a:moveTo>
                            <a:pt x="42388" y="20183"/>
                          </a:moveTo>
                          <a:cubicBezTo>
                            <a:pt x="51864" y="37495"/>
                            <a:pt x="48833" y="50032"/>
                            <a:pt x="55750" y="59007"/>
                          </a:cubicBezTo>
                          <a:cubicBezTo>
                            <a:pt x="48855" y="59213"/>
                            <a:pt x="46294" y="57668"/>
                            <a:pt x="38703" y="59007"/>
                          </a:cubicBezTo>
                          <a:cubicBezTo>
                            <a:pt x="30058" y="54973"/>
                            <a:pt x="28123" y="44267"/>
                            <a:pt x="18439" y="39595"/>
                          </a:cubicBezTo>
                          <a:cubicBezTo>
                            <a:pt x="29131" y="29164"/>
                            <a:pt x="38653" y="25606"/>
                            <a:pt x="42388" y="20183"/>
                          </a:cubicBezTo>
                          <a:close/>
                          <a:moveTo>
                            <a:pt x="47911" y="21"/>
                          </a:moveTo>
                          <a:cubicBezTo>
                            <a:pt x="40640" y="6345"/>
                            <a:pt x="33649" y="11211"/>
                            <a:pt x="21669" y="21919"/>
                          </a:cubicBezTo>
                          <a:cubicBezTo>
                            <a:pt x="13049" y="30805"/>
                            <a:pt x="4892" y="34691"/>
                            <a:pt x="21" y="38587"/>
                          </a:cubicBezTo>
                          <a:cubicBezTo>
                            <a:pt x="11122" y="42683"/>
                            <a:pt x="24959" y="66651"/>
                            <a:pt x="34325" y="71446"/>
                          </a:cubicBezTo>
                          <a:cubicBezTo>
                            <a:pt x="53101" y="66983"/>
                            <a:pt x="56509" y="73379"/>
                            <a:pt x="72091" y="71446"/>
                          </a:cubicBezTo>
                          <a:cubicBezTo>
                            <a:pt x="59306" y="57199"/>
                            <a:pt x="53826" y="17017"/>
                            <a:pt x="47911" y="21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536;p76">
              <a:extLst>
                <a:ext uri="{FF2B5EF4-FFF2-40B4-BE49-F238E27FC236}">
                  <a16:creationId xmlns:a16="http://schemas.microsoft.com/office/drawing/2014/main" id="{217EBEC5-6242-4359-EA56-40476CBEAB2D}"/>
                </a:ext>
              </a:extLst>
            </p:cNvPr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536301231">
                    <a:custGeom>
                      <a:avLst/>
                      <a:gdLst>
                        <a:gd name="connsiteX0" fmla="*/ 401835 w 1866977"/>
                        <a:gd name="connsiteY0" fmla="*/ 0 h 3064431"/>
                        <a:gd name="connsiteX1" fmla="*/ 362478 w 1866977"/>
                        <a:gd name="connsiteY1" fmla="*/ 16260 h 3064431"/>
                        <a:gd name="connsiteX2" fmla="*/ 304901 w 1866977"/>
                        <a:gd name="connsiteY2" fmla="*/ 52604 h 3064431"/>
                        <a:gd name="connsiteX3" fmla="*/ 261841 w 1866977"/>
                        <a:gd name="connsiteY3" fmla="*/ 80729 h 3064431"/>
                        <a:gd name="connsiteX4" fmla="*/ 261841 w 1866977"/>
                        <a:gd name="connsiteY4" fmla="*/ 99394 h 3064431"/>
                        <a:gd name="connsiteX5" fmla="*/ 279112 w 1866977"/>
                        <a:gd name="connsiteY5" fmla="*/ 164592 h 3064431"/>
                        <a:gd name="connsiteX6" fmla="*/ 283271 w 1866977"/>
                        <a:gd name="connsiteY6" fmla="*/ 198197 h 3064431"/>
                        <a:gd name="connsiteX7" fmla="*/ 244807 w 1866977"/>
                        <a:gd name="connsiteY7" fmla="*/ 186253 h 3064431"/>
                        <a:gd name="connsiteX8" fmla="*/ 230982 w 1866977"/>
                        <a:gd name="connsiteY8" fmla="*/ 174802 h 3064431"/>
                        <a:gd name="connsiteX9" fmla="*/ 183309 w 1866977"/>
                        <a:gd name="connsiteY9" fmla="*/ 197941 h 3064431"/>
                        <a:gd name="connsiteX10" fmla="*/ 169958 w 1866977"/>
                        <a:gd name="connsiteY10" fmla="*/ 228313 h 3064431"/>
                        <a:gd name="connsiteX11" fmla="*/ 169958 w 1866977"/>
                        <a:gd name="connsiteY11" fmla="*/ 248456 h 3064431"/>
                        <a:gd name="connsiteX12" fmla="*/ 217395 w 1866977"/>
                        <a:gd name="connsiteY12" fmla="*/ 256182 h 3064431"/>
                        <a:gd name="connsiteX13" fmla="*/ 253324 w 1866977"/>
                        <a:gd name="connsiteY13" fmla="*/ 253186 h 3064431"/>
                        <a:gd name="connsiteX14" fmla="*/ 253324 w 1866977"/>
                        <a:gd name="connsiteY14" fmla="*/ 253186 h 3064431"/>
                        <a:gd name="connsiteX15" fmla="*/ 223158 w 1866977"/>
                        <a:gd name="connsiteY15" fmla="*/ 292762 h 3064431"/>
                        <a:gd name="connsiteX16" fmla="*/ 169265 w 1866977"/>
                        <a:gd name="connsiteY16" fmla="*/ 304450 h 3064431"/>
                        <a:gd name="connsiteX17" fmla="*/ 133574 w 1866977"/>
                        <a:gd name="connsiteY17" fmla="*/ 352482 h 3064431"/>
                        <a:gd name="connsiteX18" fmla="*/ 108004 w 1866977"/>
                        <a:gd name="connsiteY18" fmla="*/ 396039 h 3064431"/>
                        <a:gd name="connsiteX19" fmla="*/ 118145 w 1866977"/>
                        <a:gd name="connsiteY19" fmla="*/ 438099 h 3064431"/>
                        <a:gd name="connsiteX20" fmla="*/ 139793 w 1866977"/>
                        <a:gd name="connsiteY20" fmla="*/ 462992 h 3064431"/>
                        <a:gd name="connsiteX21" fmla="*/ 174336 w 1866977"/>
                        <a:gd name="connsiteY21" fmla="*/ 494093 h 3064431"/>
                        <a:gd name="connsiteX22" fmla="*/ 152687 w 1866977"/>
                        <a:gd name="connsiteY22" fmla="*/ 529432 h 3064431"/>
                        <a:gd name="connsiteX23" fmla="*/ 51813 w 1866977"/>
                        <a:gd name="connsiteY23" fmla="*/ 595143 h 3064431"/>
                        <a:gd name="connsiteX24" fmla="*/ 0 w 1866977"/>
                        <a:gd name="connsiteY24" fmla="*/ 623012 h 3064431"/>
                        <a:gd name="connsiteX25" fmla="*/ 0 w 1866977"/>
                        <a:gd name="connsiteY25" fmla="*/ 623012 h 3064431"/>
                        <a:gd name="connsiteX26" fmla="*/ 79225 w 1866977"/>
                        <a:gd name="connsiteY26" fmla="*/ 609078 h 3064431"/>
                        <a:gd name="connsiteX27" fmla="*/ 185625 w 1866977"/>
                        <a:gd name="connsiteY27" fmla="*/ 562288 h 3064431"/>
                        <a:gd name="connsiteX28" fmla="*/ 227535 w 1866977"/>
                        <a:gd name="connsiteY28" fmla="*/ 509526 h 3064431"/>
                        <a:gd name="connsiteX29" fmla="*/ 263464 w 1866977"/>
                        <a:gd name="connsiteY29" fmla="*/ 475192 h 3064431"/>
                        <a:gd name="connsiteX30" fmla="*/ 307910 w 1866977"/>
                        <a:gd name="connsiteY30" fmla="*/ 441095 h 3064431"/>
                        <a:gd name="connsiteX31" fmla="*/ 280735 w 1866977"/>
                        <a:gd name="connsiteY31" fmla="*/ 495335 h 3064431"/>
                        <a:gd name="connsiteX32" fmla="*/ 315278 w 1866977"/>
                        <a:gd name="connsiteY32" fmla="*/ 487629 h 3064431"/>
                        <a:gd name="connsiteX33" fmla="*/ 361329 w 1866977"/>
                        <a:gd name="connsiteY33" fmla="*/ 468964 h 3064431"/>
                        <a:gd name="connsiteX34" fmla="*/ 362095 w 1866977"/>
                        <a:gd name="connsiteY34" fmla="*/ 468668 h 3064431"/>
                        <a:gd name="connsiteX35" fmla="*/ 448834 w 1866977"/>
                        <a:gd name="connsiteY35" fmla="*/ 518730 h 3064431"/>
                        <a:gd name="connsiteX36" fmla="*/ 476246 w 1866977"/>
                        <a:gd name="connsiteY36" fmla="*/ 573246 h 3064431"/>
                        <a:gd name="connsiteX37" fmla="*/ 489140 w 1866977"/>
                        <a:gd name="connsiteY37" fmla="*/ 652379 h 3064431"/>
                        <a:gd name="connsiteX38" fmla="*/ 477632 w 1866977"/>
                        <a:gd name="connsiteY38" fmla="*/ 711606 h 3064431"/>
                        <a:gd name="connsiteX39" fmla="*/ 467492 w 1866977"/>
                        <a:gd name="connsiteY39" fmla="*/ 751931 h 3064431"/>
                        <a:gd name="connsiteX40" fmla="*/ 482009 w 1866977"/>
                        <a:gd name="connsiteY40" fmla="*/ 789261 h 3064431"/>
                        <a:gd name="connsiteX41" fmla="*/ 499280 w 1866977"/>
                        <a:gd name="connsiteY41" fmla="*/ 730034 h 3064431"/>
                        <a:gd name="connsiteX42" fmla="*/ 519305 w 1866977"/>
                        <a:gd name="connsiteY42" fmla="*/ 711606 h 3064431"/>
                        <a:gd name="connsiteX43" fmla="*/ 532437 w 1866977"/>
                        <a:gd name="connsiteY43" fmla="*/ 798465 h 3064431"/>
                        <a:gd name="connsiteX44" fmla="*/ 555471 w 1866977"/>
                        <a:gd name="connsiteY44" fmla="*/ 857455 h 3064431"/>
                        <a:gd name="connsiteX45" fmla="*/ 512174 w 1866977"/>
                        <a:gd name="connsiteY45" fmla="*/ 828088 h 3064431"/>
                        <a:gd name="connsiteX46" fmla="*/ 508034 w 1866977"/>
                        <a:gd name="connsiteY46" fmla="*/ 857455 h 3064431"/>
                        <a:gd name="connsiteX47" fmla="*/ 539568 w 1866977"/>
                        <a:gd name="connsiteY47" fmla="*/ 932114 h 3064431"/>
                        <a:gd name="connsiteX48" fmla="*/ 535209 w 1866977"/>
                        <a:gd name="connsiteY48" fmla="*/ 983378 h 3064431"/>
                        <a:gd name="connsiteX49" fmla="*/ 512174 w 1866977"/>
                        <a:gd name="connsiteY49" fmla="*/ 1033144 h 3064431"/>
                        <a:gd name="connsiteX50" fmla="*/ 503657 w 1866977"/>
                        <a:gd name="connsiteY50" fmla="*/ 1118762 h 3064431"/>
                        <a:gd name="connsiteX51" fmla="*/ 509402 w 1866977"/>
                        <a:gd name="connsiteY51" fmla="*/ 1207355 h 3064431"/>
                        <a:gd name="connsiteX52" fmla="*/ 540954 w 1866977"/>
                        <a:gd name="connsiteY52" fmla="*/ 1261615 h 3064431"/>
                        <a:gd name="connsiteX53" fmla="*/ 572742 w 1866977"/>
                        <a:gd name="connsiteY53" fmla="*/ 1285010 h 3064431"/>
                        <a:gd name="connsiteX54" fmla="*/ 595759 w 1866977"/>
                        <a:gd name="connsiteY54" fmla="*/ 1353441 h 3064431"/>
                        <a:gd name="connsiteX55" fmla="*/ 611662 w 1866977"/>
                        <a:gd name="connsiteY55" fmla="*/ 1413417 h 3064431"/>
                        <a:gd name="connsiteX56" fmla="*/ 621565 w 1866977"/>
                        <a:gd name="connsiteY56" fmla="*/ 1452737 h 3064431"/>
                        <a:gd name="connsiteX57" fmla="*/ 668072 w 1866977"/>
                        <a:gd name="connsiteY57" fmla="*/ 1505755 h 3064431"/>
                        <a:gd name="connsiteX58" fmla="*/ 668072 w 1866977"/>
                        <a:gd name="connsiteY58" fmla="*/ 1505755 h 3064431"/>
                        <a:gd name="connsiteX59" fmla="*/ 657476 w 1866977"/>
                        <a:gd name="connsiteY59" fmla="*/ 1443533 h 3064431"/>
                        <a:gd name="connsiteX60" fmla="*/ 630301 w 1866977"/>
                        <a:gd name="connsiteY60" fmla="*/ 1406203 h 3064431"/>
                        <a:gd name="connsiteX61" fmla="*/ 618793 w 1866977"/>
                        <a:gd name="connsiteY61" fmla="*/ 1317610 h 3064431"/>
                        <a:gd name="connsiteX62" fmla="*/ 644581 w 1866977"/>
                        <a:gd name="connsiteY62" fmla="*/ 1350209 h 3064431"/>
                        <a:gd name="connsiteX63" fmla="*/ 660485 w 1866977"/>
                        <a:gd name="connsiteY63" fmla="*/ 1413417 h 3064431"/>
                        <a:gd name="connsiteX64" fmla="*/ 700772 w 1866977"/>
                        <a:gd name="connsiteY64" fmla="*/ 1454235 h 3064431"/>
                        <a:gd name="connsiteX65" fmla="*/ 738087 w 1866977"/>
                        <a:gd name="connsiteY65" fmla="*/ 1524164 h 3064431"/>
                        <a:gd name="connsiteX66" fmla="*/ 741078 w 1866977"/>
                        <a:gd name="connsiteY66" fmla="*/ 1569219 h 3064431"/>
                        <a:gd name="connsiteX67" fmla="*/ 771244 w 1866977"/>
                        <a:gd name="connsiteY67" fmla="*/ 1605051 h 3064431"/>
                        <a:gd name="connsiteX68" fmla="*/ 843338 w 1866977"/>
                        <a:gd name="connsiteY68" fmla="*/ 1628446 h 3064431"/>
                        <a:gd name="connsiteX69" fmla="*/ 895152 w 1866977"/>
                        <a:gd name="connsiteY69" fmla="*/ 1657813 h 3064431"/>
                        <a:gd name="connsiteX70" fmla="*/ 910800 w 1866977"/>
                        <a:gd name="connsiteY70" fmla="*/ 1646854 h 3064431"/>
                        <a:gd name="connsiteX71" fmla="*/ 958237 w 1866977"/>
                        <a:gd name="connsiteY71" fmla="*/ 1687436 h 3064431"/>
                        <a:gd name="connsiteX72" fmla="*/ 1011437 w 1866977"/>
                        <a:gd name="connsiteY72" fmla="*/ 1699873 h 3064431"/>
                        <a:gd name="connsiteX73" fmla="*/ 1047365 w 1866977"/>
                        <a:gd name="connsiteY73" fmla="*/ 1743430 h 3064431"/>
                        <a:gd name="connsiteX74" fmla="*/ 1073391 w 1866977"/>
                        <a:gd name="connsiteY74" fmla="*/ 1774532 h 3064431"/>
                        <a:gd name="connsiteX75" fmla="*/ 1119442 w 1866977"/>
                        <a:gd name="connsiteY75" fmla="*/ 1800903 h 3064431"/>
                        <a:gd name="connsiteX76" fmla="*/ 1142476 w 1866977"/>
                        <a:gd name="connsiteY76" fmla="*/ 1779262 h 3064431"/>
                        <a:gd name="connsiteX77" fmla="*/ 1171255 w 1866977"/>
                        <a:gd name="connsiteY77" fmla="*/ 1814857 h 3064431"/>
                        <a:gd name="connsiteX78" fmla="*/ 1165511 w 1866977"/>
                        <a:gd name="connsiteY78" fmla="*/ 1883288 h 3064431"/>
                        <a:gd name="connsiteX79" fmla="*/ 1137643 w 1866977"/>
                        <a:gd name="connsiteY79" fmla="*/ 1918627 h 3064431"/>
                        <a:gd name="connsiteX80" fmla="*/ 1123363 w 1866977"/>
                        <a:gd name="connsiteY80" fmla="*/ 1963919 h 3064431"/>
                        <a:gd name="connsiteX81" fmla="*/ 1118986 w 1866977"/>
                        <a:gd name="connsiteY81" fmla="*/ 2007477 h 3064431"/>
                        <a:gd name="connsiteX82" fmla="*/ 1110231 w 1866977"/>
                        <a:gd name="connsiteY82" fmla="*/ 2030615 h 3064431"/>
                        <a:gd name="connsiteX83" fmla="*/ 1154914 w 1866977"/>
                        <a:gd name="connsiteY83" fmla="*/ 2081879 h 3064431"/>
                        <a:gd name="connsiteX84" fmla="*/ 1193834 w 1866977"/>
                        <a:gd name="connsiteY84" fmla="*/ 2145600 h 3064431"/>
                        <a:gd name="connsiteX85" fmla="*/ 1232517 w 1866977"/>
                        <a:gd name="connsiteY85" fmla="*/ 2210798 h 3064431"/>
                        <a:gd name="connsiteX86" fmla="*/ 1268445 w 1866977"/>
                        <a:gd name="connsiteY86" fmla="*/ 2232696 h 3064431"/>
                        <a:gd name="connsiteX87" fmla="*/ 1291480 w 1866977"/>
                        <a:gd name="connsiteY87" fmla="*/ 2266793 h 3064431"/>
                        <a:gd name="connsiteX88" fmla="*/ 1300234 w 1866977"/>
                        <a:gd name="connsiteY88" fmla="*/ 2360117 h 3064431"/>
                        <a:gd name="connsiteX89" fmla="*/ 1304593 w 1866977"/>
                        <a:gd name="connsiteY89" fmla="*/ 2436273 h 3064431"/>
                        <a:gd name="connsiteX90" fmla="*/ 1300234 w 1866977"/>
                        <a:gd name="connsiteY90" fmla="*/ 2514165 h 3064431"/>
                        <a:gd name="connsiteX91" fmla="*/ 1302988 w 1866977"/>
                        <a:gd name="connsiteY91" fmla="*/ 2554490 h 3064431"/>
                        <a:gd name="connsiteX92" fmla="*/ 1288708 w 1866977"/>
                        <a:gd name="connsiteY92" fmla="*/ 2616713 h 3064431"/>
                        <a:gd name="connsiteX93" fmla="*/ 1287321 w 1866977"/>
                        <a:gd name="connsiteY93" fmla="*/ 2664981 h 3064431"/>
                        <a:gd name="connsiteX94" fmla="*/ 1291480 w 1866977"/>
                        <a:gd name="connsiteY94" fmla="*/ 2724227 h 3064431"/>
                        <a:gd name="connsiteX95" fmla="*/ 1315882 w 1866977"/>
                        <a:gd name="connsiteY95" fmla="*/ 2742892 h 3064431"/>
                        <a:gd name="connsiteX96" fmla="*/ 1282963 w 1866977"/>
                        <a:gd name="connsiteY96" fmla="*/ 2825021 h 3064431"/>
                        <a:gd name="connsiteX97" fmla="*/ 1307365 w 1866977"/>
                        <a:gd name="connsiteY97" fmla="*/ 2865583 h 3064431"/>
                        <a:gd name="connsiteX98" fmla="*/ 1313128 w 1866977"/>
                        <a:gd name="connsiteY98" fmla="*/ 2901414 h 3064431"/>
                        <a:gd name="connsiteX99" fmla="*/ 1335469 w 1866977"/>
                        <a:gd name="connsiteY99" fmla="*/ 2976073 h 3064431"/>
                        <a:gd name="connsiteX100" fmla="*/ 1377836 w 1866977"/>
                        <a:gd name="connsiteY100" fmla="*/ 3042021 h 3064431"/>
                        <a:gd name="connsiteX101" fmla="*/ 1409388 w 1866977"/>
                        <a:gd name="connsiteY101" fmla="*/ 3064431 h 3064431"/>
                        <a:gd name="connsiteX102" fmla="*/ 1464193 w 1866977"/>
                        <a:gd name="connsiteY102" fmla="*/ 3064431 h 3064431"/>
                        <a:gd name="connsiteX103" fmla="*/ 1487227 w 1866977"/>
                        <a:gd name="connsiteY103" fmla="*/ 3035064 h 3064431"/>
                        <a:gd name="connsiteX104" fmla="*/ 1428264 w 1866977"/>
                        <a:gd name="connsiteY104" fmla="*/ 3000710 h 3064431"/>
                        <a:gd name="connsiteX105" fmla="*/ 1406616 w 1866977"/>
                        <a:gd name="connsiteY105" fmla="*/ 2943218 h 3064431"/>
                        <a:gd name="connsiteX106" fmla="*/ 1405229 w 1866977"/>
                        <a:gd name="connsiteY106" fmla="*/ 2905139 h 3064431"/>
                        <a:gd name="connsiteX107" fmla="*/ 1426878 w 1866977"/>
                        <a:gd name="connsiteY107" fmla="*/ 2876778 h 3064431"/>
                        <a:gd name="connsiteX108" fmla="*/ 1432641 w 1866977"/>
                        <a:gd name="connsiteY108" fmla="*/ 2856378 h 3064431"/>
                        <a:gd name="connsiteX109" fmla="*/ 1402476 w 1866977"/>
                        <a:gd name="connsiteY109" fmla="*/ 2832983 h 3064431"/>
                        <a:gd name="connsiteX110" fmla="*/ 1418142 w 1866977"/>
                        <a:gd name="connsiteY110" fmla="*/ 2800364 h 3064431"/>
                        <a:gd name="connsiteX111" fmla="*/ 1432641 w 1866977"/>
                        <a:gd name="connsiteY111" fmla="*/ 2789426 h 3064431"/>
                        <a:gd name="connsiteX112" fmla="*/ 1439790 w 1866977"/>
                        <a:gd name="connsiteY112" fmla="*/ 2745868 h 3064431"/>
                        <a:gd name="connsiteX113" fmla="*/ 1429650 w 1866977"/>
                        <a:gd name="connsiteY113" fmla="*/ 2720975 h 3064431"/>
                        <a:gd name="connsiteX114" fmla="*/ 1431036 w 1866977"/>
                        <a:gd name="connsiteY114" fmla="*/ 2699334 h 3064431"/>
                        <a:gd name="connsiteX115" fmla="*/ 1457062 w 1866977"/>
                        <a:gd name="connsiteY115" fmla="*/ 2702310 h 3064431"/>
                        <a:gd name="connsiteX116" fmla="*/ 1458429 w 1866977"/>
                        <a:gd name="connsiteY116" fmla="*/ 2671209 h 3064431"/>
                        <a:gd name="connsiteX117" fmla="*/ 1458429 w 1866977"/>
                        <a:gd name="connsiteY117" fmla="*/ 2660014 h 3064431"/>
                        <a:gd name="connsiteX118" fmla="*/ 1492972 w 1866977"/>
                        <a:gd name="connsiteY118" fmla="*/ 2649056 h 3064431"/>
                        <a:gd name="connsiteX119" fmla="*/ 1527515 w 1866977"/>
                        <a:gd name="connsiteY119" fmla="*/ 2639595 h 3064431"/>
                        <a:gd name="connsiteX120" fmla="*/ 1527515 w 1866977"/>
                        <a:gd name="connsiteY120" fmla="*/ 2597792 h 3064431"/>
                        <a:gd name="connsiteX121" fmla="*/ 1524761 w 1866977"/>
                        <a:gd name="connsiteY121" fmla="*/ 2572899 h 3064431"/>
                        <a:gd name="connsiteX122" fmla="*/ 1523156 w 1866977"/>
                        <a:gd name="connsiteY122" fmla="*/ 2554234 h 3064431"/>
                        <a:gd name="connsiteX123" fmla="*/ 1572197 w 1866977"/>
                        <a:gd name="connsiteY123" fmla="*/ 2563458 h 3064431"/>
                        <a:gd name="connsiteX124" fmla="*/ 1601670 w 1866977"/>
                        <a:gd name="connsiteY124" fmla="*/ 2532337 h 3064431"/>
                        <a:gd name="connsiteX125" fmla="*/ 1627932 w 1866977"/>
                        <a:gd name="connsiteY125" fmla="*/ 2484305 h 3064431"/>
                        <a:gd name="connsiteX126" fmla="*/ 1652572 w 1866977"/>
                        <a:gd name="connsiteY126" fmla="*/ 2445241 h 3064431"/>
                        <a:gd name="connsiteX127" fmla="*/ 1661089 w 1866977"/>
                        <a:gd name="connsiteY127" fmla="*/ 2390981 h 3064431"/>
                        <a:gd name="connsiteX128" fmla="*/ 1707158 w 1866977"/>
                        <a:gd name="connsiteY128" fmla="*/ 2356648 h 3064431"/>
                        <a:gd name="connsiteX129" fmla="*/ 1756200 w 1866977"/>
                        <a:gd name="connsiteY129" fmla="*/ 2328759 h 3064431"/>
                        <a:gd name="connsiteX130" fmla="*/ 1780620 w 1866977"/>
                        <a:gd name="connsiteY130" fmla="*/ 2313090 h 3064431"/>
                        <a:gd name="connsiteX131" fmla="*/ 1790742 w 1866977"/>
                        <a:gd name="connsiteY131" fmla="*/ 2238431 h 3064431"/>
                        <a:gd name="connsiteX132" fmla="*/ 1806408 w 1866977"/>
                        <a:gd name="connsiteY132" fmla="*/ 2176208 h 3064431"/>
                        <a:gd name="connsiteX133" fmla="*/ 1813777 w 1866977"/>
                        <a:gd name="connsiteY133" fmla="*/ 2137381 h 3064431"/>
                        <a:gd name="connsiteX134" fmla="*/ 1846714 w 1866977"/>
                        <a:gd name="connsiteY134" fmla="*/ 2092345 h 3064431"/>
                        <a:gd name="connsiteX135" fmla="*/ 1866976 w 1866977"/>
                        <a:gd name="connsiteY135" fmla="*/ 2053518 h 3064431"/>
                        <a:gd name="connsiteX136" fmla="*/ 1848082 w 1866977"/>
                        <a:gd name="connsiteY136" fmla="*/ 2016188 h 3064431"/>
                        <a:gd name="connsiteX137" fmla="*/ 1799259 w 1866977"/>
                        <a:gd name="connsiteY137" fmla="*/ 1989797 h 3064431"/>
                        <a:gd name="connsiteX138" fmla="*/ 1740314 w 1866977"/>
                        <a:gd name="connsiteY138" fmla="*/ 1964924 h 3064431"/>
                        <a:gd name="connsiteX139" fmla="*/ 1705772 w 1866977"/>
                        <a:gd name="connsiteY139" fmla="*/ 1958696 h 3064431"/>
                        <a:gd name="connsiteX140" fmla="*/ 1668238 w 1866977"/>
                        <a:gd name="connsiteY140" fmla="*/ 1943264 h 3064431"/>
                        <a:gd name="connsiteX141" fmla="*/ 1626546 w 1866977"/>
                        <a:gd name="connsiteY141" fmla="*/ 1924599 h 3064431"/>
                        <a:gd name="connsiteX142" fmla="*/ 1605135 w 1866977"/>
                        <a:gd name="connsiteY142" fmla="*/ 1870102 h 3064431"/>
                        <a:gd name="connsiteX143" fmla="*/ 1577723 w 1866977"/>
                        <a:gd name="connsiteY143" fmla="*/ 1828043 h 3064431"/>
                        <a:gd name="connsiteX144" fmla="*/ 1516006 w 1866977"/>
                        <a:gd name="connsiteY144" fmla="*/ 1806382 h 3064431"/>
                        <a:gd name="connsiteX145" fmla="*/ 1475701 w 1866977"/>
                        <a:gd name="connsiteY145" fmla="*/ 1801652 h 3064431"/>
                        <a:gd name="connsiteX146" fmla="*/ 1433790 w 1866977"/>
                        <a:gd name="connsiteY146" fmla="*/ 1758114 h 3064431"/>
                        <a:gd name="connsiteX147" fmla="*/ 1396493 w 1866977"/>
                        <a:gd name="connsiteY147" fmla="*/ 1734719 h 3064431"/>
                        <a:gd name="connsiteX148" fmla="*/ 1351811 w 1866977"/>
                        <a:gd name="connsiteY148" fmla="*/ 1730225 h 3064431"/>
                        <a:gd name="connsiteX149" fmla="*/ 1305760 w 1866977"/>
                        <a:gd name="connsiteY149" fmla="*/ 1717788 h 3064431"/>
                        <a:gd name="connsiteX150" fmla="*/ 1253946 w 1866977"/>
                        <a:gd name="connsiteY150" fmla="*/ 1719286 h 3064431"/>
                        <a:gd name="connsiteX151" fmla="*/ 1193597 w 1866977"/>
                        <a:gd name="connsiteY151" fmla="*/ 1744179 h 3064431"/>
                        <a:gd name="connsiteX152" fmla="*/ 1183694 w 1866977"/>
                        <a:gd name="connsiteY152" fmla="*/ 1777271 h 3064431"/>
                        <a:gd name="connsiteX153" fmla="*/ 1154914 w 1866977"/>
                        <a:gd name="connsiteY153" fmla="*/ 1752378 h 3064431"/>
                        <a:gd name="connsiteX154" fmla="*/ 1123363 w 1866977"/>
                        <a:gd name="connsiteY154" fmla="*/ 1763337 h 3064431"/>
                        <a:gd name="connsiteX155" fmla="*/ 1091574 w 1866977"/>
                        <a:gd name="connsiteY155" fmla="*/ 1746170 h 3064431"/>
                        <a:gd name="connsiteX156" fmla="*/ 1068558 w 1866977"/>
                        <a:gd name="connsiteY156" fmla="*/ 1694886 h 3064431"/>
                        <a:gd name="connsiteX157" fmla="*/ 1083057 w 1866977"/>
                        <a:gd name="connsiteY157" fmla="*/ 1654581 h 3064431"/>
                        <a:gd name="connsiteX158" fmla="*/ 1048514 w 1866977"/>
                        <a:gd name="connsiteY158" fmla="*/ 1642124 h 3064431"/>
                        <a:gd name="connsiteX159" fmla="*/ 1002464 w 1866977"/>
                        <a:gd name="connsiteY159" fmla="*/ 1635916 h 3064431"/>
                        <a:gd name="connsiteX160" fmla="*/ 1015358 w 1866977"/>
                        <a:gd name="connsiteY160" fmla="*/ 1597088 h 3064431"/>
                        <a:gd name="connsiteX161" fmla="*/ 1028252 w 1866977"/>
                        <a:gd name="connsiteY161" fmla="*/ 1569712 h 3064431"/>
                        <a:gd name="connsiteX162" fmla="*/ 1031024 w 1866977"/>
                        <a:gd name="connsiteY162" fmla="*/ 1547322 h 3064431"/>
                        <a:gd name="connsiteX163" fmla="*/ 980815 w 1866977"/>
                        <a:gd name="connsiteY163" fmla="*/ 1547322 h 3064431"/>
                        <a:gd name="connsiteX164" fmla="*/ 959167 w 1866977"/>
                        <a:gd name="connsiteY164" fmla="*/ 1586130 h 3064431"/>
                        <a:gd name="connsiteX165" fmla="*/ 910344 w 1866977"/>
                        <a:gd name="connsiteY165" fmla="*/ 1604795 h 3064431"/>
                        <a:gd name="connsiteX166" fmla="*/ 874197 w 1866977"/>
                        <a:gd name="connsiteY166" fmla="*/ 1552052 h 3064431"/>
                        <a:gd name="connsiteX167" fmla="*/ 867047 w 1866977"/>
                        <a:gd name="connsiteY167" fmla="*/ 1481355 h 3064431"/>
                        <a:gd name="connsiteX168" fmla="*/ 882933 w 1866977"/>
                        <a:gd name="connsiteY168" fmla="*/ 1423370 h 3064431"/>
                        <a:gd name="connsiteX169" fmla="*/ 933141 w 1866977"/>
                        <a:gd name="connsiteY169" fmla="*/ 1383064 h 3064431"/>
                        <a:gd name="connsiteX170" fmla="*/ 986579 w 1866977"/>
                        <a:gd name="connsiteY170" fmla="*/ 1375102 h 3064431"/>
                        <a:gd name="connsiteX171" fmla="*/ 1010981 w 1866977"/>
                        <a:gd name="connsiteY171" fmla="*/ 1396999 h 3064431"/>
                        <a:gd name="connsiteX172" fmla="*/ 1022489 w 1866977"/>
                        <a:gd name="connsiteY172" fmla="*/ 1373604 h 3064431"/>
                        <a:gd name="connsiteX173" fmla="*/ 1061409 w 1866977"/>
                        <a:gd name="connsiteY173" fmla="*/ 1373604 h 3064431"/>
                        <a:gd name="connsiteX174" fmla="*/ 1111855 w 1866977"/>
                        <a:gd name="connsiteY174" fmla="*/ 1390534 h 3064431"/>
                        <a:gd name="connsiteX175" fmla="*/ 1115995 w 1866977"/>
                        <a:gd name="connsiteY175" fmla="*/ 1429342 h 3064431"/>
                        <a:gd name="connsiteX176" fmla="*/ 1140397 w 1866977"/>
                        <a:gd name="connsiteY176" fmla="*/ 1469667 h 3064431"/>
                        <a:gd name="connsiteX177" fmla="*/ 1147765 w 1866977"/>
                        <a:gd name="connsiteY177" fmla="*/ 1428613 h 3064431"/>
                        <a:gd name="connsiteX178" fmla="*/ 1144774 w 1866977"/>
                        <a:gd name="connsiteY178" fmla="*/ 1355195 h 3064431"/>
                        <a:gd name="connsiteX179" fmla="*/ 1163668 w 1866977"/>
                        <a:gd name="connsiteY179" fmla="*/ 1317610 h 3064431"/>
                        <a:gd name="connsiteX180" fmla="*/ 1218236 w 1866977"/>
                        <a:gd name="connsiteY180" fmla="*/ 1277284 h 3064431"/>
                        <a:gd name="connsiteX181" fmla="*/ 1245648 w 1866977"/>
                        <a:gd name="connsiteY181" fmla="*/ 1227518 h 3064431"/>
                        <a:gd name="connsiteX182" fmla="*/ 1259928 w 1866977"/>
                        <a:gd name="connsiteY182" fmla="*/ 1187449 h 3064431"/>
                        <a:gd name="connsiteX183" fmla="*/ 1307365 w 1866977"/>
                        <a:gd name="connsiteY183" fmla="*/ 1137170 h 3064431"/>
                        <a:gd name="connsiteX184" fmla="*/ 1337530 w 1866977"/>
                        <a:gd name="connsiteY184" fmla="*/ 1137170 h 3064431"/>
                        <a:gd name="connsiteX185" fmla="*/ 1353197 w 1866977"/>
                        <a:gd name="connsiteY185" fmla="*/ 1092135 h 3064431"/>
                        <a:gd name="connsiteX186" fmla="*/ 1399247 w 1866977"/>
                        <a:gd name="connsiteY186" fmla="*/ 1059535 h 3064431"/>
                        <a:gd name="connsiteX187" fmla="*/ 1419510 w 1866977"/>
                        <a:gd name="connsiteY187" fmla="*/ 1093632 h 3064431"/>
                        <a:gd name="connsiteX188" fmla="*/ 1456824 w 1866977"/>
                        <a:gd name="connsiteY188" fmla="*/ 1067991 h 3064431"/>
                        <a:gd name="connsiteX189" fmla="*/ 1520146 w 1866977"/>
                        <a:gd name="connsiteY189" fmla="*/ 1039629 h 3064431"/>
                        <a:gd name="connsiteX190" fmla="*/ 1505884 w 1866977"/>
                        <a:gd name="connsiteY190" fmla="*/ 1022442 h 3064431"/>
                        <a:gd name="connsiteX191" fmla="*/ 1448307 w 1866977"/>
                        <a:gd name="connsiteY191" fmla="*/ 1026936 h 3064431"/>
                        <a:gd name="connsiteX192" fmla="*/ 1435176 w 1866977"/>
                        <a:gd name="connsiteY192" fmla="*/ 995815 h 3064431"/>
                        <a:gd name="connsiteX193" fmla="*/ 1435176 w 1866977"/>
                        <a:gd name="connsiteY193" fmla="*/ 969444 h 3064431"/>
                        <a:gd name="connsiteX194" fmla="*/ 1419510 w 1866977"/>
                        <a:gd name="connsiteY194" fmla="*/ 959983 h 3064431"/>
                        <a:gd name="connsiteX195" fmla="*/ 1387739 w 1866977"/>
                        <a:gd name="connsiteY195" fmla="*/ 975652 h 3064431"/>
                        <a:gd name="connsiteX196" fmla="*/ 1432404 w 1866977"/>
                        <a:gd name="connsiteY196" fmla="*/ 950779 h 3064431"/>
                        <a:gd name="connsiteX197" fmla="*/ 1475482 w 1866977"/>
                        <a:gd name="connsiteY197" fmla="*/ 950779 h 3064431"/>
                        <a:gd name="connsiteX198" fmla="*/ 1515769 w 1866977"/>
                        <a:gd name="connsiteY198" fmla="*/ 953755 h 3064431"/>
                        <a:gd name="connsiteX199" fmla="*/ 1563443 w 1866977"/>
                        <a:gd name="connsiteY199" fmla="*/ 924388 h 3064431"/>
                        <a:gd name="connsiteX200" fmla="*/ 1599372 w 1866977"/>
                        <a:gd name="connsiteY200" fmla="*/ 894036 h 3064431"/>
                        <a:gd name="connsiteX201" fmla="*/ 1569206 w 1866977"/>
                        <a:gd name="connsiteY201" fmla="*/ 831813 h 3064431"/>
                        <a:gd name="connsiteX202" fmla="*/ 1531673 w 1866977"/>
                        <a:gd name="connsiteY202" fmla="*/ 794228 h 3064431"/>
                        <a:gd name="connsiteX203" fmla="*/ 1524524 w 1866977"/>
                        <a:gd name="connsiteY203" fmla="*/ 751931 h 3064431"/>
                        <a:gd name="connsiteX204" fmla="*/ 1515769 w 1866977"/>
                        <a:gd name="connsiteY204" fmla="*/ 666570 h 3064431"/>
                        <a:gd name="connsiteX205" fmla="*/ 1478473 w 1866977"/>
                        <a:gd name="connsiteY205" fmla="*/ 711606 h 3064431"/>
                        <a:gd name="connsiteX206" fmla="*/ 1443930 w 1866977"/>
                        <a:gd name="connsiteY206" fmla="*/ 703643 h 3064431"/>
                        <a:gd name="connsiteX207" fmla="*/ 1438167 w 1866977"/>
                        <a:gd name="connsiteY207" fmla="*/ 663338 h 3064431"/>
                        <a:gd name="connsiteX208" fmla="*/ 1452447 w 1866977"/>
                        <a:gd name="connsiteY208" fmla="*/ 634700 h 3064431"/>
                        <a:gd name="connsiteX209" fmla="*/ 1420896 w 1866977"/>
                        <a:gd name="connsiteY209" fmla="*/ 625259 h 3064431"/>
                        <a:gd name="connsiteX210" fmla="*/ 1400633 w 1866977"/>
                        <a:gd name="connsiteY210" fmla="*/ 602613 h 3064431"/>
                        <a:gd name="connsiteX211" fmla="*/ 1348820 w 1866977"/>
                        <a:gd name="connsiteY211" fmla="*/ 602613 h 3064431"/>
                        <a:gd name="connsiteX212" fmla="*/ 1333153 w 1866977"/>
                        <a:gd name="connsiteY212" fmla="*/ 604091 h 3064431"/>
                        <a:gd name="connsiteX213" fmla="*/ 1331548 w 1866977"/>
                        <a:gd name="connsiteY213" fmla="*/ 660086 h 3064431"/>
                        <a:gd name="connsiteX214" fmla="*/ 1307128 w 1866977"/>
                        <a:gd name="connsiteY214" fmla="*/ 688211 h 3064431"/>
                        <a:gd name="connsiteX215" fmla="*/ 1321645 w 1866977"/>
                        <a:gd name="connsiteY215" fmla="*/ 712611 h 3064431"/>
                        <a:gd name="connsiteX216" fmla="*/ 1325785 w 1866977"/>
                        <a:gd name="connsiteY216" fmla="*/ 758396 h 3064431"/>
                        <a:gd name="connsiteX217" fmla="*/ 1287103 w 1866977"/>
                        <a:gd name="connsiteY217" fmla="*/ 793991 h 3064431"/>
                        <a:gd name="connsiteX218" fmla="*/ 1251174 w 1866977"/>
                        <a:gd name="connsiteY218" fmla="*/ 807669 h 3064431"/>
                        <a:gd name="connsiteX219" fmla="*/ 1251174 w 1866977"/>
                        <a:gd name="connsiteY219" fmla="*/ 869892 h 3064431"/>
                        <a:gd name="connsiteX220" fmla="*/ 1228139 w 1866977"/>
                        <a:gd name="connsiteY220" fmla="*/ 882328 h 3064431"/>
                        <a:gd name="connsiteX221" fmla="*/ 1202114 w 1866977"/>
                        <a:gd name="connsiteY221" fmla="*/ 846753 h 3064431"/>
                        <a:gd name="connsiteX222" fmla="*/ 1213640 w 1866977"/>
                        <a:gd name="connsiteY222" fmla="*/ 792237 h 3064431"/>
                        <a:gd name="connsiteX223" fmla="*/ 1174265 w 1866977"/>
                        <a:gd name="connsiteY223" fmla="*/ 770596 h 3064431"/>
                        <a:gd name="connsiteX224" fmla="*/ 1132810 w 1866977"/>
                        <a:gd name="connsiteY224" fmla="*/ 743969 h 3064431"/>
                        <a:gd name="connsiteX225" fmla="*/ 1114609 w 1866977"/>
                        <a:gd name="connsiteY225" fmla="*/ 727038 h 3064431"/>
                        <a:gd name="connsiteX226" fmla="*/ 1095951 w 1866977"/>
                        <a:gd name="connsiteY226" fmla="*/ 727038 h 3064431"/>
                        <a:gd name="connsiteX227" fmla="*/ 1091574 w 1866977"/>
                        <a:gd name="connsiteY227" fmla="*/ 672542 h 3064431"/>
                        <a:gd name="connsiteX228" fmla="*/ 1098723 w 1866977"/>
                        <a:gd name="connsiteY228" fmla="*/ 624510 h 3064431"/>
                        <a:gd name="connsiteX229" fmla="*/ 1114116 w 1866977"/>
                        <a:gd name="connsiteY229" fmla="*/ 584954 h 3064431"/>
                        <a:gd name="connsiteX230" fmla="*/ 1114116 w 1866977"/>
                        <a:gd name="connsiteY230" fmla="*/ 584954 h 3064431"/>
                        <a:gd name="connsiteX231" fmla="*/ 1143406 w 1866977"/>
                        <a:gd name="connsiteY231" fmla="*/ 570743 h 3064431"/>
                        <a:gd name="connsiteX232" fmla="*/ 1161371 w 1866977"/>
                        <a:gd name="connsiteY232" fmla="*/ 561913 h 3064431"/>
                        <a:gd name="connsiteX233" fmla="*/ 1161535 w 1866977"/>
                        <a:gd name="connsiteY233" fmla="*/ 562327 h 3064431"/>
                        <a:gd name="connsiteX234" fmla="*/ 1180703 w 1866977"/>
                        <a:gd name="connsiteY234" fmla="*/ 550088 h 3064431"/>
                        <a:gd name="connsiteX235" fmla="*/ 1219622 w 1866977"/>
                        <a:gd name="connsiteY235" fmla="*/ 525215 h 3064431"/>
                        <a:gd name="connsiteX236" fmla="*/ 1248402 w 1866977"/>
                        <a:gd name="connsiteY236" fmla="*/ 495591 h 3064431"/>
                        <a:gd name="connsiteX237" fmla="*/ 1271436 w 1866977"/>
                        <a:gd name="connsiteY237" fmla="*/ 470462 h 3064431"/>
                        <a:gd name="connsiteX238" fmla="*/ 1287321 w 1866977"/>
                        <a:gd name="connsiteY238" fmla="*/ 465968 h 3064431"/>
                        <a:gd name="connsiteX239" fmla="*/ 1349038 w 1866977"/>
                        <a:gd name="connsiteY239" fmla="*/ 465968 h 3064431"/>
                        <a:gd name="connsiteX240" fmla="*/ 1351811 w 1866977"/>
                        <a:gd name="connsiteY240" fmla="*/ 425663 h 3064431"/>
                        <a:gd name="connsiteX241" fmla="*/ 1370468 w 1866977"/>
                        <a:gd name="connsiteY241" fmla="*/ 389831 h 3064431"/>
                        <a:gd name="connsiteX242" fmla="*/ 1361951 w 1866977"/>
                        <a:gd name="connsiteY242" fmla="*/ 355734 h 3064431"/>
                        <a:gd name="connsiteX243" fmla="*/ 1332004 w 1866977"/>
                        <a:gd name="connsiteY243" fmla="*/ 328357 h 3064431"/>
                        <a:gd name="connsiteX244" fmla="*/ 1312891 w 1866977"/>
                        <a:gd name="connsiteY244" fmla="*/ 368427 h 3064431"/>
                        <a:gd name="connsiteX245" fmla="*/ 1283419 w 1866977"/>
                        <a:gd name="connsiteY245" fmla="*/ 393063 h 3064431"/>
                        <a:gd name="connsiteX246" fmla="*/ 1262682 w 1866977"/>
                        <a:gd name="connsiteY246" fmla="*/ 408496 h 3064431"/>
                        <a:gd name="connsiteX247" fmla="*/ 1262682 w 1866977"/>
                        <a:gd name="connsiteY247" fmla="*/ 360208 h 3064431"/>
                        <a:gd name="connsiteX248" fmla="*/ 1267296 w 1866977"/>
                        <a:gd name="connsiteY248" fmla="*/ 335315 h 3064431"/>
                        <a:gd name="connsiteX249" fmla="*/ 1267296 w 1866977"/>
                        <a:gd name="connsiteY249" fmla="*/ 335315 h 3064431"/>
                        <a:gd name="connsiteX250" fmla="*/ 1248183 w 1866977"/>
                        <a:gd name="connsiteY250" fmla="*/ 353980 h 3064431"/>
                        <a:gd name="connsiteX251" fmla="*/ 1229288 w 1866977"/>
                        <a:gd name="connsiteY251" fmla="*/ 307446 h 3064431"/>
                        <a:gd name="connsiteX252" fmla="*/ 1250481 w 1866977"/>
                        <a:gd name="connsiteY252" fmla="*/ 282553 h 3064431"/>
                        <a:gd name="connsiteX253" fmla="*/ 1265217 w 1866977"/>
                        <a:gd name="connsiteY253" fmla="*/ 248219 h 3064431"/>
                        <a:gd name="connsiteX254" fmla="*/ 1288252 w 1866977"/>
                        <a:gd name="connsiteY254" fmla="*/ 193959 h 3064431"/>
                        <a:gd name="connsiteX255" fmla="*/ 1306435 w 1866977"/>
                        <a:gd name="connsiteY255" fmla="*/ 186253 h 3064431"/>
                        <a:gd name="connsiteX256" fmla="*/ 1338679 w 1866977"/>
                        <a:gd name="connsiteY256" fmla="*/ 153397 h 3064431"/>
                        <a:gd name="connsiteX257" fmla="*/ 1324399 w 1866977"/>
                        <a:gd name="connsiteY257" fmla="*/ 145435 h 3064431"/>
                        <a:gd name="connsiteX258" fmla="*/ 1306435 w 1866977"/>
                        <a:gd name="connsiteY258" fmla="*/ 142695 h 3064431"/>
                        <a:gd name="connsiteX259" fmla="*/ 1262682 w 1866977"/>
                        <a:gd name="connsiteY259" fmla="*/ 142695 h 3064431"/>
                        <a:gd name="connsiteX260" fmla="*/ 1262682 w 1866977"/>
                        <a:gd name="connsiteY260" fmla="*/ 186253 h 3064431"/>
                        <a:gd name="connsiteX261" fmla="*/ 1224930 w 1866977"/>
                        <a:gd name="connsiteY261" fmla="*/ 239508 h 3064431"/>
                        <a:gd name="connsiteX262" fmla="*/ 1192904 w 1866977"/>
                        <a:gd name="connsiteY262" fmla="*/ 292762 h 3064431"/>
                        <a:gd name="connsiteX263" fmla="*/ 1208807 w 1866977"/>
                        <a:gd name="connsiteY263" fmla="*/ 317143 h 3064431"/>
                        <a:gd name="connsiteX264" fmla="*/ 1202351 w 1866977"/>
                        <a:gd name="connsiteY264" fmla="*/ 364938 h 3064431"/>
                        <a:gd name="connsiteX265" fmla="*/ 1147546 w 1866977"/>
                        <a:gd name="connsiteY265" fmla="*/ 396039 h 3064431"/>
                        <a:gd name="connsiteX266" fmla="*/ 1147546 w 1866977"/>
                        <a:gd name="connsiteY266" fmla="*/ 360208 h 3064431"/>
                        <a:gd name="connsiteX267" fmla="*/ 1115995 w 1866977"/>
                        <a:gd name="connsiteY267" fmla="*/ 357212 h 3064431"/>
                        <a:gd name="connsiteX268" fmla="*/ 1088820 w 1866977"/>
                        <a:gd name="connsiteY268" fmla="*/ 380370 h 3064431"/>
                        <a:gd name="connsiteX269" fmla="*/ 1054971 w 1866977"/>
                        <a:gd name="connsiteY269" fmla="*/ 329106 h 3064431"/>
                        <a:gd name="connsiteX270" fmla="*/ 1015358 w 1866977"/>
                        <a:gd name="connsiteY270" fmla="*/ 329106 h 3064431"/>
                        <a:gd name="connsiteX271" fmla="*/ 1002464 w 1866977"/>
                        <a:gd name="connsiteY271" fmla="*/ 355734 h 3064431"/>
                        <a:gd name="connsiteX272" fmla="*/ 989570 w 1866977"/>
                        <a:gd name="connsiteY272" fmla="*/ 375877 h 3064431"/>
                        <a:gd name="connsiteX273" fmla="*/ 970675 w 1866977"/>
                        <a:gd name="connsiteY273" fmla="*/ 330841 h 3064431"/>
                        <a:gd name="connsiteX274" fmla="*/ 949063 w 1866977"/>
                        <a:gd name="connsiteY274" fmla="*/ 335019 h 3064431"/>
                        <a:gd name="connsiteX275" fmla="*/ 929001 w 1866977"/>
                        <a:gd name="connsiteY275" fmla="*/ 317892 h 3064431"/>
                        <a:gd name="connsiteX276" fmla="*/ 927615 w 1866977"/>
                        <a:gd name="connsiteY276" fmla="*/ 289274 h 3064431"/>
                        <a:gd name="connsiteX277" fmla="*/ 868652 w 1866977"/>
                        <a:gd name="connsiteY277" fmla="*/ 230047 h 3064431"/>
                        <a:gd name="connsiteX278" fmla="*/ 849776 w 1866977"/>
                        <a:gd name="connsiteY278" fmla="*/ 215856 h 3064431"/>
                        <a:gd name="connsiteX279" fmla="*/ 816838 w 1866977"/>
                        <a:gd name="connsiteY279" fmla="*/ 222085 h 3064431"/>
                        <a:gd name="connsiteX280" fmla="*/ 802339 w 1866977"/>
                        <a:gd name="connsiteY280" fmla="*/ 174802 h 3064431"/>
                        <a:gd name="connsiteX281" fmla="*/ 776551 w 1866977"/>
                        <a:gd name="connsiteY281" fmla="*/ 166090 h 3064431"/>
                        <a:gd name="connsiteX282" fmla="*/ 711825 w 1866977"/>
                        <a:gd name="connsiteY282" fmla="*/ 174802 h 3064431"/>
                        <a:gd name="connsiteX283" fmla="*/ 674291 w 1866977"/>
                        <a:gd name="connsiteY283" fmla="*/ 166090 h 3064431"/>
                        <a:gd name="connsiteX284" fmla="*/ 625468 w 1866977"/>
                        <a:gd name="connsiteY284" fmla="*/ 121035 h 3064431"/>
                        <a:gd name="connsiteX285" fmla="*/ 560760 w 1866977"/>
                        <a:gd name="connsiteY285" fmla="*/ 87943 h 3064431"/>
                        <a:gd name="connsiteX286" fmla="*/ 513560 w 1866977"/>
                        <a:gd name="connsiteY286" fmla="*/ 38669 h 3064431"/>
                        <a:gd name="connsiteX287" fmla="*/ 474860 w 1866977"/>
                        <a:gd name="connsiteY287" fmla="*/ 3823 h 3064431"/>
                        <a:gd name="connsiteX288" fmla="*/ 423046 w 1866977"/>
                        <a:gd name="connsiteY288" fmla="*/ 16260 h 3064431"/>
                        <a:gd name="connsiteX289" fmla="*/ 401835 w 1866977"/>
                        <a:gd name="connsiteY289" fmla="*/ 0 h 3064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</a:cxnLst>
                      <a:rect l="l" t="t" r="r" b="b"/>
                      <a:pathLst>
                        <a:path w="1866977" h="3064431" fill="none" extrusionOk="0">
                          <a:moveTo>
                            <a:pt x="401835" y="0"/>
                          </a:moveTo>
                          <a:cubicBezTo>
                            <a:pt x="391281" y="133"/>
                            <a:pt x="380148" y="4734"/>
                            <a:pt x="362478" y="16260"/>
                          </a:cubicBezTo>
                          <a:cubicBezTo>
                            <a:pt x="309279" y="52603"/>
                            <a:pt x="304901" y="52604"/>
                            <a:pt x="304901" y="52604"/>
                          </a:cubicBezTo>
                          <a:cubicBezTo>
                            <a:pt x="285814" y="67597"/>
                            <a:pt x="271641" y="69767"/>
                            <a:pt x="261841" y="80729"/>
                          </a:cubicBezTo>
                          <a:cubicBezTo>
                            <a:pt x="262472" y="88725"/>
                            <a:pt x="260733" y="93428"/>
                            <a:pt x="261841" y="99394"/>
                          </a:cubicBezTo>
                          <a:cubicBezTo>
                            <a:pt x="268240" y="119276"/>
                            <a:pt x="272408" y="149252"/>
                            <a:pt x="279112" y="164592"/>
                          </a:cubicBezTo>
                          <a:cubicBezTo>
                            <a:pt x="282033" y="172731"/>
                            <a:pt x="280390" y="185091"/>
                            <a:pt x="283271" y="198197"/>
                          </a:cubicBezTo>
                          <a:cubicBezTo>
                            <a:pt x="271132" y="199377"/>
                            <a:pt x="260612" y="189211"/>
                            <a:pt x="244807" y="186253"/>
                          </a:cubicBezTo>
                          <a:cubicBezTo>
                            <a:pt x="239096" y="184146"/>
                            <a:pt x="237845" y="180050"/>
                            <a:pt x="230982" y="174802"/>
                          </a:cubicBezTo>
                          <a:cubicBezTo>
                            <a:pt x="208535" y="187856"/>
                            <a:pt x="204062" y="183060"/>
                            <a:pt x="183309" y="197941"/>
                          </a:cubicBezTo>
                          <a:cubicBezTo>
                            <a:pt x="181886" y="206664"/>
                            <a:pt x="172723" y="216246"/>
                            <a:pt x="169958" y="228313"/>
                          </a:cubicBezTo>
                          <a:cubicBezTo>
                            <a:pt x="171152" y="233031"/>
                            <a:pt x="168027" y="241694"/>
                            <a:pt x="169958" y="248456"/>
                          </a:cubicBezTo>
                          <a:cubicBezTo>
                            <a:pt x="189496" y="246591"/>
                            <a:pt x="201285" y="254430"/>
                            <a:pt x="217395" y="256182"/>
                          </a:cubicBezTo>
                          <a:cubicBezTo>
                            <a:pt x="230107" y="252578"/>
                            <a:pt x="240048" y="254508"/>
                            <a:pt x="253324" y="253186"/>
                          </a:cubicBezTo>
                          <a:lnTo>
                            <a:pt x="253324" y="253186"/>
                          </a:lnTo>
                          <a:cubicBezTo>
                            <a:pt x="247966" y="263483"/>
                            <a:pt x="233999" y="270119"/>
                            <a:pt x="223158" y="292762"/>
                          </a:cubicBezTo>
                          <a:cubicBezTo>
                            <a:pt x="212221" y="299469"/>
                            <a:pt x="180431" y="299935"/>
                            <a:pt x="169265" y="304450"/>
                          </a:cubicBezTo>
                          <a:cubicBezTo>
                            <a:pt x="154685" y="326778"/>
                            <a:pt x="143459" y="334144"/>
                            <a:pt x="133574" y="352482"/>
                          </a:cubicBezTo>
                          <a:cubicBezTo>
                            <a:pt x="127697" y="368728"/>
                            <a:pt x="115265" y="378461"/>
                            <a:pt x="108004" y="396039"/>
                          </a:cubicBezTo>
                          <a:cubicBezTo>
                            <a:pt x="117130" y="412410"/>
                            <a:pt x="113815" y="425115"/>
                            <a:pt x="118145" y="438099"/>
                          </a:cubicBezTo>
                          <a:cubicBezTo>
                            <a:pt x="124951" y="442012"/>
                            <a:pt x="131563" y="456904"/>
                            <a:pt x="139793" y="462992"/>
                          </a:cubicBezTo>
                          <a:cubicBezTo>
                            <a:pt x="157636" y="473074"/>
                            <a:pt x="166087" y="488383"/>
                            <a:pt x="174336" y="494093"/>
                          </a:cubicBezTo>
                          <a:cubicBezTo>
                            <a:pt x="174191" y="493945"/>
                            <a:pt x="152630" y="522797"/>
                            <a:pt x="152687" y="529432"/>
                          </a:cubicBezTo>
                          <a:cubicBezTo>
                            <a:pt x="151301" y="535917"/>
                            <a:pt x="51812" y="595142"/>
                            <a:pt x="51813" y="595143"/>
                          </a:cubicBezTo>
                          <a:cubicBezTo>
                            <a:pt x="42251" y="607158"/>
                            <a:pt x="15077" y="607095"/>
                            <a:pt x="0" y="623012"/>
                          </a:cubicBezTo>
                          <a:lnTo>
                            <a:pt x="0" y="623012"/>
                          </a:lnTo>
                          <a:cubicBezTo>
                            <a:pt x="15671" y="616554"/>
                            <a:pt x="52429" y="615270"/>
                            <a:pt x="79225" y="609078"/>
                          </a:cubicBezTo>
                          <a:cubicBezTo>
                            <a:pt x="122218" y="582698"/>
                            <a:pt x="146853" y="586650"/>
                            <a:pt x="185625" y="562288"/>
                          </a:cubicBezTo>
                          <a:cubicBezTo>
                            <a:pt x="194621" y="548286"/>
                            <a:pt x="217563" y="522716"/>
                            <a:pt x="227535" y="509526"/>
                          </a:cubicBezTo>
                          <a:cubicBezTo>
                            <a:pt x="237873" y="493444"/>
                            <a:pt x="249345" y="489967"/>
                            <a:pt x="263464" y="475192"/>
                          </a:cubicBezTo>
                          <a:cubicBezTo>
                            <a:pt x="276743" y="458031"/>
                            <a:pt x="286871" y="457482"/>
                            <a:pt x="307910" y="441095"/>
                          </a:cubicBezTo>
                          <a:cubicBezTo>
                            <a:pt x="300562" y="462273"/>
                            <a:pt x="291463" y="470557"/>
                            <a:pt x="280735" y="495335"/>
                          </a:cubicBezTo>
                          <a:cubicBezTo>
                            <a:pt x="292642" y="488334"/>
                            <a:pt x="299701" y="493777"/>
                            <a:pt x="315278" y="487629"/>
                          </a:cubicBezTo>
                          <a:cubicBezTo>
                            <a:pt x="314034" y="488620"/>
                            <a:pt x="358618" y="473322"/>
                            <a:pt x="361329" y="468964"/>
                          </a:cubicBezTo>
                          <a:cubicBezTo>
                            <a:pt x="361488" y="468821"/>
                            <a:pt x="361733" y="468676"/>
                            <a:pt x="362095" y="468668"/>
                          </a:cubicBezTo>
                          <a:cubicBezTo>
                            <a:pt x="370995" y="468668"/>
                            <a:pt x="448833" y="518731"/>
                            <a:pt x="448834" y="518730"/>
                          </a:cubicBezTo>
                          <a:cubicBezTo>
                            <a:pt x="466229" y="540489"/>
                            <a:pt x="469514" y="559863"/>
                            <a:pt x="476246" y="573246"/>
                          </a:cubicBezTo>
                          <a:cubicBezTo>
                            <a:pt x="482897" y="595684"/>
                            <a:pt x="484923" y="633414"/>
                            <a:pt x="489140" y="652379"/>
                          </a:cubicBezTo>
                          <a:cubicBezTo>
                            <a:pt x="484449" y="677637"/>
                            <a:pt x="473733" y="695749"/>
                            <a:pt x="477632" y="711606"/>
                          </a:cubicBezTo>
                          <a:cubicBezTo>
                            <a:pt x="479108" y="725046"/>
                            <a:pt x="470672" y="737293"/>
                            <a:pt x="467492" y="751931"/>
                          </a:cubicBezTo>
                          <a:cubicBezTo>
                            <a:pt x="475135" y="762918"/>
                            <a:pt x="474410" y="772584"/>
                            <a:pt x="482009" y="789261"/>
                          </a:cubicBezTo>
                          <a:cubicBezTo>
                            <a:pt x="481713" y="774339"/>
                            <a:pt x="501949" y="744055"/>
                            <a:pt x="499280" y="730034"/>
                          </a:cubicBezTo>
                          <a:cubicBezTo>
                            <a:pt x="502635" y="724724"/>
                            <a:pt x="510969" y="720734"/>
                            <a:pt x="519305" y="711606"/>
                          </a:cubicBezTo>
                          <a:cubicBezTo>
                            <a:pt x="530544" y="753767"/>
                            <a:pt x="519254" y="756855"/>
                            <a:pt x="532437" y="798465"/>
                          </a:cubicBezTo>
                          <a:cubicBezTo>
                            <a:pt x="542094" y="816175"/>
                            <a:pt x="542853" y="839665"/>
                            <a:pt x="555471" y="857455"/>
                          </a:cubicBezTo>
                          <a:cubicBezTo>
                            <a:pt x="543228" y="849827"/>
                            <a:pt x="534332" y="841326"/>
                            <a:pt x="512174" y="828088"/>
                          </a:cubicBezTo>
                          <a:cubicBezTo>
                            <a:pt x="511639" y="836154"/>
                            <a:pt x="508613" y="847283"/>
                            <a:pt x="508034" y="857455"/>
                          </a:cubicBezTo>
                          <a:cubicBezTo>
                            <a:pt x="523884" y="876432"/>
                            <a:pt x="523097" y="907589"/>
                            <a:pt x="539568" y="932114"/>
                          </a:cubicBezTo>
                          <a:cubicBezTo>
                            <a:pt x="537739" y="952075"/>
                            <a:pt x="535997" y="966186"/>
                            <a:pt x="535209" y="983378"/>
                          </a:cubicBezTo>
                          <a:cubicBezTo>
                            <a:pt x="529331" y="1004884"/>
                            <a:pt x="515564" y="1019140"/>
                            <a:pt x="512174" y="1033144"/>
                          </a:cubicBezTo>
                          <a:cubicBezTo>
                            <a:pt x="513850" y="1062095"/>
                            <a:pt x="503179" y="1089478"/>
                            <a:pt x="503657" y="1118762"/>
                          </a:cubicBezTo>
                          <a:cubicBezTo>
                            <a:pt x="506684" y="1148683"/>
                            <a:pt x="503324" y="1167632"/>
                            <a:pt x="509402" y="1207355"/>
                          </a:cubicBezTo>
                          <a:cubicBezTo>
                            <a:pt x="520605" y="1223346"/>
                            <a:pt x="519744" y="1239054"/>
                            <a:pt x="540954" y="1261615"/>
                          </a:cubicBezTo>
                          <a:cubicBezTo>
                            <a:pt x="551866" y="1265127"/>
                            <a:pt x="566018" y="1280401"/>
                            <a:pt x="572742" y="1285010"/>
                          </a:cubicBezTo>
                          <a:cubicBezTo>
                            <a:pt x="586286" y="1305656"/>
                            <a:pt x="586369" y="1328514"/>
                            <a:pt x="595759" y="1353441"/>
                          </a:cubicBezTo>
                          <a:cubicBezTo>
                            <a:pt x="609268" y="1381334"/>
                            <a:pt x="607212" y="1401717"/>
                            <a:pt x="611662" y="1413417"/>
                          </a:cubicBezTo>
                          <a:cubicBezTo>
                            <a:pt x="619584" y="1428115"/>
                            <a:pt x="614621" y="1435291"/>
                            <a:pt x="621565" y="1452737"/>
                          </a:cubicBezTo>
                          <a:cubicBezTo>
                            <a:pt x="646405" y="1477220"/>
                            <a:pt x="641892" y="1487165"/>
                            <a:pt x="668072" y="1505755"/>
                          </a:cubicBezTo>
                          <a:lnTo>
                            <a:pt x="668072" y="1505755"/>
                          </a:lnTo>
                          <a:cubicBezTo>
                            <a:pt x="666314" y="1490147"/>
                            <a:pt x="663915" y="1464947"/>
                            <a:pt x="657476" y="1443533"/>
                          </a:cubicBezTo>
                          <a:cubicBezTo>
                            <a:pt x="648781" y="1436160"/>
                            <a:pt x="642514" y="1415817"/>
                            <a:pt x="630301" y="1406203"/>
                          </a:cubicBezTo>
                          <a:cubicBezTo>
                            <a:pt x="619035" y="1374201"/>
                            <a:pt x="622319" y="1341624"/>
                            <a:pt x="618793" y="1317610"/>
                          </a:cubicBezTo>
                          <a:cubicBezTo>
                            <a:pt x="632511" y="1327870"/>
                            <a:pt x="636104" y="1345774"/>
                            <a:pt x="644581" y="1350209"/>
                          </a:cubicBezTo>
                          <a:cubicBezTo>
                            <a:pt x="655687" y="1372379"/>
                            <a:pt x="649605" y="1400569"/>
                            <a:pt x="660485" y="1413417"/>
                          </a:cubicBezTo>
                          <a:cubicBezTo>
                            <a:pt x="674385" y="1419729"/>
                            <a:pt x="678050" y="1439957"/>
                            <a:pt x="700772" y="1454235"/>
                          </a:cubicBezTo>
                          <a:cubicBezTo>
                            <a:pt x="720724" y="1487366"/>
                            <a:pt x="718172" y="1491848"/>
                            <a:pt x="738087" y="1524164"/>
                          </a:cubicBezTo>
                          <a:cubicBezTo>
                            <a:pt x="738215" y="1539536"/>
                            <a:pt x="741410" y="1555031"/>
                            <a:pt x="741078" y="1569219"/>
                          </a:cubicBezTo>
                          <a:cubicBezTo>
                            <a:pt x="756844" y="1583695"/>
                            <a:pt x="764206" y="1597639"/>
                            <a:pt x="771244" y="1605051"/>
                          </a:cubicBezTo>
                          <a:cubicBezTo>
                            <a:pt x="806308" y="1608741"/>
                            <a:pt x="817748" y="1627743"/>
                            <a:pt x="843338" y="1628446"/>
                          </a:cubicBezTo>
                          <a:cubicBezTo>
                            <a:pt x="862782" y="1632587"/>
                            <a:pt x="877050" y="1655382"/>
                            <a:pt x="895152" y="1657813"/>
                          </a:cubicBezTo>
                          <a:cubicBezTo>
                            <a:pt x="899236" y="1654314"/>
                            <a:pt x="906176" y="1651572"/>
                            <a:pt x="910800" y="1646854"/>
                          </a:cubicBezTo>
                          <a:cubicBezTo>
                            <a:pt x="923453" y="1654125"/>
                            <a:pt x="943778" y="1677623"/>
                            <a:pt x="958237" y="1687436"/>
                          </a:cubicBezTo>
                          <a:cubicBezTo>
                            <a:pt x="976040" y="1690039"/>
                            <a:pt x="994784" y="1700472"/>
                            <a:pt x="1011437" y="1699873"/>
                          </a:cubicBezTo>
                          <a:cubicBezTo>
                            <a:pt x="1020528" y="1709123"/>
                            <a:pt x="1037645" y="1733413"/>
                            <a:pt x="1047365" y="1743430"/>
                          </a:cubicBezTo>
                          <a:cubicBezTo>
                            <a:pt x="1058828" y="1756446"/>
                            <a:pt x="1060922" y="1760231"/>
                            <a:pt x="1073391" y="1774532"/>
                          </a:cubicBezTo>
                          <a:cubicBezTo>
                            <a:pt x="1084719" y="1780261"/>
                            <a:pt x="1102640" y="1794290"/>
                            <a:pt x="1119442" y="1800903"/>
                          </a:cubicBezTo>
                          <a:cubicBezTo>
                            <a:pt x="1122455" y="1792989"/>
                            <a:pt x="1132167" y="1789527"/>
                            <a:pt x="1142476" y="1779262"/>
                          </a:cubicBezTo>
                          <a:cubicBezTo>
                            <a:pt x="1153234" y="1786498"/>
                            <a:pt x="1158695" y="1803412"/>
                            <a:pt x="1171255" y="1814857"/>
                          </a:cubicBezTo>
                          <a:cubicBezTo>
                            <a:pt x="1170087" y="1843787"/>
                            <a:pt x="1163561" y="1866885"/>
                            <a:pt x="1165511" y="1883288"/>
                          </a:cubicBezTo>
                          <a:cubicBezTo>
                            <a:pt x="1160324" y="1897958"/>
                            <a:pt x="1148693" y="1900627"/>
                            <a:pt x="1137643" y="1918627"/>
                          </a:cubicBezTo>
                          <a:cubicBezTo>
                            <a:pt x="1135660" y="1937247"/>
                            <a:pt x="1122403" y="1952994"/>
                            <a:pt x="1123363" y="1963919"/>
                          </a:cubicBezTo>
                          <a:cubicBezTo>
                            <a:pt x="1124119" y="1974083"/>
                            <a:pt x="1121024" y="1986954"/>
                            <a:pt x="1118986" y="2007477"/>
                          </a:cubicBezTo>
                          <a:cubicBezTo>
                            <a:pt x="1118467" y="2014225"/>
                            <a:pt x="1112212" y="2022598"/>
                            <a:pt x="1110231" y="2030615"/>
                          </a:cubicBezTo>
                          <a:cubicBezTo>
                            <a:pt x="1124122" y="2043255"/>
                            <a:pt x="1140408" y="2070590"/>
                            <a:pt x="1154914" y="2081879"/>
                          </a:cubicBezTo>
                          <a:cubicBezTo>
                            <a:pt x="1178142" y="2104066"/>
                            <a:pt x="1174418" y="2120692"/>
                            <a:pt x="1193834" y="2145600"/>
                          </a:cubicBezTo>
                          <a:cubicBezTo>
                            <a:pt x="1208751" y="2163018"/>
                            <a:pt x="1218955" y="2191068"/>
                            <a:pt x="1232517" y="2210798"/>
                          </a:cubicBezTo>
                          <a:cubicBezTo>
                            <a:pt x="1241940" y="2212011"/>
                            <a:pt x="1256712" y="2226962"/>
                            <a:pt x="1268445" y="2232696"/>
                          </a:cubicBezTo>
                          <a:cubicBezTo>
                            <a:pt x="1279972" y="2245879"/>
                            <a:pt x="1283766" y="2259675"/>
                            <a:pt x="1291480" y="2266793"/>
                          </a:cubicBezTo>
                          <a:cubicBezTo>
                            <a:pt x="1305391" y="2295637"/>
                            <a:pt x="1295195" y="2319009"/>
                            <a:pt x="1300234" y="2360117"/>
                          </a:cubicBezTo>
                          <a:cubicBezTo>
                            <a:pt x="1304042" y="2387188"/>
                            <a:pt x="1302624" y="2409369"/>
                            <a:pt x="1304593" y="2436273"/>
                          </a:cubicBezTo>
                          <a:cubicBezTo>
                            <a:pt x="1303325" y="2464036"/>
                            <a:pt x="1305995" y="2489473"/>
                            <a:pt x="1300234" y="2514165"/>
                          </a:cubicBezTo>
                          <a:cubicBezTo>
                            <a:pt x="1301898" y="2527147"/>
                            <a:pt x="1303090" y="2542053"/>
                            <a:pt x="1302988" y="2554490"/>
                          </a:cubicBezTo>
                          <a:cubicBezTo>
                            <a:pt x="1304518" y="2571598"/>
                            <a:pt x="1288199" y="2590205"/>
                            <a:pt x="1288708" y="2616713"/>
                          </a:cubicBezTo>
                          <a:cubicBezTo>
                            <a:pt x="1285006" y="2634305"/>
                            <a:pt x="1287666" y="2650826"/>
                            <a:pt x="1287321" y="2664981"/>
                          </a:cubicBezTo>
                          <a:cubicBezTo>
                            <a:pt x="1290267" y="2682908"/>
                            <a:pt x="1287629" y="2696737"/>
                            <a:pt x="1291480" y="2724227"/>
                          </a:cubicBezTo>
                          <a:cubicBezTo>
                            <a:pt x="1302516" y="2729907"/>
                            <a:pt x="1303812" y="2734177"/>
                            <a:pt x="1315882" y="2742892"/>
                          </a:cubicBezTo>
                          <a:cubicBezTo>
                            <a:pt x="1303858" y="2775754"/>
                            <a:pt x="1285709" y="2803267"/>
                            <a:pt x="1282963" y="2825021"/>
                          </a:cubicBezTo>
                          <a:cubicBezTo>
                            <a:pt x="1293271" y="2837666"/>
                            <a:pt x="1300652" y="2854466"/>
                            <a:pt x="1307365" y="2865583"/>
                          </a:cubicBezTo>
                          <a:cubicBezTo>
                            <a:pt x="1306498" y="2875985"/>
                            <a:pt x="1313824" y="2888284"/>
                            <a:pt x="1313128" y="2901414"/>
                          </a:cubicBezTo>
                          <a:cubicBezTo>
                            <a:pt x="1322744" y="2921543"/>
                            <a:pt x="1321834" y="2943971"/>
                            <a:pt x="1335469" y="2976073"/>
                          </a:cubicBezTo>
                          <a:cubicBezTo>
                            <a:pt x="1352288" y="3002070"/>
                            <a:pt x="1355294" y="3016724"/>
                            <a:pt x="1377836" y="3042021"/>
                          </a:cubicBezTo>
                          <a:cubicBezTo>
                            <a:pt x="1393049" y="3049729"/>
                            <a:pt x="1400308" y="3061896"/>
                            <a:pt x="1409388" y="3064431"/>
                          </a:cubicBezTo>
                          <a:cubicBezTo>
                            <a:pt x="1432716" y="3063643"/>
                            <a:pt x="1437356" y="3066558"/>
                            <a:pt x="1464193" y="3064431"/>
                          </a:cubicBezTo>
                          <a:cubicBezTo>
                            <a:pt x="1467353" y="3053899"/>
                            <a:pt x="1477857" y="3048424"/>
                            <a:pt x="1487227" y="3035064"/>
                          </a:cubicBezTo>
                          <a:cubicBezTo>
                            <a:pt x="1468641" y="3026569"/>
                            <a:pt x="1451882" y="3005035"/>
                            <a:pt x="1428264" y="3000710"/>
                          </a:cubicBezTo>
                          <a:cubicBezTo>
                            <a:pt x="1413476" y="2976467"/>
                            <a:pt x="1415201" y="2960260"/>
                            <a:pt x="1406616" y="2943218"/>
                          </a:cubicBezTo>
                          <a:cubicBezTo>
                            <a:pt x="1407814" y="2945186"/>
                            <a:pt x="1382517" y="2927663"/>
                            <a:pt x="1405229" y="2905139"/>
                          </a:cubicBezTo>
                          <a:cubicBezTo>
                            <a:pt x="1426878" y="2877270"/>
                            <a:pt x="1426879" y="2876778"/>
                            <a:pt x="1426878" y="2876778"/>
                          </a:cubicBezTo>
                          <a:cubicBezTo>
                            <a:pt x="1429040" y="2869822"/>
                            <a:pt x="1431631" y="2864385"/>
                            <a:pt x="1432641" y="2856378"/>
                          </a:cubicBezTo>
                          <a:cubicBezTo>
                            <a:pt x="1417508" y="2847244"/>
                            <a:pt x="1412256" y="2837210"/>
                            <a:pt x="1402476" y="2832983"/>
                          </a:cubicBezTo>
                          <a:cubicBezTo>
                            <a:pt x="1404881" y="2820828"/>
                            <a:pt x="1412430" y="2813173"/>
                            <a:pt x="1418142" y="2800364"/>
                          </a:cubicBezTo>
                          <a:cubicBezTo>
                            <a:pt x="1420803" y="2796502"/>
                            <a:pt x="1427312" y="2794842"/>
                            <a:pt x="1432641" y="2789426"/>
                          </a:cubicBezTo>
                          <a:cubicBezTo>
                            <a:pt x="1432704" y="2773841"/>
                            <a:pt x="1437848" y="2761958"/>
                            <a:pt x="1439790" y="2745868"/>
                          </a:cubicBezTo>
                          <a:cubicBezTo>
                            <a:pt x="1432162" y="2735574"/>
                            <a:pt x="1433780" y="2728373"/>
                            <a:pt x="1429650" y="2720975"/>
                          </a:cubicBezTo>
                          <a:cubicBezTo>
                            <a:pt x="1431528" y="2712684"/>
                            <a:pt x="1431765" y="2707396"/>
                            <a:pt x="1431036" y="2699334"/>
                          </a:cubicBezTo>
                          <a:cubicBezTo>
                            <a:pt x="1443590" y="2698542"/>
                            <a:pt x="1447728" y="2703932"/>
                            <a:pt x="1457062" y="2702310"/>
                          </a:cubicBezTo>
                          <a:cubicBezTo>
                            <a:pt x="1454842" y="2693045"/>
                            <a:pt x="1457611" y="2679818"/>
                            <a:pt x="1458429" y="2671209"/>
                          </a:cubicBezTo>
                          <a:cubicBezTo>
                            <a:pt x="1458023" y="2665631"/>
                            <a:pt x="1459633" y="2665163"/>
                            <a:pt x="1458429" y="2660014"/>
                          </a:cubicBezTo>
                          <a:cubicBezTo>
                            <a:pt x="1473024" y="2655298"/>
                            <a:pt x="1483489" y="2655607"/>
                            <a:pt x="1492972" y="2649056"/>
                          </a:cubicBezTo>
                          <a:cubicBezTo>
                            <a:pt x="1501028" y="2645121"/>
                            <a:pt x="1513898" y="2647118"/>
                            <a:pt x="1527515" y="2639595"/>
                          </a:cubicBezTo>
                          <a:cubicBezTo>
                            <a:pt x="1526217" y="2618899"/>
                            <a:pt x="1528496" y="2606158"/>
                            <a:pt x="1527515" y="2597792"/>
                          </a:cubicBezTo>
                          <a:cubicBezTo>
                            <a:pt x="1527713" y="2587494"/>
                            <a:pt x="1524045" y="2581317"/>
                            <a:pt x="1524761" y="2572899"/>
                          </a:cubicBezTo>
                          <a:cubicBezTo>
                            <a:pt x="1523631" y="2565659"/>
                            <a:pt x="1525282" y="2559887"/>
                            <a:pt x="1523156" y="2554234"/>
                          </a:cubicBezTo>
                          <a:cubicBezTo>
                            <a:pt x="1535319" y="2551435"/>
                            <a:pt x="1557303" y="2561096"/>
                            <a:pt x="1572197" y="2563458"/>
                          </a:cubicBezTo>
                          <a:cubicBezTo>
                            <a:pt x="1576440" y="2553227"/>
                            <a:pt x="1597096" y="2540313"/>
                            <a:pt x="1601670" y="2532337"/>
                          </a:cubicBezTo>
                          <a:cubicBezTo>
                            <a:pt x="1610995" y="2511483"/>
                            <a:pt x="1621836" y="2496629"/>
                            <a:pt x="1627932" y="2484305"/>
                          </a:cubicBezTo>
                          <a:cubicBezTo>
                            <a:pt x="1635285" y="2462392"/>
                            <a:pt x="1647068" y="2455718"/>
                            <a:pt x="1652572" y="2445241"/>
                          </a:cubicBezTo>
                          <a:cubicBezTo>
                            <a:pt x="1657564" y="2429349"/>
                            <a:pt x="1659707" y="2406956"/>
                            <a:pt x="1661089" y="2390981"/>
                          </a:cubicBezTo>
                          <a:cubicBezTo>
                            <a:pt x="1671973" y="2380424"/>
                            <a:pt x="1697888" y="2370424"/>
                            <a:pt x="1707158" y="2356648"/>
                          </a:cubicBezTo>
                          <a:cubicBezTo>
                            <a:pt x="1719090" y="2344292"/>
                            <a:pt x="1748297" y="2340363"/>
                            <a:pt x="1756200" y="2328759"/>
                          </a:cubicBezTo>
                          <a:cubicBezTo>
                            <a:pt x="1761846" y="2324611"/>
                            <a:pt x="1772805" y="2318935"/>
                            <a:pt x="1780620" y="2313090"/>
                          </a:cubicBezTo>
                          <a:cubicBezTo>
                            <a:pt x="1783927" y="2277454"/>
                            <a:pt x="1797508" y="2254802"/>
                            <a:pt x="1790742" y="2238431"/>
                          </a:cubicBezTo>
                          <a:cubicBezTo>
                            <a:pt x="1793289" y="2216300"/>
                            <a:pt x="1806032" y="2197533"/>
                            <a:pt x="1806408" y="2176208"/>
                          </a:cubicBezTo>
                          <a:cubicBezTo>
                            <a:pt x="1808710" y="2162939"/>
                            <a:pt x="1813217" y="2154021"/>
                            <a:pt x="1813777" y="2137381"/>
                          </a:cubicBezTo>
                          <a:cubicBezTo>
                            <a:pt x="1820294" y="2121557"/>
                            <a:pt x="1831365" y="2115550"/>
                            <a:pt x="1846714" y="2092345"/>
                          </a:cubicBezTo>
                          <a:cubicBezTo>
                            <a:pt x="1850121" y="2078835"/>
                            <a:pt x="1863804" y="2068674"/>
                            <a:pt x="1866976" y="2053518"/>
                          </a:cubicBezTo>
                          <a:cubicBezTo>
                            <a:pt x="1859200" y="2039315"/>
                            <a:pt x="1854633" y="2026933"/>
                            <a:pt x="1848082" y="2016188"/>
                          </a:cubicBezTo>
                          <a:cubicBezTo>
                            <a:pt x="1848312" y="2016042"/>
                            <a:pt x="1857787" y="2013813"/>
                            <a:pt x="1799259" y="1989797"/>
                          </a:cubicBezTo>
                          <a:cubicBezTo>
                            <a:pt x="1782959" y="1991008"/>
                            <a:pt x="1760240" y="1971326"/>
                            <a:pt x="1740314" y="1964924"/>
                          </a:cubicBezTo>
                          <a:cubicBezTo>
                            <a:pt x="1728541" y="1966892"/>
                            <a:pt x="1717704" y="1957079"/>
                            <a:pt x="1705772" y="1958696"/>
                          </a:cubicBezTo>
                          <a:cubicBezTo>
                            <a:pt x="1692968" y="1953627"/>
                            <a:pt x="1683455" y="1947307"/>
                            <a:pt x="1668238" y="1943264"/>
                          </a:cubicBezTo>
                          <a:cubicBezTo>
                            <a:pt x="1655486" y="1939238"/>
                            <a:pt x="1639118" y="1927632"/>
                            <a:pt x="1626546" y="1924599"/>
                          </a:cubicBezTo>
                          <a:cubicBezTo>
                            <a:pt x="1613459" y="1901830"/>
                            <a:pt x="1620051" y="1894643"/>
                            <a:pt x="1605135" y="1870102"/>
                          </a:cubicBezTo>
                          <a:cubicBezTo>
                            <a:pt x="1598746" y="1861035"/>
                            <a:pt x="1587335" y="1835871"/>
                            <a:pt x="1577723" y="1828043"/>
                          </a:cubicBezTo>
                          <a:cubicBezTo>
                            <a:pt x="1554445" y="1825323"/>
                            <a:pt x="1546999" y="1812929"/>
                            <a:pt x="1516006" y="1806382"/>
                          </a:cubicBezTo>
                          <a:cubicBezTo>
                            <a:pt x="1504365" y="1805164"/>
                            <a:pt x="1487983" y="1802460"/>
                            <a:pt x="1475701" y="1801652"/>
                          </a:cubicBezTo>
                          <a:cubicBezTo>
                            <a:pt x="1460482" y="1791127"/>
                            <a:pt x="1452093" y="1768431"/>
                            <a:pt x="1433790" y="1758114"/>
                          </a:cubicBezTo>
                          <a:cubicBezTo>
                            <a:pt x="1417688" y="1753540"/>
                            <a:pt x="1408265" y="1738099"/>
                            <a:pt x="1396493" y="1734719"/>
                          </a:cubicBezTo>
                          <a:cubicBezTo>
                            <a:pt x="1382300" y="1737459"/>
                            <a:pt x="1369776" y="1727248"/>
                            <a:pt x="1351811" y="1730225"/>
                          </a:cubicBezTo>
                          <a:cubicBezTo>
                            <a:pt x="1327897" y="1728572"/>
                            <a:pt x="1319435" y="1715724"/>
                            <a:pt x="1305760" y="1717788"/>
                          </a:cubicBezTo>
                          <a:cubicBezTo>
                            <a:pt x="1284935" y="1720669"/>
                            <a:pt x="1278578" y="1714354"/>
                            <a:pt x="1253946" y="1719286"/>
                          </a:cubicBezTo>
                          <a:cubicBezTo>
                            <a:pt x="1254051" y="1718692"/>
                            <a:pt x="1196301" y="1739086"/>
                            <a:pt x="1193597" y="1744179"/>
                          </a:cubicBezTo>
                          <a:cubicBezTo>
                            <a:pt x="1191991" y="1750388"/>
                            <a:pt x="1183694" y="1777271"/>
                            <a:pt x="1183694" y="1777271"/>
                          </a:cubicBezTo>
                          <a:cubicBezTo>
                            <a:pt x="1176166" y="1773779"/>
                            <a:pt x="1165362" y="1757083"/>
                            <a:pt x="1154914" y="1752378"/>
                          </a:cubicBezTo>
                          <a:cubicBezTo>
                            <a:pt x="1142678" y="1759109"/>
                            <a:pt x="1136325" y="1756736"/>
                            <a:pt x="1123363" y="1763337"/>
                          </a:cubicBezTo>
                          <a:cubicBezTo>
                            <a:pt x="1114125" y="1762870"/>
                            <a:pt x="1103827" y="1749608"/>
                            <a:pt x="1091574" y="1746170"/>
                          </a:cubicBezTo>
                          <a:cubicBezTo>
                            <a:pt x="1078672" y="1721727"/>
                            <a:pt x="1079997" y="1709377"/>
                            <a:pt x="1068558" y="1694886"/>
                          </a:cubicBezTo>
                          <a:cubicBezTo>
                            <a:pt x="1070887" y="1685109"/>
                            <a:pt x="1080773" y="1673083"/>
                            <a:pt x="1083057" y="1654581"/>
                          </a:cubicBezTo>
                          <a:cubicBezTo>
                            <a:pt x="1071305" y="1651269"/>
                            <a:pt x="1064802" y="1647151"/>
                            <a:pt x="1048514" y="1642124"/>
                          </a:cubicBezTo>
                          <a:cubicBezTo>
                            <a:pt x="1029012" y="1639584"/>
                            <a:pt x="1013038" y="1632861"/>
                            <a:pt x="1002464" y="1635916"/>
                          </a:cubicBezTo>
                          <a:cubicBezTo>
                            <a:pt x="1004213" y="1617524"/>
                            <a:pt x="1010129" y="1615377"/>
                            <a:pt x="1015358" y="1597088"/>
                          </a:cubicBezTo>
                          <a:cubicBezTo>
                            <a:pt x="1019273" y="1587017"/>
                            <a:pt x="1024276" y="1582132"/>
                            <a:pt x="1028252" y="1569712"/>
                          </a:cubicBezTo>
                          <a:cubicBezTo>
                            <a:pt x="1027558" y="1562252"/>
                            <a:pt x="1029103" y="1554384"/>
                            <a:pt x="1031024" y="1547322"/>
                          </a:cubicBezTo>
                          <a:cubicBezTo>
                            <a:pt x="1011001" y="1552576"/>
                            <a:pt x="1002783" y="1546370"/>
                            <a:pt x="980815" y="1547322"/>
                          </a:cubicBezTo>
                          <a:cubicBezTo>
                            <a:pt x="973769" y="1564905"/>
                            <a:pt x="962859" y="1571103"/>
                            <a:pt x="959167" y="1586130"/>
                          </a:cubicBezTo>
                          <a:cubicBezTo>
                            <a:pt x="935021" y="1595708"/>
                            <a:pt x="926435" y="1592411"/>
                            <a:pt x="910344" y="1604795"/>
                          </a:cubicBezTo>
                          <a:cubicBezTo>
                            <a:pt x="890700" y="1589057"/>
                            <a:pt x="886466" y="1568950"/>
                            <a:pt x="874197" y="1552052"/>
                          </a:cubicBezTo>
                          <a:cubicBezTo>
                            <a:pt x="870854" y="1531616"/>
                            <a:pt x="870192" y="1502390"/>
                            <a:pt x="867047" y="1481355"/>
                          </a:cubicBezTo>
                          <a:cubicBezTo>
                            <a:pt x="872283" y="1459074"/>
                            <a:pt x="881866" y="1443937"/>
                            <a:pt x="882933" y="1423370"/>
                          </a:cubicBezTo>
                          <a:cubicBezTo>
                            <a:pt x="896021" y="1408385"/>
                            <a:pt x="922604" y="1393224"/>
                            <a:pt x="933141" y="1383064"/>
                          </a:cubicBezTo>
                          <a:cubicBezTo>
                            <a:pt x="956369" y="1376958"/>
                            <a:pt x="972733" y="1381887"/>
                            <a:pt x="986579" y="1375102"/>
                          </a:cubicBezTo>
                          <a:cubicBezTo>
                            <a:pt x="998120" y="1384203"/>
                            <a:pt x="997334" y="1388798"/>
                            <a:pt x="1010981" y="1396999"/>
                          </a:cubicBezTo>
                          <a:cubicBezTo>
                            <a:pt x="1012872" y="1388435"/>
                            <a:pt x="1017208" y="1385037"/>
                            <a:pt x="1022489" y="1373604"/>
                          </a:cubicBezTo>
                          <a:cubicBezTo>
                            <a:pt x="1032244" y="1371981"/>
                            <a:pt x="1046475" y="1376950"/>
                            <a:pt x="1061409" y="1373604"/>
                          </a:cubicBezTo>
                          <a:cubicBezTo>
                            <a:pt x="1082875" y="1374095"/>
                            <a:pt x="1099325" y="1391834"/>
                            <a:pt x="1111855" y="1390534"/>
                          </a:cubicBezTo>
                          <a:cubicBezTo>
                            <a:pt x="1112169" y="1405488"/>
                            <a:pt x="1116613" y="1414899"/>
                            <a:pt x="1115995" y="1429342"/>
                          </a:cubicBezTo>
                          <a:cubicBezTo>
                            <a:pt x="1122876" y="1440568"/>
                            <a:pt x="1134176" y="1460314"/>
                            <a:pt x="1140397" y="1469667"/>
                          </a:cubicBezTo>
                          <a:cubicBezTo>
                            <a:pt x="1142204" y="1455456"/>
                            <a:pt x="1143147" y="1443399"/>
                            <a:pt x="1147765" y="1428613"/>
                          </a:cubicBezTo>
                          <a:cubicBezTo>
                            <a:pt x="1151261" y="1405068"/>
                            <a:pt x="1145653" y="1382157"/>
                            <a:pt x="1144774" y="1355195"/>
                          </a:cubicBezTo>
                          <a:cubicBezTo>
                            <a:pt x="1147468" y="1345787"/>
                            <a:pt x="1162781" y="1329887"/>
                            <a:pt x="1163668" y="1317610"/>
                          </a:cubicBezTo>
                          <a:cubicBezTo>
                            <a:pt x="1174853" y="1308535"/>
                            <a:pt x="1196641" y="1296398"/>
                            <a:pt x="1218236" y="1277284"/>
                          </a:cubicBezTo>
                          <a:cubicBezTo>
                            <a:pt x="1221440" y="1262557"/>
                            <a:pt x="1237420" y="1254491"/>
                            <a:pt x="1245648" y="1227518"/>
                          </a:cubicBezTo>
                          <a:cubicBezTo>
                            <a:pt x="1248377" y="1213020"/>
                            <a:pt x="1260947" y="1197029"/>
                            <a:pt x="1259928" y="1187449"/>
                          </a:cubicBezTo>
                          <a:cubicBezTo>
                            <a:pt x="1267450" y="1169683"/>
                            <a:pt x="1296132" y="1155713"/>
                            <a:pt x="1307365" y="1137170"/>
                          </a:cubicBezTo>
                          <a:cubicBezTo>
                            <a:pt x="1316606" y="1134785"/>
                            <a:pt x="1331169" y="1137995"/>
                            <a:pt x="1337530" y="1137170"/>
                          </a:cubicBezTo>
                          <a:cubicBezTo>
                            <a:pt x="1340155" y="1121332"/>
                            <a:pt x="1354241" y="1106105"/>
                            <a:pt x="1353197" y="1092135"/>
                          </a:cubicBezTo>
                          <a:cubicBezTo>
                            <a:pt x="1367204" y="1080339"/>
                            <a:pt x="1384363" y="1077324"/>
                            <a:pt x="1399247" y="1059535"/>
                          </a:cubicBezTo>
                          <a:cubicBezTo>
                            <a:pt x="1410011" y="1073545"/>
                            <a:pt x="1406761" y="1081050"/>
                            <a:pt x="1419510" y="1093632"/>
                          </a:cubicBezTo>
                          <a:cubicBezTo>
                            <a:pt x="1431861" y="1081063"/>
                            <a:pt x="1443861" y="1080417"/>
                            <a:pt x="1456824" y="1067991"/>
                          </a:cubicBezTo>
                          <a:cubicBezTo>
                            <a:pt x="1479255" y="1051458"/>
                            <a:pt x="1496554" y="1050981"/>
                            <a:pt x="1520146" y="1039629"/>
                          </a:cubicBezTo>
                          <a:cubicBezTo>
                            <a:pt x="1513243" y="1033655"/>
                            <a:pt x="1509687" y="1025589"/>
                            <a:pt x="1505884" y="1022442"/>
                          </a:cubicBezTo>
                          <a:cubicBezTo>
                            <a:pt x="1493747" y="1029597"/>
                            <a:pt x="1472230" y="1020313"/>
                            <a:pt x="1448307" y="1026936"/>
                          </a:cubicBezTo>
                          <a:cubicBezTo>
                            <a:pt x="1440611" y="1013766"/>
                            <a:pt x="1439339" y="1004274"/>
                            <a:pt x="1435176" y="995815"/>
                          </a:cubicBezTo>
                          <a:cubicBezTo>
                            <a:pt x="1432693" y="984272"/>
                            <a:pt x="1436090" y="981904"/>
                            <a:pt x="1435176" y="969444"/>
                          </a:cubicBezTo>
                          <a:cubicBezTo>
                            <a:pt x="1427888" y="967113"/>
                            <a:pt x="1422863" y="961550"/>
                            <a:pt x="1419510" y="959983"/>
                          </a:cubicBezTo>
                          <a:cubicBezTo>
                            <a:pt x="1408279" y="970207"/>
                            <a:pt x="1400318" y="968578"/>
                            <a:pt x="1387739" y="975652"/>
                          </a:cubicBezTo>
                          <a:cubicBezTo>
                            <a:pt x="1406096" y="963305"/>
                            <a:pt x="1422586" y="962664"/>
                            <a:pt x="1432404" y="950779"/>
                          </a:cubicBezTo>
                          <a:cubicBezTo>
                            <a:pt x="1443582" y="947838"/>
                            <a:pt x="1462269" y="955082"/>
                            <a:pt x="1475482" y="950779"/>
                          </a:cubicBezTo>
                          <a:cubicBezTo>
                            <a:pt x="1493758" y="948930"/>
                            <a:pt x="1502185" y="955381"/>
                            <a:pt x="1515769" y="953755"/>
                          </a:cubicBezTo>
                          <a:cubicBezTo>
                            <a:pt x="1537420" y="939428"/>
                            <a:pt x="1544043" y="941206"/>
                            <a:pt x="1563443" y="924388"/>
                          </a:cubicBezTo>
                          <a:cubicBezTo>
                            <a:pt x="1563149" y="924319"/>
                            <a:pt x="1598089" y="896437"/>
                            <a:pt x="1599372" y="894036"/>
                          </a:cubicBezTo>
                          <a:cubicBezTo>
                            <a:pt x="1600758" y="891789"/>
                            <a:pt x="1569206" y="831812"/>
                            <a:pt x="1569206" y="831813"/>
                          </a:cubicBezTo>
                          <a:cubicBezTo>
                            <a:pt x="1555194" y="823509"/>
                            <a:pt x="1549092" y="803541"/>
                            <a:pt x="1531673" y="794228"/>
                          </a:cubicBezTo>
                          <a:cubicBezTo>
                            <a:pt x="1526688" y="778021"/>
                            <a:pt x="1528036" y="767278"/>
                            <a:pt x="1524524" y="751931"/>
                          </a:cubicBezTo>
                          <a:cubicBezTo>
                            <a:pt x="1513506" y="716664"/>
                            <a:pt x="1525776" y="699964"/>
                            <a:pt x="1515769" y="666570"/>
                          </a:cubicBezTo>
                          <a:cubicBezTo>
                            <a:pt x="1501138" y="689045"/>
                            <a:pt x="1490901" y="696299"/>
                            <a:pt x="1478473" y="711606"/>
                          </a:cubicBezTo>
                          <a:cubicBezTo>
                            <a:pt x="1466093" y="710196"/>
                            <a:pt x="1458339" y="705335"/>
                            <a:pt x="1443930" y="703643"/>
                          </a:cubicBezTo>
                          <a:cubicBezTo>
                            <a:pt x="1440839" y="691584"/>
                            <a:pt x="1438949" y="678929"/>
                            <a:pt x="1438167" y="663338"/>
                          </a:cubicBezTo>
                          <a:cubicBezTo>
                            <a:pt x="1441264" y="651751"/>
                            <a:pt x="1450335" y="646924"/>
                            <a:pt x="1452447" y="634700"/>
                          </a:cubicBezTo>
                          <a:cubicBezTo>
                            <a:pt x="1440462" y="635159"/>
                            <a:pt x="1432887" y="627093"/>
                            <a:pt x="1420896" y="625259"/>
                          </a:cubicBezTo>
                          <a:cubicBezTo>
                            <a:pt x="1413880" y="617436"/>
                            <a:pt x="1408282" y="610434"/>
                            <a:pt x="1400633" y="602613"/>
                          </a:cubicBezTo>
                          <a:cubicBezTo>
                            <a:pt x="1390252" y="605285"/>
                            <a:pt x="1373671" y="596794"/>
                            <a:pt x="1348820" y="602613"/>
                          </a:cubicBezTo>
                          <a:cubicBezTo>
                            <a:pt x="1345004" y="603057"/>
                            <a:pt x="1339022" y="602548"/>
                            <a:pt x="1333153" y="604091"/>
                          </a:cubicBezTo>
                          <a:cubicBezTo>
                            <a:pt x="1332480" y="626070"/>
                            <a:pt x="1327225" y="641951"/>
                            <a:pt x="1331548" y="660086"/>
                          </a:cubicBezTo>
                          <a:cubicBezTo>
                            <a:pt x="1321184" y="674235"/>
                            <a:pt x="1317702" y="675975"/>
                            <a:pt x="1307128" y="688211"/>
                          </a:cubicBezTo>
                          <a:cubicBezTo>
                            <a:pt x="1310866" y="692705"/>
                            <a:pt x="1318271" y="707642"/>
                            <a:pt x="1321645" y="712611"/>
                          </a:cubicBezTo>
                          <a:cubicBezTo>
                            <a:pt x="1325253" y="729936"/>
                            <a:pt x="1324037" y="742593"/>
                            <a:pt x="1325785" y="758396"/>
                          </a:cubicBezTo>
                          <a:cubicBezTo>
                            <a:pt x="1312383" y="773461"/>
                            <a:pt x="1302908" y="774798"/>
                            <a:pt x="1287103" y="793991"/>
                          </a:cubicBezTo>
                          <a:cubicBezTo>
                            <a:pt x="1271663" y="799929"/>
                            <a:pt x="1262596" y="802721"/>
                            <a:pt x="1251174" y="807669"/>
                          </a:cubicBezTo>
                          <a:cubicBezTo>
                            <a:pt x="1258565" y="822292"/>
                            <a:pt x="1248732" y="847971"/>
                            <a:pt x="1251174" y="869892"/>
                          </a:cubicBezTo>
                          <a:cubicBezTo>
                            <a:pt x="1246122" y="876140"/>
                            <a:pt x="1233688" y="878662"/>
                            <a:pt x="1228139" y="882328"/>
                          </a:cubicBezTo>
                          <a:cubicBezTo>
                            <a:pt x="1222145" y="875731"/>
                            <a:pt x="1211430" y="853727"/>
                            <a:pt x="1202114" y="846753"/>
                          </a:cubicBezTo>
                          <a:cubicBezTo>
                            <a:pt x="1206767" y="824138"/>
                            <a:pt x="1212401" y="815929"/>
                            <a:pt x="1213640" y="792237"/>
                          </a:cubicBezTo>
                          <a:cubicBezTo>
                            <a:pt x="1194286" y="784054"/>
                            <a:pt x="1188263" y="775026"/>
                            <a:pt x="1174265" y="770596"/>
                          </a:cubicBezTo>
                          <a:cubicBezTo>
                            <a:pt x="1156581" y="761722"/>
                            <a:pt x="1153763" y="753658"/>
                            <a:pt x="1132810" y="743969"/>
                          </a:cubicBezTo>
                          <a:cubicBezTo>
                            <a:pt x="1123994" y="736506"/>
                            <a:pt x="1122632" y="731267"/>
                            <a:pt x="1114609" y="727038"/>
                          </a:cubicBezTo>
                          <a:cubicBezTo>
                            <a:pt x="1108021" y="728941"/>
                            <a:pt x="1102211" y="726179"/>
                            <a:pt x="1095951" y="727038"/>
                          </a:cubicBezTo>
                          <a:cubicBezTo>
                            <a:pt x="1089588" y="714696"/>
                            <a:pt x="1096033" y="687129"/>
                            <a:pt x="1091574" y="672542"/>
                          </a:cubicBezTo>
                          <a:cubicBezTo>
                            <a:pt x="1092797" y="655354"/>
                            <a:pt x="1096687" y="639503"/>
                            <a:pt x="1098723" y="624510"/>
                          </a:cubicBezTo>
                          <a:cubicBezTo>
                            <a:pt x="1099685" y="614641"/>
                            <a:pt x="1109258" y="601106"/>
                            <a:pt x="1114116" y="584954"/>
                          </a:cubicBezTo>
                          <a:lnTo>
                            <a:pt x="1114116" y="584954"/>
                          </a:lnTo>
                          <a:cubicBezTo>
                            <a:pt x="1114955" y="586704"/>
                            <a:pt x="1121852" y="582996"/>
                            <a:pt x="1143406" y="570743"/>
                          </a:cubicBezTo>
                          <a:cubicBezTo>
                            <a:pt x="1157192" y="563325"/>
                            <a:pt x="1160544" y="561977"/>
                            <a:pt x="1161371" y="561913"/>
                          </a:cubicBezTo>
                          <a:cubicBezTo>
                            <a:pt x="1161771" y="561932"/>
                            <a:pt x="1161408" y="562328"/>
                            <a:pt x="1161535" y="562327"/>
                          </a:cubicBezTo>
                          <a:cubicBezTo>
                            <a:pt x="1161741" y="562209"/>
                            <a:pt x="1164945" y="560035"/>
                            <a:pt x="1180703" y="550088"/>
                          </a:cubicBezTo>
                          <a:cubicBezTo>
                            <a:pt x="1192859" y="537023"/>
                            <a:pt x="1206243" y="538009"/>
                            <a:pt x="1219622" y="525215"/>
                          </a:cubicBezTo>
                          <a:cubicBezTo>
                            <a:pt x="1228431" y="513626"/>
                            <a:pt x="1235745" y="510212"/>
                            <a:pt x="1248402" y="495591"/>
                          </a:cubicBezTo>
                          <a:cubicBezTo>
                            <a:pt x="1254753" y="486826"/>
                            <a:pt x="1265446" y="478963"/>
                            <a:pt x="1271436" y="470462"/>
                          </a:cubicBezTo>
                          <a:cubicBezTo>
                            <a:pt x="1277197" y="466960"/>
                            <a:pt x="1282155" y="468617"/>
                            <a:pt x="1287321" y="465968"/>
                          </a:cubicBezTo>
                          <a:cubicBezTo>
                            <a:pt x="1315678" y="460662"/>
                            <a:pt x="1329573" y="470727"/>
                            <a:pt x="1349038" y="465968"/>
                          </a:cubicBezTo>
                          <a:cubicBezTo>
                            <a:pt x="1349148" y="453627"/>
                            <a:pt x="1350682" y="440070"/>
                            <a:pt x="1351811" y="425663"/>
                          </a:cubicBezTo>
                          <a:cubicBezTo>
                            <a:pt x="1357336" y="414348"/>
                            <a:pt x="1365754" y="400371"/>
                            <a:pt x="1370468" y="389831"/>
                          </a:cubicBezTo>
                          <a:cubicBezTo>
                            <a:pt x="1366466" y="380244"/>
                            <a:pt x="1366470" y="363691"/>
                            <a:pt x="1361951" y="355734"/>
                          </a:cubicBezTo>
                          <a:cubicBezTo>
                            <a:pt x="1348042" y="344658"/>
                            <a:pt x="1346156" y="335231"/>
                            <a:pt x="1332004" y="328357"/>
                          </a:cubicBezTo>
                          <a:cubicBezTo>
                            <a:pt x="1327878" y="340549"/>
                            <a:pt x="1315884" y="354142"/>
                            <a:pt x="1312891" y="368427"/>
                          </a:cubicBezTo>
                          <a:cubicBezTo>
                            <a:pt x="1305450" y="379570"/>
                            <a:pt x="1292488" y="383831"/>
                            <a:pt x="1283419" y="393063"/>
                          </a:cubicBezTo>
                          <a:cubicBezTo>
                            <a:pt x="1275757" y="400679"/>
                            <a:pt x="1269491" y="402606"/>
                            <a:pt x="1262682" y="408496"/>
                          </a:cubicBezTo>
                          <a:cubicBezTo>
                            <a:pt x="1257880" y="392359"/>
                            <a:pt x="1264013" y="380840"/>
                            <a:pt x="1262682" y="360208"/>
                          </a:cubicBezTo>
                          <a:cubicBezTo>
                            <a:pt x="1264563" y="353861"/>
                            <a:pt x="1264396" y="345325"/>
                            <a:pt x="1267296" y="335315"/>
                          </a:cubicBezTo>
                          <a:lnTo>
                            <a:pt x="1267296" y="335315"/>
                          </a:lnTo>
                          <a:cubicBezTo>
                            <a:pt x="1264111" y="340855"/>
                            <a:pt x="1254313" y="347220"/>
                            <a:pt x="1248183" y="353980"/>
                          </a:cubicBezTo>
                          <a:cubicBezTo>
                            <a:pt x="1239863" y="334276"/>
                            <a:pt x="1240263" y="326927"/>
                            <a:pt x="1229288" y="307446"/>
                          </a:cubicBezTo>
                          <a:cubicBezTo>
                            <a:pt x="1235280" y="295753"/>
                            <a:pt x="1244310" y="295045"/>
                            <a:pt x="1250481" y="282553"/>
                          </a:cubicBezTo>
                          <a:cubicBezTo>
                            <a:pt x="1255310" y="268850"/>
                            <a:pt x="1263968" y="256367"/>
                            <a:pt x="1265217" y="248219"/>
                          </a:cubicBezTo>
                          <a:cubicBezTo>
                            <a:pt x="1274645" y="220277"/>
                            <a:pt x="1284646" y="210346"/>
                            <a:pt x="1288252" y="193959"/>
                          </a:cubicBezTo>
                          <a:cubicBezTo>
                            <a:pt x="1295286" y="188997"/>
                            <a:pt x="1298948" y="190008"/>
                            <a:pt x="1306435" y="186253"/>
                          </a:cubicBezTo>
                          <a:cubicBezTo>
                            <a:pt x="1315199" y="170832"/>
                            <a:pt x="1327211" y="165146"/>
                            <a:pt x="1338679" y="153397"/>
                          </a:cubicBezTo>
                          <a:cubicBezTo>
                            <a:pt x="1330707" y="151146"/>
                            <a:pt x="1329919" y="146621"/>
                            <a:pt x="1324399" y="145435"/>
                          </a:cubicBezTo>
                          <a:cubicBezTo>
                            <a:pt x="1317095" y="145789"/>
                            <a:pt x="1312381" y="143117"/>
                            <a:pt x="1306435" y="142695"/>
                          </a:cubicBezTo>
                          <a:cubicBezTo>
                            <a:pt x="1297038" y="145703"/>
                            <a:pt x="1282438" y="142268"/>
                            <a:pt x="1262682" y="142695"/>
                          </a:cubicBezTo>
                          <a:cubicBezTo>
                            <a:pt x="1264138" y="157200"/>
                            <a:pt x="1259507" y="172633"/>
                            <a:pt x="1262682" y="186253"/>
                          </a:cubicBezTo>
                          <a:cubicBezTo>
                            <a:pt x="1256083" y="205259"/>
                            <a:pt x="1237915" y="216027"/>
                            <a:pt x="1224930" y="239508"/>
                          </a:cubicBezTo>
                          <a:cubicBezTo>
                            <a:pt x="1214691" y="269463"/>
                            <a:pt x="1195995" y="274087"/>
                            <a:pt x="1192904" y="292762"/>
                          </a:cubicBezTo>
                          <a:cubicBezTo>
                            <a:pt x="1198903" y="301162"/>
                            <a:pt x="1203722" y="310017"/>
                            <a:pt x="1208807" y="317143"/>
                          </a:cubicBezTo>
                          <a:cubicBezTo>
                            <a:pt x="1212915" y="329705"/>
                            <a:pt x="1204090" y="348283"/>
                            <a:pt x="1202351" y="364938"/>
                          </a:cubicBezTo>
                          <a:cubicBezTo>
                            <a:pt x="1177337" y="380354"/>
                            <a:pt x="1156776" y="384441"/>
                            <a:pt x="1147546" y="396039"/>
                          </a:cubicBezTo>
                          <a:cubicBezTo>
                            <a:pt x="1147383" y="382243"/>
                            <a:pt x="1150154" y="368136"/>
                            <a:pt x="1147546" y="360208"/>
                          </a:cubicBezTo>
                          <a:cubicBezTo>
                            <a:pt x="1138794" y="360751"/>
                            <a:pt x="1124477" y="356188"/>
                            <a:pt x="1115995" y="357212"/>
                          </a:cubicBezTo>
                          <a:cubicBezTo>
                            <a:pt x="1105271" y="371384"/>
                            <a:pt x="1095997" y="369194"/>
                            <a:pt x="1088820" y="380370"/>
                          </a:cubicBezTo>
                          <a:cubicBezTo>
                            <a:pt x="1068912" y="362876"/>
                            <a:pt x="1064728" y="342470"/>
                            <a:pt x="1054971" y="329106"/>
                          </a:cubicBezTo>
                          <a:cubicBezTo>
                            <a:pt x="1040750" y="330982"/>
                            <a:pt x="1034449" y="328989"/>
                            <a:pt x="1015358" y="329106"/>
                          </a:cubicBezTo>
                          <a:cubicBezTo>
                            <a:pt x="1013170" y="336016"/>
                            <a:pt x="1006490" y="341622"/>
                            <a:pt x="1002464" y="355734"/>
                          </a:cubicBezTo>
                          <a:cubicBezTo>
                            <a:pt x="998586" y="366189"/>
                            <a:pt x="995585" y="365995"/>
                            <a:pt x="989570" y="375877"/>
                          </a:cubicBezTo>
                          <a:cubicBezTo>
                            <a:pt x="976152" y="356269"/>
                            <a:pt x="976428" y="342978"/>
                            <a:pt x="970675" y="330841"/>
                          </a:cubicBezTo>
                          <a:cubicBezTo>
                            <a:pt x="971130" y="331172"/>
                            <a:pt x="960517" y="333516"/>
                            <a:pt x="949063" y="335019"/>
                          </a:cubicBezTo>
                          <a:cubicBezTo>
                            <a:pt x="938592" y="335849"/>
                            <a:pt x="928508" y="331158"/>
                            <a:pt x="929001" y="317892"/>
                          </a:cubicBezTo>
                          <a:cubicBezTo>
                            <a:pt x="927615" y="289529"/>
                            <a:pt x="927615" y="289274"/>
                            <a:pt x="927615" y="289274"/>
                          </a:cubicBezTo>
                          <a:cubicBezTo>
                            <a:pt x="903393" y="275361"/>
                            <a:pt x="890516" y="248154"/>
                            <a:pt x="868652" y="230047"/>
                          </a:cubicBezTo>
                          <a:cubicBezTo>
                            <a:pt x="861326" y="226368"/>
                            <a:pt x="859565" y="221010"/>
                            <a:pt x="849776" y="215856"/>
                          </a:cubicBezTo>
                          <a:cubicBezTo>
                            <a:pt x="838592" y="218341"/>
                            <a:pt x="827160" y="216295"/>
                            <a:pt x="816838" y="222085"/>
                          </a:cubicBezTo>
                          <a:cubicBezTo>
                            <a:pt x="808835" y="199538"/>
                            <a:pt x="811611" y="192296"/>
                            <a:pt x="802339" y="174802"/>
                          </a:cubicBezTo>
                          <a:cubicBezTo>
                            <a:pt x="789700" y="173559"/>
                            <a:pt x="786872" y="167802"/>
                            <a:pt x="776551" y="166090"/>
                          </a:cubicBezTo>
                          <a:cubicBezTo>
                            <a:pt x="751730" y="171406"/>
                            <a:pt x="734670" y="166040"/>
                            <a:pt x="711825" y="174802"/>
                          </a:cubicBezTo>
                          <a:cubicBezTo>
                            <a:pt x="699450" y="174902"/>
                            <a:pt x="684042" y="168239"/>
                            <a:pt x="674291" y="166090"/>
                          </a:cubicBezTo>
                          <a:cubicBezTo>
                            <a:pt x="656517" y="150716"/>
                            <a:pt x="638051" y="130357"/>
                            <a:pt x="625468" y="121035"/>
                          </a:cubicBezTo>
                          <a:cubicBezTo>
                            <a:pt x="608375" y="121208"/>
                            <a:pt x="577832" y="88755"/>
                            <a:pt x="560760" y="87943"/>
                          </a:cubicBezTo>
                          <a:cubicBezTo>
                            <a:pt x="544256" y="77365"/>
                            <a:pt x="540149" y="59788"/>
                            <a:pt x="513560" y="38669"/>
                          </a:cubicBezTo>
                          <a:cubicBezTo>
                            <a:pt x="500324" y="32895"/>
                            <a:pt x="493773" y="13609"/>
                            <a:pt x="474860" y="3823"/>
                          </a:cubicBezTo>
                          <a:cubicBezTo>
                            <a:pt x="457596" y="12826"/>
                            <a:pt x="441309" y="9391"/>
                            <a:pt x="423046" y="16260"/>
                          </a:cubicBezTo>
                          <a:cubicBezTo>
                            <a:pt x="424740" y="14134"/>
                            <a:pt x="420841" y="-2780"/>
                            <a:pt x="401835" y="0"/>
                          </a:cubicBezTo>
                          <a:close/>
                        </a:path>
                        <a:path w="1866977" h="3064431" stroke="0" extrusionOk="0">
                          <a:moveTo>
                            <a:pt x="401835" y="0"/>
                          </a:moveTo>
                          <a:cubicBezTo>
                            <a:pt x="394807" y="-669"/>
                            <a:pt x="378591" y="4820"/>
                            <a:pt x="362478" y="16260"/>
                          </a:cubicBezTo>
                          <a:cubicBezTo>
                            <a:pt x="309278" y="52603"/>
                            <a:pt x="304901" y="52603"/>
                            <a:pt x="304901" y="52604"/>
                          </a:cubicBezTo>
                          <a:cubicBezTo>
                            <a:pt x="291410" y="66505"/>
                            <a:pt x="271366" y="68235"/>
                            <a:pt x="261841" y="80729"/>
                          </a:cubicBezTo>
                          <a:cubicBezTo>
                            <a:pt x="263401" y="88016"/>
                            <a:pt x="259632" y="95009"/>
                            <a:pt x="261841" y="99394"/>
                          </a:cubicBezTo>
                          <a:cubicBezTo>
                            <a:pt x="268511" y="117136"/>
                            <a:pt x="266851" y="136078"/>
                            <a:pt x="279112" y="164592"/>
                          </a:cubicBezTo>
                          <a:cubicBezTo>
                            <a:pt x="283215" y="171121"/>
                            <a:pt x="279574" y="185119"/>
                            <a:pt x="283271" y="198197"/>
                          </a:cubicBezTo>
                          <a:cubicBezTo>
                            <a:pt x="272778" y="199764"/>
                            <a:pt x="263412" y="191135"/>
                            <a:pt x="244807" y="186253"/>
                          </a:cubicBezTo>
                          <a:cubicBezTo>
                            <a:pt x="238499" y="183681"/>
                            <a:pt x="238057" y="179492"/>
                            <a:pt x="230982" y="174802"/>
                          </a:cubicBezTo>
                          <a:cubicBezTo>
                            <a:pt x="213834" y="185690"/>
                            <a:pt x="197305" y="189300"/>
                            <a:pt x="183309" y="197941"/>
                          </a:cubicBezTo>
                          <a:cubicBezTo>
                            <a:pt x="181111" y="204659"/>
                            <a:pt x="171350" y="217008"/>
                            <a:pt x="169958" y="228313"/>
                          </a:cubicBezTo>
                          <a:cubicBezTo>
                            <a:pt x="170484" y="232998"/>
                            <a:pt x="169267" y="239806"/>
                            <a:pt x="169958" y="248456"/>
                          </a:cubicBezTo>
                          <a:cubicBezTo>
                            <a:pt x="181592" y="246090"/>
                            <a:pt x="200846" y="257005"/>
                            <a:pt x="217395" y="256182"/>
                          </a:cubicBezTo>
                          <a:cubicBezTo>
                            <a:pt x="233743" y="253848"/>
                            <a:pt x="240746" y="258523"/>
                            <a:pt x="253324" y="253186"/>
                          </a:cubicBezTo>
                          <a:lnTo>
                            <a:pt x="253324" y="253186"/>
                          </a:lnTo>
                          <a:cubicBezTo>
                            <a:pt x="250053" y="264888"/>
                            <a:pt x="234259" y="277022"/>
                            <a:pt x="223158" y="292762"/>
                          </a:cubicBezTo>
                          <a:cubicBezTo>
                            <a:pt x="211856" y="298256"/>
                            <a:pt x="193642" y="298681"/>
                            <a:pt x="169265" y="304450"/>
                          </a:cubicBezTo>
                          <a:cubicBezTo>
                            <a:pt x="164123" y="316965"/>
                            <a:pt x="142099" y="332926"/>
                            <a:pt x="133574" y="352482"/>
                          </a:cubicBezTo>
                          <a:cubicBezTo>
                            <a:pt x="125212" y="374564"/>
                            <a:pt x="113068" y="385917"/>
                            <a:pt x="108004" y="396039"/>
                          </a:cubicBezTo>
                          <a:cubicBezTo>
                            <a:pt x="115117" y="415839"/>
                            <a:pt x="109867" y="425071"/>
                            <a:pt x="118145" y="438099"/>
                          </a:cubicBezTo>
                          <a:cubicBezTo>
                            <a:pt x="124996" y="441832"/>
                            <a:pt x="132301" y="458163"/>
                            <a:pt x="139793" y="462992"/>
                          </a:cubicBezTo>
                          <a:cubicBezTo>
                            <a:pt x="153283" y="473501"/>
                            <a:pt x="158761" y="485313"/>
                            <a:pt x="174336" y="494093"/>
                          </a:cubicBezTo>
                          <a:cubicBezTo>
                            <a:pt x="172923" y="493497"/>
                            <a:pt x="154820" y="522477"/>
                            <a:pt x="152687" y="529432"/>
                          </a:cubicBezTo>
                          <a:cubicBezTo>
                            <a:pt x="151301" y="535917"/>
                            <a:pt x="51812" y="595143"/>
                            <a:pt x="51813" y="595143"/>
                          </a:cubicBezTo>
                          <a:cubicBezTo>
                            <a:pt x="33680" y="606721"/>
                            <a:pt x="16166" y="614286"/>
                            <a:pt x="0" y="623012"/>
                          </a:cubicBezTo>
                          <a:lnTo>
                            <a:pt x="0" y="623012"/>
                          </a:lnTo>
                          <a:cubicBezTo>
                            <a:pt x="24872" y="611658"/>
                            <a:pt x="42314" y="623885"/>
                            <a:pt x="79225" y="609078"/>
                          </a:cubicBezTo>
                          <a:cubicBezTo>
                            <a:pt x="104111" y="592567"/>
                            <a:pt x="158426" y="584295"/>
                            <a:pt x="185625" y="562288"/>
                          </a:cubicBezTo>
                          <a:cubicBezTo>
                            <a:pt x="198758" y="542035"/>
                            <a:pt x="210336" y="537041"/>
                            <a:pt x="227535" y="509526"/>
                          </a:cubicBezTo>
                          <a:cubicBezTo>
                            <a:pt x="242807" y="493118"/>
                            <a:pt x="257211" y="487797"/>
                            <a:pt x="263464" y="475192"/>
                          </a:cubicBezTo>
                          <a:cubicBezTo>
                            <a:pt x="276433" y="465199"/>
                            <a:pt x="296147" y="457383"/>
                            <a:pt x="307910" y="441095"/>
                          </a:cubicBezTo>
                          <a:cubicBezTo>
                            <a:pt x="300339" y="464412"/>
                            <a:pt x="285823" y="479753"/>
                            <a:pt x="280735" y="495335"/>
                          </a:cubicBezTo>
                          <a:cubicBezTo>
                            <a:pt x="289937" y="489248"/>
                            <a:pt x="305455" y="494080"/>
                            <a:pt x="315278" y="487629"/>
                          </a:cubicBezTo>
                          <a:cubicBezTo>
                            <a:pt x="315653" y="487824"/>
                            <a:pt x="357966" y="473847"/>
                            <a:pt x="361329" y="468964"/>
                          </a:cubicBezTo>
                          <a:cubicBezTo>
                            <a:pt x="361450" y="468714"/>
                            <a:pt x="361760" y="468702"/>
                            <a:pt x="362095" y="468668"/>
                          </a:cubicBezTo>
                          <a:cubicBezTo>
                            <a:pt x="370994" y="468668"/>
                            <a:pt x="448834" y="518730"/>
                            <a:pt x="448834" y="518730"/>
                          </a:cubicBezTo>
                          <a:cubicBezTo>
                            <a:pt x="462713" y="542084"/>
                            <a:pt x="465055" y="561470"/>
                            <a:pt x="476246" y="573246"/>
                          </a:cubicBezTo>
                          <a:cubicBezTo>
                            <a:pt x="481665" y="600809"/>
                            <a:pt x="476251" y="627658"/>
                            <a:pt x="489140" y="652379"/>
                          </a:cubicBezTo>
                          <a:cubicBezTo>
                            <a:pt x="490351" y="679280"/>
                            <a:pt x="481335" y="689850"/>
                            <a:pt x="477632" y="711606"/>
                          </a:cubicBezTo>
                          <a:cubicBezTo>
                            <a:pt x="477501" y="728054"/>
                            <a:pt x="470296" y="736000"/>
                            <a:pt x="467492" y="751931"/>
                          </a:cubicBezTo>
                          <a:cubicBezTo>
                            <a:pt x="475009" y="766593"/>
                            <a:pt x="473701" y="776068"/>
                            <a:pt x="482009" y="789261"/>
                          </a:cubicBezTo>
                          <a:cubicBezTo>
                            <a:pt x="484493" y="760131"/>
                            <a:pt x="497554" y="747792"/>
                            <a:pt x="499280" y="730034"/>
                          </a:cubicBezTo>
                          <a:cubicBezTo>
                            <a:pt x="503763" y="724817"/>
                            <a:pt x="515023" y="716081"/>
                            <a:pt x="519305" y="711606"/>
                          </a:cubicBezTo>
                          <a:cubicBezTo>
                            <a:pt x="523013" y="731024"/>
                            <a:pt x="521269" y="759153"/>
                            <a:pt x="532437" y="798465"/>
                          </a:cubicBezTo>
                          <a:cubicBezTo>
                            <a:pt x="548776" y="820747"/>
                            <a:pt x="541817" y="831894"/>
                            <a:pt x="555471" y="857455"/>
                          </a:cubicBezTo>
                          <a:cubicBezTo>
                            <a:pt x="542444" y="851980"/>
                            <a:pt x="522707" y="831852"/>
                            <a:pt x="512174" y="828088"/>
                          </a:cubicBezTo>
                          <a:cubicBezTo>
                            <a:pt x="510007" y="838415"/>
                            <a:pt x="509209" y="848461"/>
                            <a:pt x="508034" y="857455"/>
                          </a:cubicBezTo>
                          <a:cubicBezTo>
                            <a:pt x="517780" y="872650"/>
                            <a:pt x="525583" y="910272"/>
                            <a:pt x="539568" y="932114"/>
                          </a:cubicBezTo>
                          <a:cubicBezTo>
                            <a:pt x="539952" y="947523"/>
                            <a:pt x="538788" y="963258"/>
                            <a:pt x="535209" y="983378"/>
                          </a:cubicBezTo>
                          <a:cubicBezTo>
                            <a:pt x="530141" y="1007369"/>
                            <a:pt x="519596" y="1006737"/>
                            <a:pt x="512174" y="1033144"/>
                          </a:cubicBezTo>
                          <a:cubicBezTo>
                            <a:pt x="510357" y="1062602"/>
                            <a:pt x="505003" y="1090381"/>
                            <a:pt x="503657" y="1118762"/>
                          </a:cubicBezTo>
                          <a:cubicBezTo>
                            <a:pt x="507154" y="1137786"/>
                            <a:pt x="500298" y="1178532"/>
                            <a:pt x="509402" y="1207355"/>
                          </a:cubicBezTo>
                          <a:cubicBezTo>
                            <a:pt x="521819" y="1222438"/>
                            <a:pt x="527852" y="1250395"/>
                            <a:pt x="540954" y="1261615"/>
                          </a:cubicBezTo>
                          <a:cubicBezTo>
                            <a:pt x="554120" y="1268449"/>
                            <a:pt x="557781" y="1275814"/>
                            <a:pt x="572742" y="1285010"/>
                          </a:cubicBezTo>
                          <a:cubicBezTo>
                            <a:pt x="586687" y="1301012"/>
                            <a:pt x="581065" y="1336131"/>
                            <a:pt x="595759" y="1353441"/>
                          </a:cubicBezTo>
                          <a:cubicBezTo>
                            <a:pt x="605447" y="1374772"/>
                            <a:pt x="602675" y="1395854"/>
                            <a:pt x="611662" y="1413417"/>
                          </a:cubicBezTo>
                          <a:cubicBezTo>
                            <a:pt x="618373" y="1425661"/>
                            <a:pt x="617307" y="1438607"/>
                            <a:pt x="621565" y="1452737"/>
                          </a:cubicBezTo>
                          <a:cubicBezTo>
                            <a:pt x="650347" y="1472877"/>
                            <a:pt x="648631" y="1491770"/>
                            <a:pt x="668072" y="1505755"/>
                          </a:cubicBezTo>
                          <a:lnTo>
                            <a:pt x="668072" y="1505755"/>
                          </a:lnTo>
                          <a:cubicBezTo>
                            <a:pt x="665830" y="1479027"/>
                            <a:pt x="663953" y="1460809"/>
                            <a:pt x="657476" y="1443533"/>
                          </a:cubicBezTo>
                          <a:cubicBezTo>
                            <a:pt x="649955" y="1434052"/>
                            <a:pt x="642144" y="1420332"/>
                            <a:pt x="630301" y="1406203"/>
                          </a:cubicBezTo>
                          <a:cubicBezTo>
                            <a:pt x="615508" y="1366708"/>
                            <a:pt x="626163" y="1358818"/>
                            <a:pt x="618793" y="1317610"/>
                          </a:cubicBezTo>
                          <a:cubicBezTo>
                            <a:pt x="628480" y="1323321"/>
                            <a:pt x="633313" y="1336855"/>
                            <a:pt x="644581" y="1350209"/>
                          </a:cubicBezTo>
                          <a:cubicBezTo>
                            <a:pt x="652110" y="1365073"/>
                            <a:pt x="652516" y="1387612"/>
                            <a:pt x="660485" y="1413417"/>
                          </a:cubicBezTo>
                          <a:cubicBezTo>
                            <a:pt x="675512" y="1419364"/>
                            <a:pt x="687051" y="1448242"/>
                            <a:pt x="700772" y="1454235"/>
                          </a:cubicBezTo>
                          <a:cubicBezTo>
                            <a:pt x="712643" y="1465984"/>
                            <a:pt x="721237" y="1503850"/>
                            <a:pt x="738087" y="1524164"/>
                          </a:cubicBezTo>
                          <a:cubicBezTo>
                            <a:pt x="736552" y="1541058"/>
                            <a:pt x="737638" y="1551500"/>
                            <a:pt x="741078" y="1569219"/>
                          </a:cubicBezTo>
                          <a:cubicBezTo>
                            <a:pt x="754299" y="1577880"/>
                            <a:pt x="757926" y="1590807"/>
                            <a:pt x="771244" y="1605051"/>
                          </a:cubicBezTo>
                          <a:cubicBezTo>
                            <a:pt x="794660" y="1604943"/>
                            <a:pt x="813119" y="1624220"/>
                            <a:pt x="843338" y="1628446"/>
                          </a:cubicBezTo>
                          <a:cubicBezTo>
                            <a:pt x="856394" y="1632780"/>
                            <a:pt x="878789" y="1649053"/>
                            <a:pt x="895152" y="1657813"/>
                          </a:cubicBezTo>
                          <a:cubicBezTo>
                            <a:pt x="898950" y="1653333"/>
                            <a:pt x="903574" y="1652506"/>
                            <a:pt x="910800" y="1646854"/>
                          </a:cubicBezTo>
                          <a:cubicBezTo>
                            <a:pt x="928902" y="1657912"/>
                            <a:pt x="932228" y="1671774"/>
                            <a:pt x="958237" y="1687436"/>
                          </a:cubicBezTo>
                          <a:cubicBezTo>
                            <a:pt x="978050" y="1689988"/>
                            <a:pt x="998136" y="1698127"/>
                            <a:pt x="1011437" y="1699873"/>
                          </a:cubicBezTo>
                          <a:cubicBezTo>
                            <a:pt x="1030645" y="1719470"/>
                            <a:pt x="1037795" y="1735829"/>
                            <a:pt x="1047365" y="1743430"/>
                          </a:cubicBezTo>
                          <a:cubicBezTo>
                            <a:pt x="1061104" y="1756513"/>
                            <a:pt x="1065573" y="1768033"/>
                            <a:pt x="1073391" y="1774532"/>
                          </a:cubicBezTo>
                          <a:cubicBezTo>
                            <a:pt x="1084368" y="1777611"/>
                            <a:pt x="1096549" y="1790401"/>
                            <a:pt x="1119442" y="1800903"/>
                          </a:cubicBezTo>
                          <a:cubicBezTo>
                            <a:pt x="1123904" y="1795768"/>
                            <a:pt x="1134422" y="1790664"/>
                            <a:pt x="1142476" y="1779262"/>
                          </a:cubicBezTo>
                          <a:cubicBezTo>
                            <a:pt x="1153313" y="1790607"/>
                            <a:pt x="1161388" y="1806644"/>
                            <a:pt x="1171255" y="1814857"/>
                          </a:cubicBezTo>
                          <a:cubicBezTo>
                            <a:pt x="1175930" y="1840820"/>
                            <a:pt x="1165162" y="1867268"/>
                            <a:pt x="1165511" y="1883288"/>
                          </a:cubicBezTo>
                          <a:cubicBezTo>
                            <a:pt x="1159409" y="1899051"/>
                            <a:pt x="1142719" y="1906900"/>
                            <a:pt x="1137643" y="1918627"/>
                          </a:cubicBezTo>
                          <a:cubicBezTo>
                            <a:pt x="1131985" y="1940673"/>
                            <a:pt x="1126916" y="1951419"/>
                            <a:pt x="1123363" y="1963919"/>
                          </a:cubicBezTo>
                          <a:cubicBezTo>
                            <a:pt x="1125922" y="1982042"/>
                            <a:pt x="1118816" y="1994079"/>
                            <a:pt x="1118986" y="2007477"/>
                          </a:cubicBezTo>
                          <a:cubicBezTo>
                            <a:pt x="1117599" y="2015081"/>
                            <a:pt x="1113254" y="2019095"/>
                            <a:pt x="1110231" y="2030615"/>
                          </a:cubicBezTo>
                          <a:cubicBezTo>
                            <a:pt x="1125954" y="2037238"/>
                            <a:pt x="1134302" y="2069805"/>
                            <a:pt x="1154914" y="2081879"/>
                          </a:cubicBezTo>
                          <a:cubicBezTo>
                            <a:pt x="1175494" y="2104855"/>
                            <a:pt x="1170021" y="2116745"/>
                            <a:pt x="1193834" y="2145600"/>
                          </a:cubicBezTo>
                          <a:cubicBezTo>
                            <a:pt x="1209396" y="2163811"/>
                            <a:pt x="1216381" y="2186709"/>
                            <a:pt x="1232517" y="2210798"/>
                          </a:cubicBezTo>
                          <a:cubicBezTo>
                            <a:pt x="1242831" y="2212143"/>
                            <a:pt x="1250454" y="2224179"/>
                            <a:pt x="1268445" y="2232696"/>
                          </a:cubicBezTo>
                          <a:cubicBezTo>
                            <a:pt x="1278555" y="2240887"/>
                            <a:pt x="1280967" y="2258332"/>
                            <a:pt x="1291480" y="2266793"/>
                          </a:cubicBezTo>
                          <a:cubicBezTo>
                            <a:pt x="1294099" y="2289378"/>
                            <a:pt x="1295492" y="2341568"/>
                            <a:pt x="1300234" y="2360117"/>
                          </a:cubicBezTo>
                          <a:cubicBezTo>
                            <a:pt x="1304042" y="2389910"/>
                            <a:pt x="1303541" y="2411337"/>
                            <a:pt x="1304593" y="2436273"/>
                          </a:cubicBezTo>
                          <a:cubicBezTo>
                            <a:pt x="1308627" y="2459299"/>
                            <a:pt x="1298602" y="2482181"/>
                            <a:pt x="1300234" y="2514165"/>
                          </a:cubicBezTo>
                          <a:cubicBezTo>
                            <a:pt x="1303617" y="2530011"/>
                            <a:pt x="1301390" y="2544146"/>
                            <a:pt x="1302988" y="2554490"/>
                          </a:cubicBezTo>
                          <a:cubicBezTo>
                            <a:pt x="1304091" y="2571185"/>
                            <a:pt x="1291387" y="2587070"/>
                            <a:pt x="1288708" y="2616713"/>
                          </a:cubicBezTo>
                          <a:cubicBezTo>
                            <a:pt x="1289902" y="2635341"/>
                            <a:pt x="1287881" y="2648525"/>
                            <a:pt x="1287321" y="2664981"/>
                          </a:cubicBezTo>
                          <a:cubicBezTo>
                            <a:pt x="1290925" y="2693958"/>
                            <a:pt x="1287569" y="2705531"/>
                            <a:pt x="1291480" y="2724227"/>
                          </a:cubicBezTo>
                          <a:cubicBezTo>
                            <a:pt x="1297453" y="2727789"/>
                            <a:pt x="1309124" y="2739164"/>
                            <a:pt x="1315882" y="2742892"/>
                          </a:cubicBezTo>
                          <a:cubicBezTo>
                            <a:pt x="1305892" y="2776909"/>
                            <a:pt x="1289247" y="2799226"/>
                            <a:pt x="1282963" y="2825021"/>
                          </a:cubicBezTo>
                          <a:cubicBezTo>
                            <a:pt x="1296618" y="2841865"/>
                            <a:pt x="1293783" y="2846290"/>
                            <a:pt x="1307365" y="2865583"/>
                          </a:cubicBezTo>
                          <a:cubicBezTo>
                            <a:pt x="1307805" y="2876778"/>
                            <a:pt x="1310627" y="2890141"/>
                            <a:pt x="1313128" y="2901414"/>
                          </a:cubicBezTo>
                          <a:cubicBezTo>
                            <a:pt x="1320241" y="2921278"/>
                            <a:pt x="1318584" y="2944398"/>
                            <a:pt x="1335469" y="2976073"/>
                          </a:cubicBezTo>
                          <a:cubicBezTo>
                            <a:pt x="1346278" y="2990209"/>
                            <a:pt x="1364310" y="3025578"/>
                            <a:pt x="1377836" y="3042021"/>
                          </a:cubicBezTo>
                          <a:cubicBezTo>
                            <a:pt x="1386325" y="3047478"/>
                            <a:pt x="1401345" y="3058760"/>
                            <a:pt x="1409388" y="3064431"/>
                          </a:cubicBezTo>
                          <a:cubicBezTo>
                            <a:pt x="1423440" y="3059602"/>
                            <a:pt x="1440537" y="3066217"/>
                            <a:pt x="1464193" y="3064431"/>
                          </a:cubicBezTo>
                          <a:cubicBezTo>
                            <a:pt x="1473624" y="3048547"/>
                            <a:pt x="1480426" y="3048351"/>
                            <a:pt x="1487227" y="3035064"/>
                          </a:cubicBezTo>
                          <a:cubicBezTo>
                            <a:pt x="1463444" y="3022333"/>
                            <a:pt x="1449973" y="3007568"/>
                            <a:pt x="1428264" y="3000710"/>
                          </a:cubicBezTo>
                          <a:cubicBezTo>
                            <a:pt x="1412340" y="2974060"/>
                            <a:pt x="1419961" y="2963134"/>
                            <a:pt x="1406616" y="2943218"/>
                          </a:cubicBezTo>
                          <a:cubicBezTo>
                            <a:pt x="1403714" y="2946228"/>
                            <a:pt x="1384341" y="2931476"/>
                            <a:pt x="1405229" y="2905139"/>
                          </a:cubicBezTo>
                          <a:cubicBezTo>
                            <a:pt x="1426878" y="2877271"/>
                            <a:pt x="1426878" y="2876778"/>
                            <a:pt x="1426878" y="2876778"/>
                          </a:cubicBezTo>
                          <a:cubicBezTo>
                            <a:pt x="1428866" y="2869682"/>
                            <a:pt x="1429480" y="2863751"/>
                            <a:pt x="1432641" y="2856378"/>
                          </a:cubicBezTo>
                          <a:cubicBezTo>
                            <a:pt x="1424250" y="2850555"/>
                            <a:pt x="1414804" y="2838184"/>
                            <a:pt x="1402476" y="2832983"/>
                          </a:cubicBezTo>
                          <a:cubicBezTo>
                            <a:pt x="1404642" y="2818639"/>
                            <a:pt x="1411978" y="2813216"/>
                            <a:pt x="1418142" y="2800364"/>
                          </a:cubicBezTo>
                          <a:cubicBezTo>
                            <a:pt x="1424457" y="2794599"/>
                            <a:pt x="1429926" y="2792696"/>
                            <a:pt x="1432641" y="2789426"/>
                          </a:cubicBezTo>
                          <a:cubicBezTo>
                            <a:pt x="1432858" y="2774322"/>
                            <a:pt x="1436396" y="2757026"/>
                            <a:pt x="1439790" y="2745868"/>
                          </a:cubicBezTo>
                          <a:cubicBezTo>
                            <a:pt x="1435597" y="2740068"/>
                            <a:pt x="1434758" y="2730330"/>
                            <a:pt x="1429650" y="2720975"/>
                          </a:cubicBezTo>
                          <a:cubicBezTo>
                            <a:pt x="1430968" y="2713700"/>
                            <a:pt x="1429981" y="2705412"/>
                            <a:pt x="1431036" y="2699334"/>
                          </a:cubicBezTo>
                          <a:cubicBezTo>
                            <a:pt x="1444044" y="2700303"/>
                            <a:pt x="1450574" y="2704369"/>
                            <a:pt x="1457062" y="2702310"/>
                          </a:cubicBezTo>
                          <a:cubicBezTo>
                            <a:pt x="1457756" y="2694097"/>
                            <a:pt x="1460281" y="2682962"/>
                            <a:pt x="1458429" y="2671209"/>
                          </a:cubicBezTo>
                          <a:cubicBezTo>
                            <a:pt x="1458123" y="2666119"/>
                            <a:pt x="1458918" y="2664936"/>
                            <a:pt x="1458429" y="2660014"/>
                          </a:cubicBezTo>
                          <a:cubicBezTo>
                            <a:pt x="1465290" y="2655042"/>
                            <a:pt x="1486881" y="2655169"/>
                            <a:pt x="1492972" y="2649056"/>
                          </a:cubicBezTo>
                          <a:cubicBezTo>
                            <a:pt x="1506685" y="2644868"/>
                            <a:pt x="1513718" y="2644034"/>
                            <a:pt x="1527515" y="2639595"/>
                          </a:cubicBezTo>
                          <a:cubicBezTo>
                            <a:pt x="1522807" y="2627279"/>
                            <a:pt x="1530255" y="2615343"/>
                            <a:pt x="1527515" y="2597792"/>
                          </a:cubicBezTo>
                          <a:cubicBezTo>
                            <a:pt x="1527052" y="2589355"/>
                            <a:pt x="1526395" y="2582042"/>
                            <a:pt x="1524761" y="2572899"/>
                          </a:cubicBezTo>
                          <a:cubicBezTo>
                            <a:pt x="1525485" y="2566054"/>
                            <a:pt x="1524197" y="2560589"/>
                            <a:pt x="1523156" y="2554234"/>
                          </a:cubicBezTo>
                          <a:cubicBezTo>
                            <a:pt x="1541098" y="2551613"/>
                            <a:pt x="1557805" y="2562710"/>
                            <a:pt x="1572197" y="2563458"/>
                          </a:cubicBezTo>
                          <a:cubicBezTo>
                            <a:pt x="1581610" y="2549753"/>
                            <a:pt x="1594848" y="2546341"/>
                            <a:pt x="1601670" y="2532337"/>
                          </a:cubicBezTo>
                          <a:cubicBezTo>
                            <a:pt x="1605402" y="2517739"/>
                            <a:pt x="1621368" y="2501587"/>
                            <a:pt x="1627932" y="2484305"/>
                          </a:cubicBezTo>
                          <a:cubicBezTo>
                            <a:pt x="1632868" y="2467486"/>
                            <a:pt x="1647355" y="2461835"/>
                            <a:pt x="1652572" y="2445241"/>
                          </a:cubicBezTo>
                          <a:cubicBezTo>
                            <a:pt x="1657901" y="2427169"/>
                            <a:pt x="1657591" y="2408413"/>
                            <a:pt x="1661089" y="2390981"/>
                          </a:cubicBezTo>
                          <a:cubicBezTo>
                            <a:pt x="1674771" y="2378169"/>
                            <a:pt x="1686420" y="2376295"/>
                            <a:pt x="1707158" y="2356648"/>
                          </a:cubicBezTo>
                          <a:cubicBezTo>
                            <a:pt x="1723895" y="2344133"/>
                            <a:pt x="1743573" y="2338566"/>
                            <a:pt x="1756200" y="2328759"/>
                          </a:cubicBezTo>
                          <a:cubicBezTo>
                            <a:pt x="1761521" y="2321803"/>
                            <a:pt x="1772149" y="2320073"/>
                            <a:pt x="1780620" y="2313090"/>
                          </a:cubicBezTo>
                          <a:cubicBezTo>
                            <a:pt x="1780797" y="2282590"/>
                            <a:pt x="1789041" y="2273413"/>
                            <a:pt x="1790742" y="2238431"/>
                          </a:cubicBezTo>
                          <a:cubicBezTo>
                            <a:pt x="1793184" y="2222988"/>
                            <a:pt x="1804823" y="2200089"/>
                            <a:pt x="1806408" y="2176208"/>
                          </a:cubicBezTo>
                          <a:cubicBezTo>
                            <a:pt x="1806795" y="2164218"/>
                            <a:pt x="1814285" y="2149052"/>
                            <a:pt x="1813777" y="2137381"/>
                          </a:cubicBezTo>
                          <a:cubicBezTo>
                            <a:pt x="1825567" y="2120599"/>
                            <a:pt x="1843188" y="2105208"/>
                            <a:pt x="1846714" y="2092345"/>
                          </a:cubicBezTo>
                          <a:cubicBezTo>
                            <a:pt x="1851265" y="2079824"/>
                            <a:pt x="1863736" y="2062496"/>
                            <a:pt x="1866976" y="2053518"/>
                          </a:cubicBezTo>
                          <a:cubicBezTo>
                            <a:pt x="1857175" y="2037371"/>
                            <a:pt x="1856081" y="2027494"/>
                            <a:pt x="1848082" y="2016188"/>
                          </a:cubicBezTo>
                          <a:cubicBezTo>
                            <a:pt x="1848002" y="2015968"/>
                            <a:pt x="1857747" y="2014601"/>
                            <a:pt x="1799259" y="1989797"/>
                          </a:cubicBezTo>
                          <a:cubicBezTo>
                            <a:pt x="1777123" y="1985703"/>
                            <a:pt x="1766566" y="1972326"/>
                            <a:pt x="1740314" y="1964924"/>
                          </a:cubicBezTo>
                          <a:cubicBezTo>
                            <a:pt x="1730365" y="1965453"/>
                            <a:pt x="1722504" y="1961495"/>
                            <a:pt x="1705772" y="1958696"/>
                          </a:cubicBezTo>
                          <a:cubicBezTo>
                            <a:pt x="1695853" y="1955360"/>
                            <a:pt x="1679555" y="1945079"/>
                            <a:pt x="1668238" y="1943264"/>
                          </a:cubicBezTo>
                          <a:cubicBezTo>
                            <a:pt x="1652870" y="1941523"/>
                            <a:pt x="1637736" y="1927361"/>
                            <a:pt x="1626546" y="1924599"/>
                          </a:cubicBezTo>
                          <a:cubicBezTo>
                            <a:pt x="1613525" y="1901302"/>
                            <a:pt x="1616834" y="1883545"/>
                            <a:pt x="1605135" y="1870102"/>
                          </a:cubicBezTo>
                          <a:cubicBezTo>
                            <a:pt x="1596675" y="1858903"/>
                            <a:pt x="1586906" y="1837910"/>
                            <a:pt x="1577723" y="1828043"/>
                          </a:cubicBezTo>
                          <a:cubicBezTo>
                            <a:pt x="1552178" y="1819375"/>
                            <a:pt x="1543590" y="1807919"/>
                            <a:pt x="1516006" y="1806382"/>
                          </a:cubicBezTo>
                          <a:cubicBezTo>
                            <a:pt x="1498259" y="1807808"/>
                            <a:pt x="1485248" y="1799146"/>
                            <a:pt x="1475701" y="1801652"/>
                          </a:cubicBezTo>
                          <a:cubicBezTo>
                            <a:pt x="1458050" y="1787528"/>
                            <a:pt x="1456471" y="1771264"/>
                            <a:pt x="1433790" y="1758114"/>
                          </a:cubicBezTo>
                          <a:cubicBezTo>
                            <a:pt x="1420095" y="1753188"/>
                            <a:pt x="1406945" y="1739892"/>
                            <a:pt x="1396493" y="1734719"/>
                          </a:cubicBezTo>
                          <a:cubicBezTo>
                            <a:pt x="1377080" y="1737266"/>
                            <a:pt x="1372973" y="1731653"/>
                            <a:pt x="1351811" y="1730225"/>
                          </a:cubicBezTo>
                          <a:cubicBezTo>
                            <a:pt x="1328685" y="1726829"/>
                            <a:pt x="1327682" y="1722784"/>
                            <a:pt x="1305760" y="1717788"/>
                          </a:cubicBezTo>
                          <a:cubicBezTo>
                            <a:pt x="1287826" y="1721879"/>
                            <a:pt x="1275271" y="1714458"/>
                            <a:pt x="1253946" y="1719286"/>
                          </a:cubicBezTo>
                          <a:cubicBezTo>
                            <a:pt x="1253143" y="1719668"/>
                            <a:pt x="1193543" y="1739063"/>
                            <a:pt x="1193597" y="1744179"/>
                          </a:cubicBezTo>
                          <a:cubicBezTo>
                            <a:pt x="1191992" y="1750389"/>
                            <a:pt x="1183694" y="1777271"/>
                            <a:pt x="1183694" y="1777271"/>
                          </a:cubicBezTo>
                          <a:cubicBezTo>
                            <a:pt x="1173413" y="1770788"/>
                            <a:pt x="1162717" y="1757188"/>
                            <a:pt x="1154914" y="1752378"/>
                          </a:cubicBezTo>
                          <a:cubicBezTo>
                            <a:pt x="1141913" y="1757470"/>
                            <a:pt x="1138477" y="1756254"/>
                            <a:pt x="1123363" y="1763337"/>
                          </a:cubicBezTo>
                          <a:cubicBezTo>
                            <a:pt x="1109091" y="1756555"/>
                            <a:pt x="1107217" y="1752326"/>
                            <a:pt x="1091574" y="1746170"/>
                          </a:cubicBezTo>
                          <a:cubicBezTo>
                            <a:pt x="1078874" y="1731389"/>
                            <a:pt x="1075148" y="1708151"/>
                            <a:pt x="1068558" y="1694886"/>
                          </a:cubicBezTo>
                          <a:cubicBezTo>
                            <a:pt x="1072994" y="1674923"/>
                            <a:pt x="1081412" y="1668981"/>
                            <a:pt x="1083057" y="1654581"/>
                          </a:cubicBezTo>
                          <a:cubicBezTo>
                            <a:pt x="1066908" y="1653166"/>
                            <a:pt x="1055957" y="1644534"/>
                            <a:pt x="1048514" y="1642124"/>
                          </a:cubicBezTo>
                          <a:cubicBezTo>
                            <a:pt x="1035447" y="1641962"/>
                            <a:pt x="1025303" y="1633733"/>
                            <a:pt x="1002464" y="1635916"/>
                          </a:cubicBezTo>
                          <a:cubicBezTo>
                            <a:pt x="1004041" y="1622303"/>
                            <a:pt x="1017178" y="1606651"/>
                            <a:pt x="1015358" y="1597088"/>
                          </a:cubicBezTo>
                          <a:cubicBezTo>
                            <a:pt x="1018433" y="1584977"/>
                            <a:pt x="1022918" y="1581727"/>
                            <a:pt x="1028252" y="1569712"/>
                          </a:cubicBezTo>
                          <a:cubicBezTo>
                            <a:pt x="1028271" y="1560875"/>
                            <a:pt x="1029360" y="1553563"/>
                            <a:pt x="1031024" y="1547322"/>
                          </a:cubicBezTo>
                          <a:cubicBezTo>
                            <a:pt x="1019598" y="1550725"/>
                            <a:pt x="994003" y="1543114"/>
                            <a:pt x="980815" y="1547322"/>
                          </a:cubicBezTo>
                          <a:cubicBezTo>
                            <a:pt x="971454" y="1566681"/>
                            <a:pt x="966406" y="1567256"/>
                            <a:pt x="959167" y="1586130"/>
                          </a:cubicBezTo>
                          <a:cubicBezTo>
                            <a:pt x="946087" y="1597615"/>
                            <a:pt x="920498" y="1594781"/>
                            <a:pt x="910344" y="1604795"/>
                          </a:cubicBezTo>
                          <a:cubicBezTo>
                            <a:pt x="898025" y="1588459"/>
                            <a:pt x="884471" y="1564074"/>
                            <a:pt x="874197" y="1552052"/>
                          </a:cubicBezTo>
                          <a:cubicBezTo>
                            <a:pt x="874395" y="1529628"/>
                            <a:pt x="870742" y="1504765"/>
                            <a:pt x="867047" y="1481355"/>
                          </a:cubicBezTo>
                          <a:cubicBezTo>
                            <a:pt x="869218" y="1456898"/>
                            <a:pt x="879707" y="1450015"/>
                            <a:pt x="882933" y="1423370"/>
                          </a:cubicBezTo>
                          <a:cubicBezTo>
                            <a:pt x="902162" y="1402617"/>
                            <a:pt x="911237" y="1401763"/>
                            <a:pt x="933141" y="1383064"/>
                          </a:cubicBezTo>
                          <a:cubicBezTo>
                            <a:pt x="948804" y="1379520"/>
                            <a:pt x="966734" y="1383977"/>
                            <a:pt x="986579" y="1375102"/>
                          </a:cubicBezTo>
                          <a:cubicBezTo>
                            <a:pt x="996320" y="1382975"/>
                            <a:pt x="1000353" y="1388047"/>
                            <a:pt x="1010981" y="1396999"/>
                          </a:cubicBezTo>
                          <a:cubicBezTo>
                            <a:pt x="1012512" y="1389287"/>
                            <a:pt x="1019275" y="1380578"/>
                            <a:pt x="1022489" y="1373604"/>
                          </a:cubicBezTo>
                          <a:cubicBezTo>
                            <a:pt x="1041752" y="1370710"/>
                            <a:pt x="1048061" y="1377093"/>
                            <a:pt x="1061409" y="1373604"/>
                          </a:cubicBezTo>
                          <a:cubicBezTo>
                            <a:pt x="1077497" y="1375385"/>
                            <a:pt x="1098621" y="1388452"/>
                            <a:pt x="1111855" y="1390534"/>
                          </a:cubicBezTo>
                          <a:cubicBezTo>
                            <a:pt x="1113295" y="1404596"/>
                            <a:pt x="1114835" y="1419392"/>
                            <a:pt x="1115995" y="1429342"/>
                          </a:cubicBezTo>
                          <a:cubicBezTo>
                            <a:pt x="1127247" y="1444002"/>
                            <a:pt x="1128029" y="1455044"/>
                            <a:pt x="1140397" y="1469667"/>
                          </a:cubicBezTo>
                          <a:cubicBezTo>
                            <a:pt x="1144526" y="1452588"/>
                            <a:pt x="1146281" y="1441918"/>
                            <a:pt x="1147765" y="1428613"/>
                          </a:cubicBezTo>
                          <a:cubicBezTo>
                            <a:pt x="1143795" y="1405281"/>
                            <a:pt x="1139913" y="1383760"/>
                            <a:pt x="1144774" y="1355195"/>
                          </a:cubicBezTo>
                          <a:cubicBezTo>
                            <a:pt x="1147144" y="1340895"/>
                            <a:pt x="1161640" y="1330560"/>
                            <a:pt x="1163668" y="1317610"/>
                          </a:cubicBezTo>
                          <a:cubicBezTo>
                            <a:pt x="1181484" y="1297836"/>
                            <a:pt x="1203709" y="1291012"/>
                            <a:pt x="1218236" y="1277284"/>
                          </a:cubicBezTo>
                          <a:cubicBezTo>
                            <a:pt x="1224650" y="1256353"/>
                            <a:pt x="1245830" y="1240927"/>
                            <a:pt x="1245648" y="1227518"/>
                          </a:cubicBezTo>
                          <a:cubicBezTo>
                            <a:pt x="1248825" y="1216996"/>
                            <a:pt x="1254264" y="1207727"/>
                            <a:pt x="1259928" y="1187449"/>
                          </a:cubicBezTo>
                          <a:cubicBezTo>
                            <a:pt x="1281130" y="1160366"/>
                            <a:pt x="1292304" y="1164627"/>
                            <a:pt x="1307365" y="1137170"/>
                          </a:cubicBezTo>
                          <a:cubicBezTo>
                            <a:pt x="1314279" y="1136927"/>
                            <a:pt x="1331155" y="1139549"/>
                            <a:pt x="1337530" y="1137170"/>
                          </a:cubicBezTo>
                          <a:cubicBezTo>
                            <a:pt x="1338044" y="1122652"/>
                            <a:pt x="1351077" y="1108571"/>
                            <a:pt x="1353197" y="1092135"/>
                          </a:cubicBezTo>
                          <a:cubicBezTo>
                            <a:pt x="1373445" y="1077252"/>
                            <a:pt x="1388549" y="1071464"/>
                            <a:pt x="1399247" y="1059535"/>
                          </a:cubicBezTo>
                          <a:cubicBezTo>
                            <a:pt x="1409104" y="1068108"/>
                            <a:pt x="1414313" y="1086839"/>
                            <a:pt x="1419510" y="1093632"/>
                          </a:cubicBezTo>
                          <a:cubicBezTo>
                            <a:pt x="1431359" y="1082214"/>
                            <a:pt x="1442629" y="1079198"/>
                            <a:pt x="1456824" y="1067991"/>
                          </a:cubicBezTo>
                          <a:cubicBezTo>
                            <a:pt x="1473495" y="1056270"/>
                            <a:pt x="1503071" y="1051359"/>
                            <a:pt x="1520146" y="1039629"/>
                          </a:cubicBezTo>
                          <a:cubicBezTo>
                            <a:pt x="1512472" y="1034074"/>
                            <a:pt x="1513229" y="1027118"/>
                            <a:pt x="1505884" y="1022442"/>
                          </a:cubicBezTo>
                          <a:cubicBezTo>
                            <a:pt x="1482954" y="1028957"/>
                            <a:pt x="1467887" y="1020873"/>
                            <a:pt x="1448307" y="1026936"/>
                          </a:cubicBezTo>
                          <a:cubicBezTo>
                            <a:pt x="1444047" y="1017014"/>
                            <a:pt x="1441305" y="1005832"/>
                            <a:pt x="1435176" y="995815"/>
                          </a:cubicBezTo>
                          <a:cubicBezTo>
                            <a:pt x="1434549" y="984503"/>
                            <a:pt x="1437441" y="979351"/>
                            <a:pt x="1435176" y="969444"/>
                          </a:cubicBezTo>
                          <a:cubicBezTo>
                            <a:pt x="1428602" y="965773"/>
                            <a:pt x="1427329" y="963451"/>
                            <a:pt x="1419510" y="959983"/>
                          </a:cubicBezTo>
                          <a:cubicBezTo>
                            <a:pt x="1409006" y="969436"/>
                            <a:pt x="1395405" y="971012"/>
                            <a:pt x="1387739" y="975652"/>
                          </a:cubicBezTo>
                          <a:cubicBezTo>
                            <a:pt x="1396685" y="968019"/>
                            <a:pt x="1417335" y="965465"/>
                            <a:pt x="1432404" y="950779"/>
                          </a:cubicBezTo>
                          <a:cubicBezTo>
                            <a:pt x="1448859" y="949674"/>
                            <a:pt x="1456301" y="950888"/>
                            <a:pt x="1475482" y="950779"/>
                          </a:cubicBezTo>
                          <a:cubicBezTo>
                            <a:pt x="1484931" y="947995"/>
                            <a:pt x="1500795" y="955259"/>
                            <a:pt x="1515769" y="953755"/>
                          </a:cubicBezTo>
                          <a:cubicBezTo>
                            <a:pt x="1528397" y="943350"/>
                            <a:pt x="1543439" y="943199"/>
                            <a:pt x="1563443" y="924388"/>
                          </a:cubicBezTo>
                          <a:cubicBezTo>
                            <a:pt x="1563487" y="924456"/>
                            <a:pt x="1597740" y="896129"/>
                            <a:pt x="1599372" y="894036"/>
                          </a:cubicBezTo>
                          <a:cubicBezTo>
                            <a:pt x="1600758" y="891790"/>
                            <a:pt x="1569206" y="831813"/>
                            <a:pt x="1569206" y="831813"/>
                          </a:cubicBezTo>
                          <a:cubicBezTo>
                            <a:pt x="1555090" y="819795"/>
                            <a:pt x="1540413" y="800866"/>
                            <a:pt x="1531673" y="794228"/>
                          </a:cubicBezTo>
                          <a:cubicBezTo>
                            <a:pt x="1527981" y="776214"/>
                            <a:pt x="1529500" y="766104"/>
                            <a:pt x="1524524" y="751931"/>
                          </a:cubicBezTo>
                          <a:cubicBezTo>
                            <a:pt x="1515785" y="734715"/>
                            <a:pt x="1529017" y="705505"/>
                            <a:pt x="1515769" y="666570"/>
                          </a:cubicBezTo>
                          <a:cubicBezTo>
                            <a:pt x="1504750" y="680566"/>
                            <a:pt x="1491920" y="686290"/>
                            <a:pt x="1478473" y="711606"/>
                          </a:cubicBezTo>
                          <a:cubicBezTo>
                            <a:pt x="1463663" y="711972"/>
                            <a:pt x="1458367" y="704723"/>
                            <a:pt x="1443930" y="703643"/>
                          </a:cubicBezTo>
                          <a:cubicBezTo>
                            <a:pt x="1438080" y="690888"/>
                            <a:pt x="1441826" y="677043"/>
                            <a:pt x="1438167" y="663338"/>
                          </a:cubicBezTo>
                          <a:cubicBezTo>
                            <a:pt x="1441230" y="649718"/>
                            <a:pt x="1448661" y="647267"/>
                            <a:pt x="1452447" y="634700"/>
                          </a:cubicBezTo>
                          <a:cubicBezTo>
                            <a:pt x="1442119" y="635378"/>
                            <a:pt x="1434764" y="628064"/>
                            <a:pt x="1420896" y="625259"/>
                          </a:cubicBezTo>
                          <a:cubicBezTo>
                            <a:pt x="1415919" y="620955"/>
                            <a:pt x="1408726" y="609413"/>
                            <a:pt x="1400633" y="602613"/>
                          </a:cubicBezTo>
                          <a:cubicBezTo>
                            <a:pt x="1382815" y="603166"/>
                            <a:pt x="1370043" y="598966"/>
                            <a:pt x="1348820" y="602613"/>
                          </a:cubicBezTo>
                          <a:cubicBezTo>
                            <a:pt x="1344124" y="604031"/>
                            <a:pt x="1338237" y="603218"/>
                            <a:pt x="1333153" y="604091"/>
                          </a:cubicBezTo>
                          <a:cubicBezTo>
                            <a:pt x="1332469" y="621541"/>
                            <a:pt x="1333834" y="643430"/>
                            <a:pt x="1331548" y="660086"/>
                          </a:cubicBezTo>
                          <a:cubicBezTo>
                            <a:pt x="1329316" y="668393"/>
                            <a:pt x="1315819" y="674526"/>
                            <a:pt x="1307128" y="688211"/>
                          </a:cubicBezTo>
                          <a:cubicBezTo>
                            <a:pt x="1312360" y="691811"/>
                            <a:pt x="1314629" y="706594"/>
                            <a:pt x="1321645" y="712611"/>
                          </a:cubicBezTo>
                          <a:cubicBezTo>
                            <a:pt x="1325178" y="731542"/>
                            <a:pt x="1323913" y="745361"/>
                            <a:pt x="1325785" y="758396"/>
                          </a:cubicBezTo>
                          <a:cubicBezTo>
                            <a:pt x="1315375" y="772869"/>
                            <a:pt x="1301419" y="773357"/>
                            <a:pt x="1287103" y="793991"/>
                          </a:cubicBezTo>
                          <a:cubicBezTo>
                            <a:pt x="1275679" y="799424"/>
                            <a:pt x="1264225" y="802196"/>
                            <a:pt x="1251174" y="807669"/>
                          </a:cubicBezTo>
                          <a:cubicBezTo>
                            <a:pt x="1255830" y="836709"/>
                            <a:pt x="1246148" y="852049"/>
                            <a:pt x="1251174" y="869892"/>
                          </a:cubicBezTo>
                          <a:cubicBezTo>
                            <a:pt x="1246225" y="873295"/>
                            <a:pt x="1236097" y="875553"/>
                            <a:pt x="1228139" y="882328"/>
                          </a:cubicBezTo>
                          <a:cubicBezTo>
                            <a:pt x="1217454" y="872818"/>
                            <a:pt x="1212665" y="859992"/>
                            <a:pt x="1202114" y="846753"/>
                          </a:cubicBezTo>
                          <a:cubicBezTo>
                            <a:pt x="1198521" y="831753"/>
                            <a:pt x="1211265" y="811431"/>
                            <a:pt x="1213640" y="792237"/>
                          </a:cubicBezTo>
                          <a:cubicBezTo>
                            <a:pt x="1203380" y="786846"/>
                            <a:pt x="1192535" y="775439"/>
                            <a:pt x="1174265" y="770596"/>
                          </a:cubicBezTo>
                          <a:cubicBezTo>
                            <a:pt x="1161570" y="763993"/>
                            <a:pt x="1153483" y="753158"/>
                            <a:pt x="1132810" y="743969"/>
                          </a:cubicBezTo>
                          <a:cubicBezTo>
                            <a:pt x="1124181" y="736765"/>
                            <a:pt x="1124240" y="732477"/>
                            <a:pt x="1114609" y="727038"/>
                          </a:cubicBezTo>
                          <a:cubicBezTo>
                            <a:pt x="1107143" y="728390"/>
                            <a:pt x="1102379" y="726151"/>
                            <a:pt x="1095951" y="727038"/>
                          </a:cubicBezTo>
                          <a:cubicBezTo>
                            <a:pt x="1091516" y="711660"/>
                            <a:pt x="1097558" y="689683"/>
                            <a:pt x="1091574" y="672542"/>
                          </a:cubicBezTo>
                          <a:cubicBezTo>
                            <a:pt x="1097625" y="658930"/>
                            <a:pt x="1097856" y="640440"/>
                            <a:pt x="1098723" y="624510"/>
                          </a:cubicBezTo>
                          <a:cubicBezTo>
                            <a:pt x="1104211" y="605365"/>
                            <a:pt x="1111306" y="601945"/>
                            <a:pt x="1114116" y="584954"/>
                          </a:cubicBezTo>
                          <a:lnTo>
                            <a:pt x="1114116" y="584954"/>
                          </a:lnTo>
                          <a:cubicBezTo>
                            <a:pt x="1114401" y="584917"/>
                            <a:pt x="1121609" y="582380"/>
                            <a:pt x="1143406" y="570743"/>
                          </a:cubicBezTo>
                          <a:cubicBezTo>
                            <a:pt x="1157389" y="563347"/>
                            <a:pt x="1160458" y="561874"/>
                            <a:pt x="1161371" y="561913"/>
                          </a:cubicBezTo>
                          <a:cubicBezTo>
                            <a:pt x="1161775" y="561938"/>
                            <a:pt x="1161384" y="562298"/>
                            <a:pt x="1161535" y="562327"/>
                          </a:cubicBezTo>
                          <a:cubicBezTo>
                            <a:pt x="1161323" y="561561"/>
                            <a:pt x="1164278" y="560044"/>
                            <a:pt x="1180703" y="550088"/>
                          </a:cubicBezTo>
                          <a:cubicBezTo>
                            <a:pt x="1197459" y="537948"/>
                            <a:pt x="1202566" y="540428"/>
                            <a:pt x="1219622" y="525215"/>
                          </a:cubicBezTo>
                          <a:cubicBezTo>
                            <a:pt x="1227122" y="516952"/>
                            <a:pt x="1241743" y="503283"/>
                            <a:pt x="1248402" y="495591"/>
                          </a:cubicBezTo>
                          <a:cubicBezTo>
                            <a:pt x="1254777" y="484454"/>
                            <a:pt x="1262922" y="481016"/>
                            <a:pt x="1271436" y="470462"/>
                          </a:cubicBezTo>
                          <a:cubicBezTo>
                            <a:pt x="1277526" y="468698"/>
                            <a:pt x="1281286" y="469601"/>
                            <a:pt x="1287321" y="465968"/>
                          </a:cubicBezTo>
                          <a:cubicBezTo>
                            <a:pt x="1310454" y="464514"/>
                            <a:pt x="1324700" y="467900"/>
                            <a:pt x="1349038" y="465968"/>
                          </a:cubicBezTo>
                          <a:cubicBezTo>
                            <a:pt x="1348293" y="453582"/>
                            <a:pt x="1353306" y="437831"/>
                            <a:pt x="1351811" y="425663"/>
                          </a:cubicBezTo>
                          <a:cubicBezTo>
                            <a:pt x="1356900" y="413618"/>
                            <a:pt x="1366438" y="404929"/>
                            <a:pt x="1370468" y="389831"/>
                          </a:cubicBezTo>
                          <a:cubicBezTo>
                            <a:pt x="1366861" y="380995"/>
                            <a:pt x="1368999" y="368871"/>
                            <a:pt x="1361951" y="355734"/>
                          </a:cubicBezTo>
                          <a:cubicBezTo>
                            <a:pt x="1347990" y="346455"/>
                            <a:pt x="1342530" y="332366"/>
                            <a:pt x="1332004" y="328357"/>
                          </a:cubicBezTo>
                          <a:cubicBezTo>
                            <a:pt x="1327210" y="348034"/>
                            <a:pt x="1318113" y="346690"/>
                            <a:pt x="1312891" y="368427"/>
                          </a:cubicBezTo>
                          <a:cubicBezTo>
                            <a:pt x="1308727" y="375644"/>
                            <a:pt x="1293712" y="382596"/>
                            <a:pt x="1283419" y="393063"/>
                          </a:cubicBezTo>
                          <a:cubicBezTo>
                            <a:pt x="1274622" y="401218"/>
                            <a:pt x="1268750" y="401004"/>
                            <a:pt x="1262682" y="408496"/>
                          </a:cubicBezTo>
                          <a:cubicBezTo>
                            <a:pt x="1258931" y="391307"/>
                            <a:pt x="1263835" y="370703"/>
                            <a:pt x="1262682" y="360208"/>
                          </a:cubicBezTo>
                          <a:cubicBezTo>
                            <a:pt x="1264100" y="350111"/>
                            <a:pt x="1267833" y="342265"/>
                            <a:pt x="1267296" y="335315"/>
                          </a:cubicBezTo>
                          <a:lnTo>
                            <a:pt x="1267296" y="335315"/>
                          </a:lnTo>
                          <a:cubicBezTo>
                            <a:pt x="1259633" y="344102"/>
                            <a:pt x="1255737" y="343167"/>
                            <a:pt x="1248183" y="353980"/>
                          </a:cubicBezTo>
                          <a:cubicBezTo>
                            <a:pt x="1239343" y="337393"/>
                            <a:pt x="1238909" y="320264"/>
                            <a:pt x="1229288" y="307446"/>
                          </a:cubicBezTo>
                          <a:cubicBezTo>
                            <a:pt x="1236537" y="293915"/>
                            <a:pt x="1243637" y="296114"/>
                            <a:pt x="1250481" y="282553"/>
                          </a:cubicBezTo>
                          <a:cubicBezTo>
                            <a:pt x="1253448" y="265661"/>
                            <a:pt x="1262776" y="257927"/>
                            <a:pt x="1265217" y="248219"/>
                          </a:cubicBezTo>
                          <a:cubicBezTo>
                            <a:pt x="1267812" y="226613"/>
                            <a:pt x="1285987" y="207623"/>
                            <a:pt x="1288252" y="193959"/>
                          </a:cubicBezTo>
                          <a:cubicBezTo>
                            <a:pt x="1292659" y="189804"/>
                            <a:pt x="1300849" y="189959"/>
                            <a:pt x="1306435" y="186253"/>
                          </a:cubicBezTo>
                          <a:cubicBezTo>
                            <a:pt x="1319597" y="168114"/>
                            <a:pt x="1330580" y="168574"/>
                            <a:pt x="1338679" y="153397"/>
                          </a:cubicBezTo>
                          <a:cubicBezTo>
                            <a:pt x="1332722" y="150241"/>
                            <a:pt x="1331460" y="147216"/>
                            <a:pt x="1324399" y="145435"/>
                          </a:cubicBezTo>
                          <a:cubicBezTo>
                            <a:pt x="1316136" y="144212"/>
                            <a:pt x="1312941" y="142335"/>
                            <a:pt x="1306435" y="142695"/>
                          </a:cubicBezTo>
                          <a:cubicBezTo>
                            <a:pt x="1289123" y="144184"/>
                            <a:pt x="1280677" y="139080"/>
                            <a:pt x="1262682" y="142695"/>
                          </a:cubicBezTo>
                          <a:cubicBezTo>
                            <a:pt x="1267643" y="154212"/>
                            <a:pt x="1258614" y="176479"/>
                            <a:pt x="1262682" y="186253"/>
                          </a:cubicBezTo>
                          <a:cubicBezTo>
                            <a:pt x="1254048" y="205754"/>
                            <a:pt x="1232733" y="223081"/>
                            <a:pt x="1224930" y="239508"/>
                          </a:cubicBezTo>
                          <a:cubicBezTo>
                            <a:pt x="1212899" y="268251"/>
                            <a:pt x="1195402" y="274381"/>
                            <a:pt x="1192904" y="292762"/>
                          </a:cubicBezTo>
                          <a:cubicBezTo>
                            <a:pt x="1200155" y="299047"/>
                            <a:pt x="1201727" y="308150"/>
                            <a:pt x="1208807" y="317143"/>
                          </a:cubicBezTo>
                          <a:cubicBezTo>
                            <a:pt x="1210274" y="338647"/>
                            <a:pt x="1200384" y="351777"/>
                            <a:pt x="1202351" y="364938"/>
                          </a:cubicBezTo>
                          <a:cubicBezTo>
                            <a:pt x="1178310" y="385938"/>
                            <a:pt x="1160920" y="383795"/>
                            <a:pt x="1147546" y="396039"/>
                          </a:cubicBezTo>
                          <a:cubicBezTo>
                            <a:pt x="1147263" y="385601"/>
                            <a:pt x="1150088" y="375795"/>
                            <a:pt x="1147546" y="360208"/>
                          </a:cubicBezTo>
                          <a:cubicBezTo>
                            <a:pt x="1134182" y="359061"/>
                            <a:pt x="1128441" y="354660"/>
                            <a:pt x="1115995" y="357212"/>
                          </a:cubicBezTo>
                          <a:cubicBezTo>
                            <a:pt x="1110701" y="367305"/>
                            <a:pt x="1096221" y="372018"/>
                            <a:pt x="1088820" y="380370"/>
                          </a:cubicBezTo>
                          <a:cubicBezTo>
                            <a:pt x="1067501" y="359832"/>
                            <a:pt x="1067833" y="344286"/>
                            <a:pt x="1054971" y="329106"/>
                          </a:cubicBezTo>
                          <a:cubicBezTo>
                            <a:pt x="1043035" y="331556"/>
                            <a:pt x="1026475" y="326856"/>
                            <a:pt x="1015358" y="329106"/>
                          </a:cubicBezTo>
                          <a:cubicBezTo>
                            <a:pt x="1011168" y="339835"/>
                            <a:pt x="1005402" y="344325"/>
                            <a:pt x="1002464" y="355734"/>
                          </a:cubicBezTo>
                          <a:cubicBezTo>
                            <a:pt x="997614" y="365270"/>
                            <a:pt x="993492" y="369514"/>
                            <a:pt x="989570" y="375877"/>
                          </a:cubicBezTo>
                          <a:cubicBezTo>
                            <a:pt x="982328" y="363293"/>
                            <a:pt x="978665" y="343746"/>
                            <a:pt x="970675" y="330841"/>
                          </a:cubicBezTo>
                          <a:cubicBezTo>
                            <a:pt x="971067" y="328544"/>
                            <a:pt x="958934" y="334587"/>
                            <a:pt x="949063" y="335019"/>
                          </a:cubicBezTo>
                          <a:cubicBezTo>
                            <a:pt x="936626" y="336161"/>
                            <a:pt x="927869" y="330675"/>
                            <a:pt x="929001" y="317892"/>
                          </a:cubicBezTo>
                          <a:cubicBezTo>
                            <a:pt x="927615" y="289530"/>
                            <a:pt x="927614" y="289274"/>
                            <a:pt x="927615" y="289274"/>
                          </a:cubicBezTo>
                          <a:cubicBezTo>
                            <a:pt x="910223" y="273796"/>
                            <a:pt x="897776" y="254110"/>
                            <a:pt x="868652" y="230047"/>
                          </a:cubicBezTo>
                          <a:cubicBezTo>
                            <a:pt x="858700" y="224267"/>
                            <a:pt x="859238" y="222733"/>
                            <a:pt x="849776" y="215856"/>
                          </a:cubicBezTo>
                          <a:cubicBezTo>
                            <a:pt x="842701" y="220003"/>
                            <a:pt x="828556" y="216693"/>
                            <a:pt x="816838" y="222085"/>
                          </a:cubicBezTo>
                          <a:cubicBezTo>
                            <a:pt x="806397" y="204123"/>
                            <a:pt x="811521" y="187565"/>
                            <a:pt x="802339" y="174802"/>
                          </a:cubicBezTo>
                          <a:cubicBezTo>
                            <a:pt x="794458" y="173135"/>
                            <a:pt x="785350" y="166149"/>
                            <a:pt x="776551" y="166090"/>
                          </a:cubicBezTo>
                          <a:cubicBezTo>
                            <a:pt x="750858" y="175447"/>
                            <a:pt x="732725" y="169831"/>
                            <a:pt x="711825" y="174802"/>
                          </a:cubicBezTo>
                          <a:cubicBezTo>
                            <a:pt x="697661" y="173072"/>
                            <a:pt x="682696" y="164089"/>
                            <a:pt x="674291" y="166090"/>
                          </a:cubicBezTo>
                          <a:cubicBezTo>
                            <a:pt x="661425" y="158420"/>
                            <a:pt x="647329" y="133096"/>
                            <a:pt x="625468" y="121035"/>
                          </a:cubicBezTo>
                          <a:cubicBezTo>
                            <a:pt x="604416" y="116984"/>
                            <a:pt x="578676" y="96861"/>
                            <a:pt x="560760" y="87943"/>
                          </a:cubicBezTo>
                          <a:cubicBezTo>
                            <a:pt x="544817" y="78192"/>
                            <a:pt x="532213" y="55004"/>
                            <a:pt x="513560" y="38669"/>
                          </a:cubicBezTo>
                          <a:cubicBezTo>
                            <a:pt x="493468" y="24711"/>
                            <a:pt x="491369" y="11703"/>
                            <a:pt x="474860" y="3823"/>
                          </a:cubicBezTo>
                          <a:cubicBezTo>
                            <a:pt x="461462" y="8378"/>
                            <a:pt x="437717" y="6563"/>
                            <a:pt x="423046" y="16260"/>
                          </a:cubicBezTo>
                          <a:cubicBezTo>
                            <a:pt x="423757" y="15913"/>
                            <a:pt x="422490" y="3671"/>
                            <a:pt x="401835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537;p76">
              <a:extLst>
                <a:ext uri="{FF2B5EF4-FFF2-40B4-BE49-F238E27FC236}">
                  <a16:creationId xmlns:a16="http://schemas.microsoft.com/office/drawing/2014/main" id="{B2EF7ABC-1EA8-031F-6394-2A0EE4543AC8}"/>
                </a:ext>
              </a:extLst>
            </p:cNvPr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657572832">
                    <a:custGeom>
                      <a:avLst/>
                      <a:gdLst>
                        <a:gd name="connsiteX0" fmla="*/ 1121046 w 1873889"/>
                        <a:gd name="connsiteY0" fmla="*/ 588048 h 3076257"/>
                        <a:gd name="connsiteX1" fmla="*/ 1121739 w 1873889"/>
                        <a:gd name="connsiteY1" fmla="*/ 591773 h 3076257"/>
                        <a:gd name="connsiteX2" fmla="*/ 1118748 w 1873889"/>
                        <a:gd name="connsiteY2" fmla="*/ 589290 h 3076257"/>
                        <a:gd name="connsiteX3" fmla="*/ 1121046 w 1873889"/>
                        <a:gd name="connsiteY3" fmla="*/ 588048 h 3076257"/>
                        <a:gd name="connsiteX4" fmla="*/ 1845328 w 1873889"/>
                        <a:gd name="connsiteY4" fmla="*/ 2020288 h 3076257"/>
                        <a:gd name="connsiteX5" fmla="*/ 1847170 w 1873889"/>
                        <a:gd name="connsiteY5" fmla="*/ 2021037 h 3076257"/>
                        <a:gd name="connsiteX6" fmla="*/ 1845547 w 1873889"/>
                        <a:gd name="connsiteY6" fmla="*/ 2024506 h 3076257"/>
                        <a:gd name="connsiteX7" fmla="*/ 1845328 w 1873889"/>
                        <a:gd name="connsiteY7" fmla="*/ 2020288 h 3076257"/>
                        <a:gd name="connsiteX8" fmla="*/ 404133 w 1873889"/>
                        <a:gd name="connsiteY8" fmla="*/ 12180 h 3076257"/>
                        <a:gd name="connsiteX9" fmla="*/ 411538 w 1873889"/>
                        <a:gd name="connsiteY9" fmla="*/ 13638 h 3076257"/>
                        <a:gd name="connsiteX10" fmla="*/ 419818 w 1873889"/>
                        <a:gd name="connsiteY10" fmla="*/ 23611 h 3076257"/>
                        <a:gd name="connsiteX11" fmla="*/ 426493 w 1873889"/>
                        <a:gd name="connsiteY11" fmla="*/ 28322 h 3076257"/>
                        <a:gd name="connsiteX12" fmla="*/ 475553 w 1873889"/>
                        <a:gd name="connsiteY12" fmla="*/ 16634 h 3076257"/>
                        <a:gd name="connsiteX13" fmla="*/ 511700 w 1873889"/>
                        <a:gd name="connsiteY13" fmla="*/ 49233 h 3076257"/>
                        <a:gd name="connsiteX14" fmla="*/ 559137 w 1873889"/>
                        <a:gd name="connsiteY14" fmla="*/ 98507 h 3076257"/>
                        <a:gd name="connsiteX15" fmla="*/ 624775 w 1873889"/>
                        <a:gd name="connsiteY15" fmla="*/ 132368 h 3076257"/>
                        <a:gd name="connsiteX16" fmla="*/ 673142 w 1873889"/>
                        <a:gd name="connsiteY16" fmla="*/ 176911 h 3076257"/>
                        <a:gd name="connsiteX17" fmla="*/ 675677 w 1873889"/>
                        <a:gd name="connsiteY17" fmla="*/ 178409 h 3076257"/>
                        <a:gd name="connsiteX18" fmla="*/ 712974 w 1873889"/>
                        <a:gd name="connsiteY18" fmla="*/ 186864 h 3076257"/>
                        <a:gd name="connsiteX19" fmla="*/ 715053 w 1873889"/>
                        <a:gd name="connsiteY19" fmla="*/ 186864 h 3076257"/>
                        <a:gd name="connsiteX20" fmla="*/ 778375 w 1873889"/>
                        <a:gd name="connsiteY20" fmla="*/ 178409 h 3076257"/>
                        <a:gd name="connsiteX21" fmla="*/ 800260 w 1873889"/>
                        <a:gd name="connsiteY21" fmla="*/ 185859 h 3076257"/>
                        <a:gd name="connsiteX22" fmla="*/ 813847 w 1873889"/>
                        <a:gd name="connsiteY22" fmla="*/ 230165 h 3076257"/>
                        <a:gd name="connsiteX23" fmla="*/ 820304 w 1873889"/>
                        <a:gd name="connsiteY23" fmla="*/ 234403 h 3076257"/>
                        <a:gd name="connsiteX24" fmla="*/ 850925 w 1873889"/>
                        <a:gd name="connsiteY24" fmla="*/ 228431 h 3076257"/>
                        <a:gd name="connsiteX25" fmla="*/ 867047 w 1873889"/>
                        <a:gd name="connsiteY25" fmla="*/ 240611 h 3076257"/>
                        <a:gd name="connsiteX26" fmla="*/ 924387 w 1873889"/>
                        <a:gd name="connsiteY26" fmla="*/ 298104 h 3076257"/>
                        <a:gd name="connsiteX27" fmla="*/ 925773 w 1873889"/>
                        <a:gd name="connsiteY27" fmla="*/ 324494 h 3076257"/>
                        <a:gd name="connsiteX28" fmla="*/ 934746 w 1873889"/>
                        <a:gd name="connsiteY28" fmla="*/ 342647 h 3076257"/>
                        <a:gd name="connsiteX29" fmla="*/ 951653 w 1873889"/>
                        <a:gd name="connsiteY29" fmla="*/ 347278 h 3076257"/>
                        <a:gd name="connsiteX30" fmla="*/ 969982 w 1873889"/>
                        <a:gd name="connsiteY30" fmla="*/ 344401 h 3076257"/>
                        <a:gd name="connsiteX31" fmla="*/ 986560 w 1873889"/>
                        <a:gd name="connsiteY31" fmla="*/ 384470 h 3076257"/>
                        <a:gd name="connsiteX32" fmla="*/ 996463 w 1873889"/>
                        <a:gd name="connsiteY32" fmla="*/ 385456 h 3076257"/>
                        <a:gd name="connsiteX33" fmla="*/ 1009832 w 1873889"/>
                        <a:gd name="connsiteY33" fmla="*/ 364564 h 3076257"/>
                        <a:gd name="connsiteX34" fmla="*/ 1021103 w 1873889"/>
                        <a:gd name="connsiteY34" fmla="*/ 341405 h 3076257"/>
                        <a:gd name="connsiteX35" fmla="*/ 1054277 w 1873889"/>
                        <a:gd name="connsiteY35" fmla="*/ 341405 h 3076257"/>
                        <a:gd name="connsiteX36" fmla="*/ 1086285 w 1873889"/>
                        <a:gd name="connsiteY36" fmla="*/ 389930 h 3076257"/>
                        <a:gd name="connsiteX37" fmla="*/ 1094565 w 1873889"/>
                        <a:gd name="connsiteY37" fmla="*/ 391191 h 3076257"/>
                        <a:gd name="connsiteX38" fmla="*/ 1120135 w 1873889"/>
                        <a:gd name="connsiteY38" fmla="*/ 369787 h 3076257"/>
                        <a:gd name="connsiteX39" fmla="*/ 1144318 w 1873889"/>
                        <a:gd name="connsiteY39" fmla="*/ 372014 h 3076257"/>
                        <a:gd name="connsiteX40" fmla="*/ 1144318 w 1873889"/>
                        <a:gd name="connsiteY40" fmla="*/ 402130 h 3076257"/>
                        <a:gd name="connsiteX41" fmla="*/ 1152598 w 1873889"/>
                        <a:gd name="connsiteY41" fmla="*/ 407609 h 3076257"/>
                        <a:gd name="connsiteX42" fmla="*/ 1207421 w 1873889"/>
                        <a:gd name="connsiteY42" fmla="*/ 376507 h 3076257"/>
                        <a:gd name="connsiteX43" fmla="*/ 1210175 w 1873889"/>
                        <a:gd name="connsiteY43" fmla="*/ 372014 h 3076257"/>
                        <a:gd name="connsiteX44" fmla="*/ 1216631 w 1873889"/>
                        <a:gd name="connsiteY44" fmla="*/ 324238 h 3076257"/>
                        <a:gd name="connsiteX45" fmla="*/ 1215701 w 1873889"/>
                        <a:gd name="connsiteY45" fmla="*/ 319764 h 3076257"/>
                        <a:gd name="connsiteX46" fmla="*/ 1202114 w 1873889"/>
                        <a:gd name="connsiteY46" fmla="*/ 298596 h 3076257"/>
                        <a:gd name="connsiteX47" fmla="*/ 1231823 w 1873889"/>
                        <a:gd name="connsiteY47" fmla="*/ 249323 h 3076257"/>
                        <a:gd name="connsiteX48" fmla="*/ 1269594 w 1873889"/>
                        <a:gd name="connsiteY48" fmla="*/ 196324 h 3076257"/>
                        <a:gd name="connsiteX49" fmla="*/ 1270743 w 1873889"/>
                        <a:gd name="connsiteY49" fmla="*/ 192580 h 3076257"/>
                        <a:gd name="connsiteX50" fmla="*/ 1270743 w 1873889"/>
                        <a:gd name="connsiteY50" fmla="*/ 155250 h 3076257"/>
                        <a:gd name="connsiteX51" fmla="*/ 1307821 w 1873889"/>
                        <a:gd name="connsiteY51" fmla="*/ 155250 h 3076257"/>
                        <a:gd name="connsiteX52" fmla="*/ 1324636 w 1873889"/>
                        <a:gd name="connsiteY52" fmla="*/ 157753 h 3076257"/>
                        <a:gd name="connsiteX53" fmla="*/ 1331074 w 1873889"/>
                        <a:gd name="connsiteY53" fmla="*/ 161222 h 3076257"/>
                        <a:gd name="connsiteX54" fmla="*/ 1305286 w 1873889"/>
                        <a:gd name="connsiteY54" fmla="*/ 187100 h 3076257"/>
                        <a:gd name="connsiteX55" fmla="*/ 1288251 w 1873889"/>
                        <a:gd name="connsiteY55" fmla="*/ 194570 h 3076257"/>
                        <a:gd name="connsiteX56" fmla="*/ 1285260 w 1873889"/>
                        <a:gd name="connsiteY56" fmla="*/ 197566 h 3076257"/>
                        <a:gd name="connsiteX57" fmla="*/ 1247709 w 1873889"/>
                        <a:gd name="connsiteY57" fmla="*/ 285174 h 3076257"/>
                        <a:gd name="connsiteX58" fmla="*/ 1227227 w 1873889"/>
                        <a:gd name="connsiteY58" fmla="*/ 309299 h 3076257"/>
                        <a:gd name="connsiteX59" fmla="*/ 1226060 w 1873889"/>
                        <a:gd name="connsiteY59" fmla="*/ 316019 h 3076257"/>
                        <a:gd name="connsiteX60" fmla="*/ 1245174 w 1873889"/>
                        <a:gd name="connsiteY60" fmla="*/ 362809 h 3076257"/>
                        <a:gd name="connsiteX61" fmla="*/ 1254402 w 1873889"/>
                        <a:gd name="connsiteY61" fmla="*/ 364800 h 3076257"/>
                        <a:gd name="connsiteX62" fmla="*/ 1260384 w 1873889"/>
                        <a:gd name="connsiteY62" fmla="*/ 358828 h 3076257"/>
                        <a:gd name="connsiteX63" fmla="*/ 1260384 w 1873889"/>
                        <a:gd name="connsiteY63" fmla="*/ 358828 h 3076257"/>
                        <a:gd name="connsiteX64" fmla="*/ 1259235 w 1873889"/>
                        <a:gd name="connsiteY64" fmla="*/ 365056 h 3076257"/>
                        <a:gd name="connsiteX65" fmla="*/ 1259235 w 1873889"/>
                        <a:gd name="connsiteY65" fmla="*/ 414586 h 3076257"/>
                        <a:gd name="connsiteX66" fmla="*/ 1268208 w 1873889"/>
                        <a:gd name="connsiteY66" fmla="*/ 419553 h 3076257"/>
                        <a:gd name="connsiteX67" fmla="*/ 1289163 w 1873889"/>
                        <a:gd name="connsiteY67" fmla="*/ 404120 h 3076257"/>
                        <a:gd name="connsiteX68" fmla="*/ 1318873 w 1873889"/>
                        <a:gd name="connsiteY68" fmla="*/ 379484 h 3076257"/>
                        <a:gd name="connsiteX69" fmla="*/ 1336144 w 1873889"/>
                        <a:gd name="connsiteY69" fmla="*/ 344401 h 3076257"/>
                        <a:gd name="connsiteX70" fmla="*/ 1359179 w 1873889"/>
                        <a:gd name="connsiteY70" fmla="*/ 365293 h 3076257"/>
                        <a:gd name="connsiteX71" fmla="*/ 1366547 w 1873889"/>
                        <a:gd name="connsiteY71" fmla="*/ 395172 h 3076257"/>
                        <a:gd name="connsiteX72" fmla="*/ 1349275 w 1873889"/>
                        <a:gd name="connsiteY72" fmla="*/ 428520 h 3076257"/>
                        <a:gd name="connsiteX73" fmla="*/ 1346047 w 1873889"/>
                        <a:gd name="connsiteY73" fmla="*/ 465850 h 3076257"/>
                        <a:gd name="connsiteX74" fmla="*/ 1289400 w 1873889"/>
                        <a:gd name="connsiteY74" fmla="*/ 465850 h 3076257"/>
                        <a:gd name="connsiteX75" fmla="*/ 1272129 w 1873889"/>
                        <a:gd name="connsiteY75" fmla="*/ 470324 h 3076257"/>
                        <a:gd name="connsiteX76" fmla="*/ 1269594 w 1873889"/>
                        <a:gd name="connsiteY76" fmla="*/ 472058 h 3076257"/>
                        <a:gd name="connsiteX77" fmla="*/ 1246560 w 1873889"/>
                        <a:gd name="connsiteY77" fmla="*/ 497208 h 3076257"/>
                        <a:gd name="connsiteX78" fmla="*/ 1218236 w 1873889"/>
                        <a:gd name="connsiteY78" fmla="*/ 526318 h 3076257"/>
                        <a:gd name="connsiteX79" fmla="*/ 1180010 w 1873889"/>
                        <a:gd name="connsiteY79" fmla="*/ 550955 h 3076257"/>
                        <a:gd name="connsiteX80" fmla="*/ 1170343 w 1873889"/>
                        <a:gd name="connsiteY80" fmla="*/ 557183 h 3076257"/>
                        <a:gd name="connsiteX81" fmla="*/ 1163194 w 1873889"/>
                        <a:gd name="connsiteY81" fmla="*/ 561913 h 3076257"/>
                        <a:gd name="connsiteX82" fmla="*/ 1142932 w 1873889"/>
                        <a:gd name="connsiteY82" fmla="*/ 571374 h 3076257"/>
                        <a:gd name="connsiteX83" fmla="*/ 1115757 w 1873889"/>
                        <a:gd name="connsiteY83" fmla="*/ 585052 h 3076257"/>
                        <a:gd name="connsiteX84" fmla="*/ 1115757 w 1873889"/>
                        <a:gd name="connsiteY84" fmla="*/ 587043 h 3076257"/>
                        <a:gd name="connsiteX85" fmla="*/ 1113222 w 1873889"/>
                        <a:gd name="connsiteY85" fmla="*/ 585052 h 3076257"/>
                        <a:gd name="connsiteX86" fmla="*/ 1109994 w 1873889"/>
                        <a:gd name="connsiteY86" fmla="*/ 590768 h 3076257"/>
                        <a:gd name="connsiteX87" fmla="*/ 1095714 w 1873889"/>
                        <a:gd name="connsiteY87" fmla="*/ 628097 h 3076257"/>
                        <a:gd name="connsiteX88" fmla="*/ 1088127 w 1873889"/>
                        <a:gd name="connsiteY88" fmla="*/ 677627 h 3076257"/>
                        <a:gd name="connsiteX89" fmla="*/ 1088127 w 1873889"/>
                        <a:gd name="connsiteY89" fmla="*/ 679125 h 3076257"/>
                        <a:gd name="connsiteX90" fmla="*/ 1092267 w 1873889"/>
                        <a:gd name="connsiteY90" fmla="*/ 733621 h 3076257"/>
                        <a:gd name="connsiteX91" fmla="*/ 1098030 w 1873889"/>
                        <a:gd name="connsiteY91" fmla="*/ 739101 h 3076257"/>
                        <a:gd name="connsiteX92" fmla="*/ 1114608 w 1873889"/>
                        <a:gd name="connsiteY92" fmla="*/ 739101 h 3076257"/>
                        <a:gd name="connsiteX93" fmla="*/ 1132117 w 1873889"/>
                        <a:gd name="connsiteY93" fmla="*/ 755282 h 3076257"/>
                        <a:gd name="connsiteX94" fmla="*/ 1173790 w 1873889"/>
                        <a:gd name="connsiteY94" fmla="*/ 782166 h 3076257"/>
                        <a:gd name="connsiteX95" fmla="*/ 1209482 w 1873889"/>
                        <a:gd name="connsiteY95" fmla="*/ 801560 h 3076257"/>
                        <a:gd name="connsiteX96" fmla="*/ 1198886 w 1873889"/>
                        <a:gd name="connsiteY96" fmla="*/ 851345 h 3076257"/>
                        <a:gd name="connsiteX97" fmla="*/ 1200053 w 1873889"/>
                        <a:gd name="connsiteY97" fmla="*/ 856568 h 3076257"/>
                        <a:gd name="connsiteX98" fmla="*/ 1225841 w 1873889"/>
                        <a:gd name="connsiteY98" fmla="*/ 892400 h 3076257"/>
                        <a:gd name="connsiteX99" fmla="*/ 1232972 w 1873889"/>
                        <a:gd name="connsiteY99" fmla="*/ 893898 h 3076257"/>
                        <a:gd name="connsiteX100" fmla="*/ 1256007 w 1873889"/>
                        <a:gd name="connsiteY100" fmla="*/ 881461 h 3076257"/>
                        <a:gd name="connsiteX101" fmla="*/ 1259235 w 1873889"/>
                        <a:gd name="connsiteY101" fmla="*/ 875982 h 3076257"/>
                        <a:gd name="connsiteX102" fmla="*/ 1259235 w 1873889"/>
                        <a:gd name="connsiteY102" fmla="*/ 818253 h 3076257"/>
                        <a:gd name="connsiteX103" fmla="*/ 1291242 w 1873889"/>
                        <a:gd name="connsiteY103" fmla="*/ 805797 h 3076257"/>
                        <a:gd name="connsiteX104" fmla="*/ 1332004 w 1873889"/>
                        <a:gd name="connsiteY104" fmla="*/ 769216 h 3076257"/>
                        <a:gd name="connsiteX105" fmla="*/ 1333846 w 1873889"/>
                        <a:gd name="connsiteY105" fmla="*/ 763737 h 3076257"/>
                        <a:gd name="connsiteX106" fmla="*/ 1329706 w 1873889"/>
                        <a:gd name="connsiteY106" fmla="*/ 717696 h 3076257"/>
                        <a:gd name="connsiteX107" fmla="*/ 1328776 w 1873889"/>
                        <a:gd name="connsiteY107" fmla="*/ 714957 h 3076257"/>
                        <a:gd name="connsiteX108" fmla="*/ 1316794 w 1873889"/>
                        <a:gd name="connsiteY108" fmla="*/ 694814 h 3076257"/>
                        <a:gd name="connsiteX109" fmla="*/ 1338223 w 1873889"/>
                        <a:gd name="connsiteY109" fmla="*/ 670413 h 3076257"/>
                        <a:gd name="connsiteX110" fmla="*/ 1339828 w 1873889"/>
                        <a:gd name="connsiteY110" fmla="*/ 666176 h 3076257"/>
                        <a:gd name="connsiteX111" fmla="*/ 1340977 w 1873889"/>
                        <a:gd name="connsiteY111" fmla="*/ 615917 h 3076257"/>
                        <a:gd name="connsiteX112" fmla="*/ 1351336 w 1873889"/>
                        <a:gd name="connsiteY112" fmla="*/ 614912 h 3076257"/>
                        <a:gd name="connsiteX113" fmla="*/ 1400633 w 1873889"/>
                        <a:gd name="connsiteY113" fmla="*/ 614912 h 3076257"/>
                        <a:gd name="connsiteX114" fmla="*/ 1419054 w 1873889"/>
                        <a:gd name="connsiteY114" fmla="*/ 635567 h 3076257"/>
                        <a:gd name="connsiteX115" fmla="*/ 1421589 w 1873889"/>
                        <a:gd name="connsiteY115" fmla="*/ 637065 h 3076257"/>
                        <a:gd name="connsiteX116" fmla="*/ 1446228 w 1873889"/>
                        <a:gd name="connsiteY116" fmla="*/ 644535 h 3076257"/>
                        <a:gd name="connsiteX117" fmla="*/ 1435395 w 1873889"/>
                        <a:gd name="connsiteY117" fmla="*/ 666432 h 3076257"/>
                        <a:gd name="connsiteX118" fmla="*/ 1434702 w 1873889"/>
                        <a:gd name="connsiteY118" fmla="*/ 670413 h 3076257"/>
                        <a:gd name="connsiteX119" fmla="*/ 1440465 w 1873889"/>
                        <a:gd name="connsiteY119" fmla="*/ 710739 h 3076257"/>
                        <a:gd name="connsiteX120" fmla="*/ 1445079 w 1873889"/>
                        <a:gd name="connsiteY120" fmla="*/ 715962 h 3076257"/>
                        <a:gd name="connsiteX121" fmla="*/ 1479622 w 1873889"/>
                        <a:gd name="connsiteY121" fmla="*/ 723924 h 3076257"/>
                        <a:gd name="connsiteX122" fmla="*/ 1484911 w 1873889"/>
                        <a:gd name="connsiteY122" fmla="*/ 721934 h 3076257"/>
                        <a:gd name="connsiteX123" fmla="*/ 1513708 w 1873889"/>
                        <a:gd name="connsiteY123" fmla="*/ 687088 h 3076257"/>
                        <a:gd name="connsiteX124" fmla="*/ 1521076 w 1873889"/>
                        <a:gd name="connsiteY124" fmla="*/ 759263 h 3076257"/>
                        <a:gd name="connsiteX125" fmla="*/ 1528207 w 1873889"/>
                        <a:gd name="connsiteY125" fmla="*/ 801323 h 3076257"/>
                        <a:gd name="connsiteX126" fmla="*/ 1530049 w 1873889"/>
                        <a:gd name="connsiteY126" fmla="*/ 804812 h 3076257"/>
                        <a:gd name="connsiteX127" fmla="*/ 1566671 w 1873889"/>
                        <a:gd name="connsiteY127" fmla="*/ 841885 h 3076257"/>
                        <a:gd name="connsiteX128" fmla="*/ 1594995 w 1873889"/>
                        <a:gd name="connsiteY128" fmla="*/ 898135 h 3076257"/>
                        <a:gd name="connsiteX129" fmla="*/ 1562750 w 1873889"/>
                        <a:gd name="connsiteY129" fmla="*/ 924999 h 3076257"/>
                        <a:gd name="connsiteX130" fmla="*/ 1516699 w 1873889"/>
                        <a:gd name="connsiteY130" fmla="*/ 953637 h 3076257"/>
                        <a:gd name="connsiteX131" fmla="*/ 1477780 w 1873889"/>
                        <a:gd name="connsiteY131" fmla="*/ 950385 h 3076257"/>
                        <a:gd name="connsiteX132" fmla="*/ 1434483 w 1873889"/>
                        <a:gd name="connsiteY132" fmla="*/ 950385 h 3076257"/>
                        <a:gd name="connsiteX133" fmla="*/ 1431948 w 1873889"/>
                        <a:gd name="connsiteY133" fmla="*/ 951134 h 3076257"/>
                        <a:gd name="connsiteX134" fmla="*/ 1387265 w 1873889"/>
                        <a:gd name="connsiteY134" fmla="*/ 976027 h 3076257"/>
                        <a:gd name="connsiteX135" fmla="*/ 1392335 w 1873889"/>
                        <a:gd name="connsiteY135" fmla="*/ 987222 h 3076257"/>
                        <a:gd name="connsiteX136" fmla="*/ 1421352 w 1873889"/>
                        <a:gd name="connsiteY136" fmla="*/ 973031 h 3076257"/>
                        <a:gd name="connsiteX137" fmla="*/ 1431711 w 1873889"/>
                        <a:gd name="connsiteY137" fmla="*/ 979259 h 3076257"/>
                        <a:gd name="connsiteX138" fmla="*/ 1431711 w 1873889"/>
                        <a:gd name="connsiteY138" fmla="*/ 1001905 h 3076257"/>
                        <a:gd name="connsiteX139" fmla="*/ 1445079 w 1873889"/>
                        <a:gd name="connsiteY139" fmla="*/ 1035510 h 3076257"/>
                        <a:gd name="connsiteX140" fmla="*/ 1450824 w 1873889"/>
                        <a:gd name="connsiteY140" fmla="*/ 1039235 h 3076257"/>
                        <a:gd name="connsiteX141" fmla="*/ 1505647 w 1873889"/>
                        <a:gd name="connsiteY141" fmla="*/ 1035017 h 3076257"/>
                        <a:gd name="connsiteX142" fmla="*/ 1512541 w 1873889"/>
                        <a:gd name="connsiteY142" fmla="*/ 1043216 h 3076257"/>
                        <a:gd name="connsiteX143" fmla="*/ 1455894 w 1873889"/>
                        <a:gd name="connsiteY143" fmla="*/ 1068858 h 3076257"/>
                        <a:gd name="connsiteX144" fmla="*/ 1423431 w 1873889"/>
                        <a:gd name="connsiteY144" fmla="*/ 1091011 h 3076257"/>
                        <a:gd name="connsiteX145" fmla="*/ 1406378 w 1873889"/>
                        <a:gd name="connsiteY145" fmla="*/ 1062137 h 3076257"/>
                        <a:gd name="connsiteX146" fmla="*/ 1398317 w 1873889"/>
                        <a:gd name="connsiteY146" fmla="*/ 1060403 h 3076257"/>
                        <a:gd name="connsiteX147" fmla="*/ 1352266 w 1873889"/>
                        <a:gd name="connsiteY147" fmla="*/ 1093002 h 3076257"/>
                        <a:gd name="connsiteX148" fmla="*/ 1350187 w 1873889"/>
                        <a:gd name="connsiteY148" fmla="*/ 1095978 h 3076257"/>
                        <a:gd name="connsiteX149" fmla="*/ 1335688 w 1873889"/>
                        <a:gd name="connsiteY149" fmla="*/ 1137052 h 3076257"/>
                        <a:gd name="connsiteX150" fmla="*/ 1309426 w 1873889"/>
                        <a:gd name="connsiteY150" fmla="*/ 1137052 h 3076257"/>
                        <a:gd name="connsiteX151" fmla="*/ 1305523 w 1873889"/>
                        <a:gd name="connsiteY151" fmla="*/ 1138787 h 3076257"/>
                        <a:gd name="connsiteX152" fmla="*/ 1258086 w 1873889"/>
                        <a:gd name="connsiteY152" fmla="*/ 1189065 h 3076257"/>
                        <a:gd name="connsiteX153" fmla="*/ 1242657 w 1873889"/>
                        <a:gd name="connsiteY153" fmla="*/ 1230376 h 3076257"/>
                        <a:gd name="connsiteX154" fmla="*/ 1215938 w 1873889"/>
                        <a:gd name="connsiteY154" fmla="*/ 1278901 h 3076257"/>
                        <a:gd name="connsiteX155" fmla="*/ 1162501 w 1873889"/>
                        <a:gd name="connsiteY155" fmla="*/ 1318714 h 3076257"/>
                        <a:gd name="connsiteX156" fmla="*/ 1160659 w 1873889"/>
                        <a:gd name="connsiteY156" fmla="*/ 1320704 h 3076257"/>
                        <a:gd name="connsiteX157" fmla="*/ 1142020 w 1873889"/>
                        <a:gd name="connsiteY157" fmla="*/ 1358290 h 3076257"/>
                        <a:gd name="connsiteX158" fmla="*/ 1141327 w 1873889"/>
                        <a:gd name="connsiteY158" fmla="*/ 1361286 h 3076257"/>
                        <a:gd name="connsiteX159" fmla="*/ 1144081 w 1873889"/>
                        <a:gd name="connsiteY159" fmla="*/ 1434191 h 3076257"/>
                        <a:gd name="connsiteX160" fmla="*/ 1139704 w 1873889"/>
                        <a:gd name="connsiteY160" fmla="*/ 1459340 h 3076257"/>
                        <a:gd name="connsiteX161" fmla="*/ 1123819 w 1873889"/>
                        <a:gd name="connsiteY161" fmla="*/ 1433205 h 3076257"/>
                        <a:gd name="connsiteX162" fmla="*/ 1119679 w 1873889"/>
                        <a:gd name="connsiteY162" fmla="*/ 1395876 h 3076257"/>
                        <a:gd name="connsiteX163" fmla="*/ 1115757 w 1873889"/>
                        <a:gd name="connsiteY163" fmla="*/ 1390653 h 3076257"/>
                        <a:gd name="connsiteX164" fmla="*/ 1065330 w 1873889"/>
                        <a:gd name="connsiteY164" fmla="*/ 1373466 h 3076257"/>
                        <a:gd name="connsiteX165" fmla="*/ 1024787 w 1873889"/>
                        <a:gd name="connsiteY165" fmla="*/ 1373230 h 3076257"/>
                        <a:gd name="connsiteX166" fmla="*/ 1019735 w 1873889"/>
                        <a:gd name="connsiteY166" fmla="*/ 1376462 h 3076257"/>
                        <a:gd name="connsiteX167" fmla="*/ 1011674 w 1873889"/>
                        <a:gd name="connsiteY167" fmla="*/ 1393136 h 3076257"/>
                        <a:gd name="connsiteX168" fmla="*/ 992560 w 1873889"/>
                        <a:gd name="connsiteY168" fmla="*/ 1376462 h 3076257"/>
                        <a:gd name="connsiteX169" fmla="*/ 988183 w 1873889"/>
                        <a:gd name="connsiteY169" fmla="*/ 1374964 h 3076257"/>
                        <a:gd name="connsiteX170" fmla="*/ 934983 w 1873889"/>
                        <a:gd name="connsiteY170" fmla="*/ 1382927 h 3076257"/>
                        <a:gd name="connsiteX171" fmla="*/ 932211 w 1873889"/>
                        <a:gd name="connsiteY171" fmla="*/ 1384168 h 3076257"/>
                        <a:gd name="connsiteX172" fmla="*/ 882021 w 1873889"/>
                        <a:gd name="connsiteY172" fmla="*/ 1424730 h 3076257"/>
                        <a:gd name="connsiteX173" fmla="*/ 879941 w 1873889"/>
                        <a:gd name="connsiteY173" fmla="*/ 1427982 h 3076257"/>
                        <a:gd name="connsiteX174" fmla="*/ 864056 w 1873889"/>
                        <a:gd name="connsiteY174" fmla="*/ 1485711 h 3076257"/>
                        <a:gd name="connsiteX175" fmla="*/ 864056 w 1873889"/>
                        <a:gd name="connsiteY175" fmla="*/ 1488194 h 3076257"/>
                        <a:gd name="connsiteX176" fmla="*/ 871187 w 1873889"/>
                        <a:gd name="connsiteY176" fmla="*/ 1558872 h 3076257"/>
                        <a:gd name="connsiteX177" fmla="*/ 872117 w 1873889"/>
                        <a:gd name="connsiteY177" fmla="*/ 1561868 h 3076257"/>
                        <a:gd name="connsiteX178" fmla="*/ 908265 w 1873889"/>
                        <a:gd name="connsiteY178" fmla="*/ 1614866 h 3076257"/>
                        <a:gd name="connsiteX179" fmla="*/ 914721 w 1873889"/>
                        <a:gd name="connsiteY179" fmla="*/ 1617113 h 3076257"/>
                        <a:gd name="connsiteX180" fmla="*/ 963544 w 1873889"/>
                        <a:gd name="connsiteY180" fmla="*/ 1598449 h 3076257"/>
                        <a:gd name="connsiteX181" fmla="*/ 966535 w 1873889"/>
                        <a:gd name="connsiteY181" fmla="*/ 1595709 h 3076257"/>
                        <a:gd name="connsiteX182" fmla="*/ 986341 w 1873889"/>
                        <a:gd name="connsiteY182" fmla="*/ 1559877 h 3076257"/>
                        <a:gd name="connsiteX183" fmla="*/ 1026866 w 1873889"/>
                        <a:gd name="connsiteY183" fmla="*/ 1559877 h 3076257"/>
                        <a:gd name="connsiteX184" fmla="*/ 1025024 w 1873889"/>
                        <a:gd name="connsiteY184" fmla="*/ 1574305 h 3076257"/>
                        <a:gd name="connsiteX185" fmla="*/ 1012130 w 1873889"/>
                        <a:gd name="connsiteY185" fmla="*/ 1601188 h 3076257"/>
                        <a:gd name="connsiteX186" fmla="*/ 999236 w 1873889"/>
                        <a:gd name="connsiteY186" fmla="*/ 1640016 h 3076257"/>
                        <a:gd name="connsiteX187" fmla="*/ 1004069 w 1873889"/>
                        <a:gd name="connsiteY187" fmla="*/ 1648471 h 3076257"/>
                        <a:gd name="connsiteX188" fmla="*/ 1048970 w 1873889"/>
                        <a:gd name="connsiteY188" fmla="*/ 1654206 h 3076257"/>
                        <a:gd name="connsiteX189" fmla="*/ 1077768 w 1873889"/>
                        <a:gd name="connsiteY189" fmla="*/ 1664652 h 3076257"/>
                        <a:gd name="connsiteX190" fmla="*/ 1065330 w 1873889"/>
                        <a:gd name="connsiteY190" fmla="*/ 1698986 h 3076257"/>
                        <a:gd name="connsiteX191" fmla="*/ 1065549 w 1873889"/>
                        <a:gd name="connsiteY191" fmla="*/ 1703972 h 3076257"/>
                        <a:gd name="connsiteX192" fmla="*/ 1088583 w 1873889"/>
                        <a:gd name="connsiteY192" fmla="*/ 1755236 h 3076257"/>
                        <a:gd name="connsiteX193" fmla="*/ 1091355 w 1873889"/>
                        <a:gd name="connsiteY193" fmla="*/ 1757976 h 3076257"/>
                        <a:gd name="connsiteX194" fmla="*/ 1122888 w 1873889"/>
                        <a:gd name="connsiteY194" fmla="*/ 1775143 h 3076257"/>
                        <a:gd name="connsiteX195" fmla="*/ 1127266 w 1873889"/>
                        <a:gd name="connsiteY195" fmla="*/ 1775399 h 3076257"/>
                        <a:gd name="connsiteX196" fmla="*/ 1156063 w 1873889"/>
                        <a:gd name="connsiteY196" fmla="*/ 1765682 h 3076257"/>
                        <a:gd name="connsiteX197" fmla="*/ 1182308 w 1873889"/>
                        <a:gd name="connsiteY197" fmla="*/ 1788329 h 3076257"/>
                        <a:gd name="connsiteX198" fmla="*/ 1191299 w 1873889"/>
                        <a:gd name="connsiteY198" fmla="*/ 1785609 h 3076257"/>
                        <a:gd name="connsiteX199" fmla="*/ 1201202 w 1873889"/>
                        <a:gd name="connsiteY199" fmla="*/ 1753739 h 3076257"/>
                        <a:gd name="connsiteX200" fmla="*/ 1257393 w 1873889"/>
                        <a:gd name="connsiteY200" fmla="*/ 1732098 h 3076257"/>
                        <a:gd name="connsiteX201" fmla="*/ 1307584 w 1873889"/>
                        <a:gd name="connsiteY201" fmla="*/ 1730600 h 3076257"/>
                        <a:gd name="connsiteX202" fmla="*/ 1353653 w 1873889"/>
                        <a:gd name="connsiteY202" fmla="*/ 1743036 h 3076257"/>
                        <a:gd name="connsiteX203" fmla="*/ 1396949 w 1873889"/>
                        <a:gd name="connsiteY203" fmla="*/ 1747530 h 3076257"/>
                        <a:gd name="connsiteX204" fmla="*/ 1432641 w 1873889"/>
                        <a:gd name="connsiteY204" fmla="*/ 1769664 h 3076257"/>
                        <a:gd name="connsiteX205" fmla="*/ 1473859 w 1873889"/>
                        <a:gd name="connsiteY205" fmla="*/ 1812729 h 3076257"/>
                        <a:gd name="connsiteX206" fmla="*/ 1477305 w 1873889"/>
                        <a:gd name="connsiteY206" fmla="*/ 1814463 h 3076257"/>
                        <a:gd name="connsiteX207" fmla="*/ 1516918 w 1873889"/>
                        <a:gd name="connsiteY207" fmla="*/ 1818957 h 3076257"/>
                        <a:gd name="connsiteX208" fmla="*/ 1576337 w 1873889"/>
                        <a:gd name="connsiteY208" fmla="*/ 1840105 h 3076257"/>
                        <a:gd name="connsiteX209" fmla="*/ 1602126 w 1873889"/>
                        <a:gd name="connsiteY209" fmla="*/ 1879681 h 3076257"/>
                        <a:gd name="connsiteX210" fmla="*/ 1623555 w 1873889"/>
                        <a:gd name="connsiteY210" fmla="*/ 1933429 h 3076257"/>
                        <a:gd name="connsiteX211" fmla="*/ 1626546 w 1873889"/>
                        <a:gd name="connsiteY211" fmla="*/ 1936917 h 3076257"/>
                        <a:gd name="connsiteX212" fmla="*/ 1668220 w 1873889"/>
                        <a:gd name="connsiteY212" fmla="*/ 1955582 h 3076257"/>
                        <a:gd name="connsiteX213" fmla="*/ 1705772 w 1873889"/>
                        <a:gd name="connsiteY213" fmla="*/ 1971251 h 3076257"/>
                        <a:gd name="connsiteX214" fmla="*/ 1740770 w 1873889"/>
                        <a:gd name="connsiteY214" fmla="*/ 1977735 h 3076257"/>
                        <a:gd name="connsiteX215" fmla="*/ 1799259 w 1873889"/>
                        <a:gd name="connsiteY215" fmla="*/ 2002372 h 3076257"/>
                        <a:gd name="connsiteX216" fmla="*/ 1845547 w 1873889"/>
                        <a:gd name="connsiteY216" fmla="*/ 2024762 h 3076257"/>
                        <a:gd name="connsiteX217" fmla="*/ 1845091 w 1873889"/>
                        <a:gd name="connsiteY217" fmla="*/ 2025767 h 3076257"/>
                        <a:gd name="connsiteX218" fmla="*/ 1862362 w 1873889"/>
                        <a:gd name="connsiteY218" fmla="*/ 2060101 h 3076257"/>
                        <a:gd name="connsiteX219" fmla="*/ 1844398 w 1873889"/>
                        <a:gd name="connsiteY219" fmla="*/ 2095203 h 3076257"/>
                        <a:gd name="connsiteX220" fmla="*/ 1811241 w 1873889"/>
                        <a:gd name="connsiteY220" fmla="*/ 2140239 h 3076257"/>
                        <a:gd name="connsiteX221" fmla="*/ 1810092 w 1873889"/>
                        <a:gd name="connsiteY221" fmla="*/ 2142723 h 3076257"/>
                        <a:gd name="connsiteX222" fmla="*/ 1802943 w 1873889"/>
                        <a:gd name="connsiteY222" fmla="*/ 2181294 h 3076257"/>
                        <a:gd name="connsiteX223" fmla="*/ 1787058 w 1873889"/>
                        <a:gd name="connsiteY223" fmla="*/ 2244009 h 3076257"/>
                        <a:gd name="connsiteX224" fmla="*/ 1777392 w 1873889"/>
                        <a:gd name="connsiteY224" fmla="*/ 2315692 h 3076257"/>
                        <a:gd name="connsiteX225" fmla="*/ 1755506 w 1873889"/>
                        <a:gd name="connsiteY225" fmla="*/ 2329626 h 3076257"/>
                        <a:gd name="connsiteX226" fmla="*/ 1705990 w 1873889"/>
                        <a:gd name="connsiteY226" fmla="*/ 2358008 h 3076257"/>
                        <a:gd name="connsiteX227" fmla="*/ 1659940 w 1873889"/>
                        <a:gd name="connsiteY227" fmla="*/ 2392105 h 3076257"/>
                        <a:gd name="connsiteX228" fmla="*/ 1657624 w 1873889"/>
                        <a:gd name="connsiteY228" fmla="*/ 2396323 h 3076257"/>
                        <a:gd name="connsiteX229" fmla="*/ 1649106 w 1873889"/>
                        <a:gd name="connsiteY229" fmla="*/ 2449085 h 3076257"/>
                        <a:gd name="connsiteX230" fmla="*/ 1624923 w 1873889"/>
                        <a:gd name="connsiteY230" fmla="*/ 2487163 h 3076257"/>
                        <a:gd name="connsiteX231" fmla="*/ 1599135 w 1873889"/>
                        <a:gd name="connsiteY231" fmla="*/ 2534702 h 3076257"/>
                        <a:gd name="connsiteX232" fmla="*/ 1572197 w 1873889"/>
                        <a:gd name="connsiteY232" fmla="*/ 2562828 h 3076257"/>
                        <a:gd name="connsiteX233" fmla="*/ 1526128 w 1873889"/>
                        <a:gd name="connsiteY233" fmla="*/ 2554116 h 3076257"/>
                        <a:gd name="connsiteX234" fmla="*/ 1519453 w 1873889"/>
                        <a:gd name="connsiteY234" fmla="*/ 2560837 h 3076257"/>
                        <a:gd name="connsiteX235" fmla="*/ 1520839 w 1873889"/>
                        <a:gd name="connsiteY235" fmla="*/ 2579738 h 3076257"/>
                        <a:gd name="connsiteX236" fmla="*/ 1523830 w 1873889"/>
                        <a:gd name="connsiteY236" fmla="*/ 2603882 h 3076257"/>
                        <a:gd name="connsiteX237" fmla="*/ 1523830 w 1873889"/>
                        <a:gd name="connsiteY237" fmla="*/ 2641212 h 3076257"/>
                        <a:gd name="connsiteX238" fmla="*/ 1493428 w 1873889"/>
                        <a:gd name="connsiteY238" fmla="*/ 2649174 h 3076257"/>
                        <a:gd name="connsiteX239" fmla="*/ 1458885 w 1873889"/>
                        <a:gd name="connsiteY239" fmla="*/ 2660133 h 3076257"/>
                        <a:gd name="connsiteX240" fmla="*/ 1454745 w 1873889"/>
                        <a:gd name="connsiteY240" fmla="*/ 2666105 h 3076257"/>
                        <a:gd name="connsiteX241" fmla="*/ 1454745 w 1873889"/>
                        <a:gd name="connsiteY241" fmla="*/ 2676551 h 3076257"/>
                        <a:gd name="connsiteX242" fmla="*/ 1453596 w 1873889"/>
                        <a:gd name="connsiteY242" fmla="*/ 2700951 h 3076257"/>
                        <a:gd name="connsiteX243" fmla="*/ 1433790 w 1873889"/>
                        <a:gd name="connsiteY243" fmla="*/ 2698448 h 3076257"/>
                        <a:gd name="connsiteX244" fmla="*/ 1427334 w 1873889"/>
                        <a:gd name="connsiteY244" fmla="*/ 2704420 h 3076257"/>
                        <a:gd name="connsiteX245" fmla="*/ 1425966 w 1873889"/>
                        <a:gd name="connsiteY245" fmla="*/ 2726080 h 3076257"/>
                        <a:gd name="connsiteX246" fmla="*/ 1426422 w 1873889"/>
                        <a:gd name="connsiteY246" fmla="*/ 2729056 h 3076257"/>
                        <a:gd name="connsiteX247" fmla="*/ 1435869 w 1873889"/>
                        <a:gd name="connsiteY247" fmla="*/ 2752215 h 3076257"/>
                        <a:gd name="connsiteX248" fmla="*/ 1429413 w 1873889"/>
                        <a:gd name="connsiteY248" fmla="*/ 2791279 h 3076257"/>
                        <a:gd name="connsiteX249" fmla="*/ 1416975 w 1873889"/>
                        <a:gd name="connsiteY249" fmla="*/ 2800739 h 3076257"/>
                        <a:gd name="connsiteX250" fmla="*/ 1415132 w 1873889"/>
                        <a:gd name="connsiteY250" fmla="*/ 2802986 h 3076257"/>
                        <a:gd name="connsiteX251" fmla="*/ 1399247 w 1873889"/>
                        <a:gd name="connsiteY251" fmla="*/ 2835822 h 3076257"/>
                        <a:gd name="connsiteX252" fmla="*/ 1401089 w 1873889"/>
                        <a:gd name="connsiteY252" fmla="*/ 2843548 h 3076257"/>
                        <a:gd name="connsiteX253" fmla="*/ 1428027 w 1873889"/>
                        <a:gd name="connsiteY253" fmla="*/ 2864460 h 3076257"/>
                        <a:gd name="connsiteX254" fmla="*/ 1423650 w 1873889"/>
                        <a:gd name="connsiteY254" fmla="*/ 2879636 h 3076257"/>
                        <a:gd name="connsiteX255" fmla="*/ 1402931 w 1873889"/>
                        <a:gd name="connsiteY255" fmla="*/ 2906756 h 3076257"/>
                        <a:gd name="connsiteX256" fmla="*/ 1393028 w 1873889"/>
                        <a:gd name="connsiteY256" fmla="*/ 2937857 h 3076257"/>
                        <a:gd name="connsiteX257" fmla="*/ 1404317 w 1873889"/>
                        <a:gd name="connsiteY257" fmla="*/ 2953290 h 3076257"/>
                        <a:gd name="connsiteX258" fmla="*/ 1425036 w 1873889"/>
                        <a:gd name="connsiteY258" fmla="*/ 3008555 h 3076257"/>
                        <a:gd name="connsiteX259" fmla="*/ 1427571 w 1873889"/>
                        <a:gd name="connsiteY259" fmla="*/ 3011787 h 3076257"/>
                        <a:gd name="connsiteX260" fmla="*/ 1480315 w 1873889"/>
                        <a:gd name="connsiteY260" fmla="*/ 3042396 h 3076257"/>
                        <a:gd name="connsiteX261" fmla="*/ 1463499 w 1873889"/>
                        <a:gd name="connsiteY261" fmla="*/ 3063800 h 3076257"/>
                        <a:gd name="connsiteX262" fmla="*/ 1413290 w 1873889"/>
                        <a:gd name="connsiteY262" fmla="*/ 3063800 h 3076257"/>
                        <a:gd name="connsiteX263" fmla="*/ 1384055 w 1873889"/>
                        <a:gd name="connsiteY263" fmla="*/ 3043145 h 3076257"/>
                        <a:gd name="connsiteX264" fmla="*/ 1342819 w 1873889"/>
                        <a:gd name="connsiteY264" fmla="*/ 2978675 h 3076257"/>
                        <a:gd name="connsiteX265" fmla="*/ 1320952 w 1873889"/>
                        <a:gd name="connsiteY265" fmla="*/ 2906007 h 3076257"/>
                        <a:gd name="connsiteX266" fmla="*/ 1315189 w 1873889"/>
                        <a:gd name="connsiteY266" fmla="*/ 2870175 h 3076257"/>
                        <a:gd name="connsiteX267" fmla="*/ 1291698 w 1873889"/>
                        <a:gd name="connsiteY267" fmla="*/ 2830362 h 3076257"/>
                        <a:gd name="connsiteX268" fmla="*/ 1323487 w 1873889"/>
                        <a:gd name="connsiteY268" fmla="*/ 2750973 h 3076257"/>
                        <a:gd name="connsiteX269" fmla="*/ 1321408 w 1873889"/>
                        <a:gd name="connsiteY269" fmla="*/ 2743503 h 3076257"/>
                        <a:gd name="connsiteX270" fmla="*/ 1299304 w 1873889"/>
                        <a:gd name="connsiteY270" fmla="*/ 2726336 h 3076257"/>
                        <a:gd name="connsiteX271" fmla="*/ 1295145 w 1873889"/>
                        <a:gd name="connsiteY271" fmla="*/ 2671071 h 3076257"/>
                        <a:gd name="connsiteX272" fmla="*/ 1296531 w 1873889"/>
                        <a:gd name="connsiteY272" fmla="*/ 2623552 h 3076257"/>
                        <a:gd name="connsiteX273" fmla="*/ 1310812 w 1873889"/>
                        <a:gd name="connsiteY273" fmla="*/ 2562079 h 3076257"/>
                        <a:gd name="connsiteX274" fmla="*/ 1311049 w 1873889"/>
                        <a:gd name="connsiteY274" fmla="*/ 2560088 h 3076257"/>
                        <a:gd name="connsiteX275" fmla="*/ 1308058 w 1873889"/>
                        <a:gd name="connsiteY275" fmla="*/ 2520512 h 3076257"/>
                        <a:gd name="connsiteX276" fmla="*/ 1312435 w 1873889"/>
                        <a:gd name="connsiteY276" fmla="*/ 2442127 h 3076257"/>
                        <a:gd name="connsiteX277" fmla="*/ 1308058 w 1873889"/>
                        <a:gd name="connsiteY277" fmla="*/ 2365714 h 3076257"/>
                        <a:gd name="connsiteX278" fmla="*/ 1299304 w 1873889"/>
                        <a:gd name="connsiteY278" fmla="*/ 2272390 h 3076257"/>
                        <a:gd name="connsiteX279" fmla="*/ 1298373 w 1873889"/>
                        <a:gd name="connsiteY279" fmla="*/ 2269158 h 3076257"/>
                        <a:gd name="connsiteX280" fmla="*/ 1275357 w 1873889"/>
                        <a:gd name="connsiteY280" fmla="*/ 2235061 h 3076257"/>
                        <a:gd name="connsiteX281" fmla="*/ 1238736 w 1873889"/>
                        <a:gd name="connsiteY281" fmla="*/ 2212415 h 3076257"/>
                        <a:gd name="connsiteX282" fmla="*/ 1200728 w 1873889"/>
                        <a:gd name="connsiteY282" fmla="*/ 2148458 h 3076257"/>
                        <a:gd name="connsiteX283" fmla="*/ 1161352 w 1873889"/>
                        <a:gd name="connsiteY283" fmla="*/ 2083752 h 3076257"/>
                        <a:gd name="connsiteX284" fmla="*/ 1119204 w 1873889"/>
                        <a:gd name="connsiteY284" fmla="*/ 2035464 h 3076257"/>
                        <a:gd name="connsiteX285" fmla="*/ 1126591 w 1873889"/>
                        <a:gd name="connsiteY285" fmla="*/ 2015814 h 3076257"/>
                        <a:gd name="connsiteX286" fmla="*/ 1131187 w 1873889"/>
                        <a:gd name="connsiteY286" fmla="*/ 1971507 h 3076257"/>
                        <a:gd name="connsiteX287" fmla="*/ 1145011 w 1873889"/>
                        <a:gd name="connsiteY287" fmla="*/ 1928206 h 3076257"/>
                        <a:gd name="connsiteX288" fmla="*/ 1171711 w 1873889"/>
                        <a:gd name="connsiteY288" fmla="*/ 1893103 h 3076257"/>
                        <a:gd name="connsiteX289" fmla="*/ 1173097 w 1873889"/>
                        <a:gd name="connsiteY289" fmla="*/ 1889871 h 3076257"/>
                        <a:gd name="connsiteX290" fmla="*/ 1178861 w 1873889"/>
                        <a:gd name="connsiteY290" fmla="*/ 1821440 h 3076257"/>
                        <a:gd name="connsiteX291" fmla="*/ 1177474 w 1873889"/>
                        <a:gd name="connsiteY291" fmla="*/ 1816710 h 3076257"/>
                        <a:gd name="connsiteX292" fmla="*/ 1148458 w 1873889"/>
                        <a:gd name="connsiteY292" fmla="*/ 1781115 h 3076257"/>
                        <a:gd name="connsiteX293" fmla="*/ 1140397 w 1873889"/>
                        <a:gd name="connsiteY293" fmla="*/ 1780622 h 3076257"/>
                        <a:gd name="connsiteX294" fmla="*/ 1120372 w 1873889"/>
                        <a:gd name="connsiteY294" fmla="*/ 1799543 h 3076257"/>
                        <a:gd name="connsiteX295" fmla="*/ 1078680 w 1873889"/>
                        <a:gd name="connsiteY295" fmla="*/ 1775636 h 3076257"/>
                        <a:gd name="connsiteX296" fmla="*/ 1017656 w 1873889"/>
                        <a:gd name="connsiteY296" fmla="*/ 1701726 h 3076257"/>
                        <a:gd name="connsiteX297" fmla="*/ 1014428 w 1873889"/>
                        <a:gd name="connsiteY297" fmla="*/ 1699991 h 3076257"/>
                        <a:gd name="connsiteX298" fmla="*/ 962614 w 1873889"/>
                        <a:gd name="connsiteY298" fmla="*/ 1687791 h 3076257"/>
                        <a:gd name="connsiteX299" fmla="*/ 916326 w 1873889"/>
                        <a:gd name="connsiteY299" fmla="*/ 1648215 h 3076257"/>
                        <a:gd name="connsiteX300" fmla="*/ 909651 w 1873889"/>
                        <a:gd name="connsiteY300" fmla="*/ 1647978 h 3076257"/>
                        <a:gd name="connsiteX301" fmla="*/ 896520 w 1873889"/>
                        <a:gd name="connsiteY301" fmla="*/ 1656926 h 3076257"/>
                        <a:gd name="connsiteX302" fmla="*/ 846785 w 1873889"/>
                        <a:gd name="connsiteY302" fmla="*/ 1628564 h 3076257"/>
                        <a:gd name="connsiteX303" fmla="*/ 776314 w 1873889"/>
                        <a:gd name="connsiteY303" fmla="*/ 1605662 h 3076257"/>
                        <a:gd name="connsiteX304" fmla="*/ 748683 w 1873889"/>
                        <a:gd name="connsiteY304" fmla="*/ 1572826 h 3076257"/>
                        <a:gd name="connsiteX305" fmla="*/ 745911 w 1873889"/>
                        <a:gd name="connsiteY305" fmla="*/ 1530018 h 3076257"/>
                        <a:gd name="connsiteX306" fmla="*/ 745218 w 1873889"/>
                        <a:gd name="connsiteY306" fmla="*/ 1527278 h 3076257"/>
                        <a:gd name="connsiteX307" fmla="*/ 707685 w 1873889"/>
                        <a:gd name="connsiteY307" fmla="*/ 1457349 h 3076257"/>
                        <a:gd name="connsiteX308" fmla="*/ 667616 w 1873889"/>
                        <a:gd name="connsiteY308" fmla="*/ 1416275 h 3076257"/>
                        <a:gd name="connsiteX309" fmla="*/ 652187 w 1873889"/>
                        <a:gd name="connsiteY309" fmla="*/ 1354801 h 3076257"/>
                        <a:gd name="connsiteX310" fmla="*/ 625231 w 1873889"/>
                        <a:gd name="connsiteY310" fmla="*/ 1319719 h 3076257"/>
                        <a:gd name="connsiteX311" fmla="*/ 615109 w 1873889"/>
                        <a:gd name="connsiteY311" fmla="*/ 1324449 h 3076257"/>
                        <a:gd name="connsiteX312" fmla="*/ 626617 w 1873889"/>
                        <a:gd name="connsiteY312" fmla="*/ 1413043 h 3076257"/>
                        <a:gd name="connsiteX313" fmla="*/ 627766 w 1873889"/>
                        <a:gd name="connsiteY313" fmla="*/ 1416275 h 3076257"/>
                        <a:gd name="connsiteX314" fmla="*/ 654248 w 1873889"/>
                        <a:gd name="connsiteY314" fmla="*/ 1452363 h 3076257"/>
                        <a:gd name="connsiteX315" fmla="*/ 660941 w 1873889"/>
                        <a:gd name="connsiteY315" fmla="*/ 1492432 h 3076257"/>
                        <a:gd name="connsiteX316" fmla="*/ 660941 w 1873889"/>
                        <a:gd name="connsiteY316" fmla="*/ 1492432 h 3076257"/>
                        <a:gd name="connsiteX317" fmla="*/ 628915 w 1873889"/>
                        <a:gd name="connsiteY317" fmla="*/ 1455851 h 3076257"/>
                        <a:gd name="connsiteX318" fmla="*/ 603127 w 1873889"/>
                        <a:gd name="connsiteY318" fmla="*/ 1357541 h 3076257"/>
                        <a:gd name="connsiteX319" fmla="*/ 580110 w 1873889"/>
                        <a:gd name="connsiteY319" fmla="*/ 1289110 h 3076257"/>
                        <a:gd name="connsiteX320" fmla="*/ 578031 w 1873889"/>
                        <a:gd name="connsiteY320" fmla="*/ 1285878 h 3076257"/>
                        <a:gd name="connsiteX321" fmla="*/ 547392 w 1873889"/>
                        <a:gd name="connsiteY321" fmla="*/ 1263232 h 3076257"/>
                        <a:gd name="connsiteX322" fmla="*/ 517226 w 1873889"/>
                        <a:gd name="connsiteY322" fmla="*/ 1211219 h 3076257"/>
                        <a:gd name="connsiteX323" fmla="*/ 511481 w 1873889"/>
                        <a:gd name="connsiteY323" fmla="*/ 1125345 h 3076257"/>
                        <a:gd name="connsiteX324" fmla="*/ 519998 w 1873889"/>
                        <a:gd name="connsiteY324" fmla="*/ 1040989 h 3076257"/>
                        <a:gd name="connsiteX325" fmla="*/ 542559 w 1873889"/>
                        <a:gd name="connsiteY325" fmla="*/ 992445 h 3076257"/>
                        <a:gd name="connsiteX326" fmla="*/ 547392 w 1873889"/>
                        <a:gd name="connsiteY326" fmla="*/ 938697 h 3076257"/>
                        <a:gd name="connsiteX327" fmla="*/ 546936 w 1873889"/>
                        <a:gd name="connsiteY327" fmla="*/ 935701 h 3076257"/>
                        <a:gd name="connsiteX328" fmla="*/ 516314 w 1873889"/>
                        <a:gd name="connsiteY328" fmla="*/ 862797 h 3076257"/>
                        <a:gd name="connsiteX329" fmla="*/ 518849 w 1873889"/>
                        <a:gd name="connsiteY329" fmla="*/ 844368 h 3076257"/>
                        <a:gd name="connsiteX330" fmla="*/ 554778 w 1873889"/>
                        <a:gd name="connsiteY330" fmla="*/ 868768 h 3076257"/>
                        <a:gd name="connsiteX331" fmla="*/ 563058 w 1873889"/>
                        <a:gd name="connsiteY331" fmla="*/ 861299 h 3076257"/>
                        <a:gd name="connsiteX332" fmla="*/ 540261 w 1873889"/>
                        <a:gd name="connsiteY332" fmla="*/ 802821 h 3076257"/>
                        <a:gd name="connsiteX333" fmla="*/ 527366 w 1873889"/>
                        <a:gd name="connsiteY333" fmla="*/ 716711 h 3076257"/>
                        <a:gd name="connsiteX334" fmla="*/ 518156 w 1873889"/>
                        <a:gd name="connsiteY334" fmla="*/ 712966 h 3076257"/>
                        <a:gd name="connsiteX335" fmla="*/ 497894 w 1873889"/>
                        <a:gd name="connsiteY335" fmla="*/ 731394 h 3076257"/>
                        <a:gd name="connsiteX336" fmla="*/ 496271 w 1873889"/>
                        <a:gd name="connsiteY336" fmla="*/ 734370 h 3076257"/>
                        <a:gd name="connsiteX337" fmla="*/ 483614 w 1873889"/>
                        <a:gd name="connsiteY337" fmla="*/ 777179 h 3076257"/>
                        <a:gd name="connsiteX338" fmla="*/ 476009 w 1873889"/>
                        <a:gd name="connsiteY338" fmla="*/ 757529 h 3076257"/>
                        <a:gd name="connsiteX339" fmla="*/ 485675 w 1873889"/>
                        <a:gd name="connsiteY339" fmla="*/ 718938 h 3076257"/>
                        <a:gd name="connsiteX340" fmla="*/ 497201 w 1873889"/>
                        <a:gd name="connsiteY340" fmla="*/ 659711 h 3076257"/>
                        <a:gd name="connsiteX341" fmla="*/ 497201 w 1873889"/>
                        <a:gd name="connsiteY341" fmla="*/ 657464 h 3076257"/>
                        <a:gd name="connsiteX342" fmla="*/ 484307 w 1873889"/>
                        <a:gd name="connsiteY342" fmla="*/ 578075 h 3076257"/>
                        <a:gd name="connsiteX343" fmla="*/ 456439 w 1873889"/>
                        <a:gd name="connsiteY343" fmla="*/ 521844 h 3076257"/>
                        <a:gd name="connsiteX344" fmla="*/ 454141 w 1873889"/>
                        <a:gd name="connsiteY344" fmla="*/ 519597 h 3076257"/>
                        <a:gd name="connsiteX345" fmla="*/ 363189 w 1873889"/>
                        <a:gd name="connsiteY345" fmla="*/ 468452 h 3076257"/>
                        <a:gd name="connsiteX346" fmla="*/ 359250 w 1873889"/>
                        <a:gd name="connsiteY346" fmla="*/ 471073 h 3076257"/>
                        <a:gd name="connsiteX347" fmla="*/ 316190 w 1873889"/>
                        <a:gd name="connsiteY347" fmla="*/ 487747 h 3076257"/>
                        <a:gd name="connsiteX348" fmla="*/ 293848 w 1873889"/>
                        <a:gd name="connsiteY348" fmla="*/ 492714 h 3076257"/>
                        <a:gd name="connsiteX349" fmla="*/ 315497 w 1873889"/>
                        <a:gd name="connsiteY349" fmla="*/ 450161 h 3076257"/>
                        <a:gd name="connsiteX350" fmla="*/ 306980 w 1873889"/>
                        <a:gd name="connsiteY350" fmla="*/ 442199 h 3076257"/>
                        <a:gd name="connsiteX351" fmla="*/ 262078 w 1873889"/>
                        <a:gd name="connsiteY351" fmla="*/ 476789 h 3076257"/>
                        <a:gd name="connsiteX352" fmla="*/ 225456 w 1873889"/>
                        <a:gd name="connsiteY352" fmla="*/ 511635 h 3076257"/>
                        <a:gd name="connsiteX353" fmla="*/ 184695 w 1873889"/>
                        <a:gd name="connsiteY353" fmla="*/ 563155 h 3076257"/>
                        <a:gd name="connsiteX354" fmla="*/ 80137 w 1873889"/>
                        <a:gd name="connsiteY354" fmla="*/ 608940 h 3076257"/>
                        <a:gd name="connsiteX355" fmla="*/ 38919 w 1873889"/>
                        <a:gd name="connsiteY355" fmla="*/ 616154 h 3076257"/>
                        <a:gd name="connsiteX356" fmla="*/ 57121 w 1873889"/>
                        <a:gd name="connsiteY356" fmla="*/ 606457 h 3076257"/>
                        <a:gd name="connsiteX357" fmla="*/ 160511 w 1873889"/>
                        <a:gd name="connsiteY357" fmla="*/ 537020 h 3076257"/>
                        <a:gd name="connsiteX358" fmla="*/ 181229 w 1873889"/>
                        <a:gd name="connsiteY358" fmla="*/ 503672 h 3076257"/>
                        <a:gd name="connsiteX359" fmla="*/ 180318 w 1873889"/>
                        <a:gd name="connsiteY359" fmla="*/ 495217 h 3076257"/>
                        <a:gd name="connsiteX360" fmla="*/ 146231 w 1873889"/>
                        <a:gd name="connsiteY360" fmla="*/ 464608 h 3076257"/>
                        <a:gd name="connsiteX361" fmla="*/ 125513 w 1873889"/>
                        <a:gd name="connsiteY361" fmla="*/ 440957 h 3076257"/>
                        <a:gd name="connsiteX362" fmla="*/ 116521 w 1873889"/>
                        <a:gd name="connsiteY362" fmla="*/ 403135 h 3076257"/>
                        <a:gd name="connsiteX363" fmla="*/ 140468 w 1873889"/>
                        <a:gd name="connsiteY363" fmla="*/ 362573 h 3076257"/>
                        <a:gd name="connsiteX364" fmla="*/ 174791 w 1873889"/>
                        <a:gd name="connsiteY364" fmla="*/ 316019 h 3076257"/>
                        <a:gd name="connsiteX365" fmla="*/ 226605 w 1873889"/>
                        <a:gd name="connsiteY365" fmla="*/ 304824 h 3076257"/>
                        <a:gd name="connsiteX366" fmla="*/ 229833 w 1873889"/>
                        <a:gd name="connsiteY366" fmla="*/ 302834 h 3076257"/>
                        <a:gd name="connsiteX367" fmla="*/ 259999 w 1873889"/>
                        <a:gd name="connsiteY367" fmla="*/ 262765 h 3076257"/>
                        <a:gd name="connsiteX368" fmla="*/ 255166 w 1873889"/>
                        <a:gd name="connsiteY368" fmla="*/ 252555 h 3076257"/>
                        <a:gd name="connsiteX369" fmla="*/ 219930 w 1873889"/>
                        <a:gd name="connsiteY369" fmla="*/ 255807 h 3076257"/>
                        <a:gd name="connsiteX370" fmla="*/ 178020 w 1873889"/>
                        <a:gd name="connsiteY370" fmla="*/ 248830 h 3076257"/>
                        <a:gd name="connsiteX371" fmla="*/ 178020 w 1873889"/>
                        <a:gd name="connsiteY371" fmla="*/ 235388 h 3076257"/>
                        <a:gd name="connsiteX372" fmla="*/ 189765 w 1873889"/>
                        <a:gd name="connsiteY372" fmla="*/ 208505 h 3076257"/>
                        <a:gd name="connsiteX373" fmla="*/ 232587 w 1873889"/>
                        <a:gd name="connsiteY373" fmla="*/ 187849 h 3076257"/>
                        <a:gd name="connsiteX374" fmla="*/ 243421 w 1873889"/>
                        <a:gd name="connsiteY374" fmla="*/ 197073 h 3076257"/>
                        <a:gd name="connsiteX375" fmla="*/ 284182 w 1873889"/>
                        <a:gd name="connsiteY375" fmla="*/ 210003 h 3076257"/>
                        <a:gd name="connsiteX376" fmla="*/ 291550 w 1873889"/>
                        <a:gd name="connsiteY376" fmla="*/ 203045 h 3076257"/>
                        <a:gd name="connsiteX377" fmla="*/ 286936 w 1873889"/>
                        <a:gd name="connsiteY377" fmla="*/ 168948 h 3076257"/>
                        <a:gd name="connsiteX378" fmla="*/ 269902 w 1873889"/>
                        <a:gd name="connsiteY378" fmla="*/ 104479 h 3076257"/>
                        <a:gd name="connsiteX379" fmla="*/ 269902 w 1873889"/>
                        <a:gd name="connsiteY379" fmla="*/ 90308 h 3076257"/>
                        <a:gd name="connsiteX380" fmla="*/ 309971 w 1873889"/>
                        <a:gd name="connsiteY380" fmla="*/ 64410 h 3076257"/>
                        <a:gd name="connsiteX381" fmla="*/ 368004 w 1873889"/>
                        <a:gd name="connsiteY381" fmla="*/ 27336 h 3076257"/>
                        <a:gd name="connsiteX382" fmla="*/ 404133 w 1873889"/>
                        <a:gd name="connsiteY382" fmla="*/ 12180 h 3076257"/>
                        <a:gd name="connsiteX383" fmla="*/ 404224 w 1873889"/>
                        <a:gd name="connsiteY383" fmla="*/ 0 h 3076257"/>
                        <a:gd name="connsiteX384" fmla="*/ 361785 w 1873889"/>
                        <a:gd name="connsiteY384" fmla="*/ 17127 h 3076257"/>
                        <a:gd name="connsiteX385" fmla="*/ 306050 w 1873889"/>
                        <a:gd name="connsiteY385" fmla="*/ 52978 h 3076257"/>
                        <a:gd name="connsiteX386" fmla="*/ 261385 w 1873889"/>
                        <a:gd name="connsiteY386" fmla="*/ 81340 h 3076257"/>
                        <a:gd name="connsiteX387" fmla="*/ 258613 w 1873889"/>
                        <a:gd name="connsiteY387" fmla="*/ 86563 h 3076257"/>
                        <a:gd name="connsiteX388" fmla="*/ 258613 w 1873889"/>
                        <a:gd name="connsiteY388" fmla="*/ 105228 h 3076257"/>
                        <a:gd name="connsiteX389" fmla="*/ 275884 w 1873889"/>
                        <a:gd name="connsiteY389" fmla="*/ 171432 h 3076257"/>
                        <a:gd name="connsiteX390" fmla="*/ 278875 w 1873889"/>
                        <a:gd name="connsiteY390" fmla="*/ 195576 h 3076257"/>
                        <a:gd name="connsiteX391" fmla="*/ 249640 w 1873889"/>
                        <a:gd name="connsiteY391" fmla="*/ 186608 h 3076257"/>
                        <a:gd name="connsiteX392" fmla="*/ 236964 w 1873889"/>
                        <a:gd name="connsiteY392" fmla="*/ 175906 h 3076257"/>
                        <a:gd name="connsiteX393" fmla="*/ 230982 w 1873889"/>
                        <a:gd name="connsiteY393" fmla="*/ 174920 h 3076257"/>
                        <a:gd name="connsiteX394" fmla="*/ 183309 w 1873889"/>
                        <a:gd name="connsiteY394" fmla="*/ 198315 h 3076257"/>
                        <a:gd name="connsiteX395" fmla="*/ 180318 w 1873889"/>
                        <a:gd name="connsiteY395" fmla="*/ 201291 h 3076257"/>
                        <a:gd name="connsiteX396" fmla="*/ 166967 w 1873889"/>
                        <a:gd name="connsiteY396" fmla="*/ 231663 h 3076257"/>
                        <a:gd name="connsiteX397" fmla="*/ 166493 w 1873889"/>
                        <a:gd name="connsiteY397" fmla="*/ 254546 h 3076257"/>
                        <a:gd name="connsiteX398" fmla="*/ 171345 w 1873889"/>
                        <a:gd name="connsiteY398" fmla="*/ 260774 h 3076257"/>
                        <a:gd name="connsiteX399" fmla="*/ 218544 w 1873889"/>
                        <a:gd name="connsiteY399" fmla="*/ 268500 h 3076257"/>
                        <a:gd name="connsiteX400" fmla="*/ 219930 w 1873889"/>
                        <a:gd name="connsiteY400" fmla="*/ 268500 h 3076257"/>
                        <a:gd name="connsiteX401" fmla="*/ 242272 w 1873889"/>
                        <a:gd name="connsiteY401" fmla="*/ 266490 h 3076257"/>
                        <a:gd name="connsiteX402" fmla="*/ 222228 w 1873889"/>
                        <a:gd name="connsiteY402" fmla="*/ 293137 h 3076257"/>
                        <a:gd name="connsiteX403" fmla="*/ 170414 w 1873889"/>
                        <a:gd name="connsiteY403" fmla="*/ 304332 h 3076257"/>
                        <a:gd name="connsiteX404" fmla="*/ 166967 w 1873889"/>
                        <a:gd name="connsiteY404" fmla="*/ 306559 h 3076257"/>
                        <a:gd name="connsiteX405" fmla="*/ 131039 w 1873889"/>
                        <a:gd name="connsiteY405" fmla="*/ 355340 h 3076257"/>
                        <a:gd name="connsiteX406" fmla="*/ 105250 w 1873889"/>
                        <a:gd name="connsiteY406" fmla="*/ 398897 h 3076257"/>
                        <a:gd name="connsiteX407" fmla="*/ 104557 w 1873889"/>
                        <a:gd name="connsiteY407" fmla="*/ 403628 h 3076257"/>
                        <a:gd name="connsiteX408" fmla="*/ 114679 w 1873889"/>
                        <a:gd name="connsiteY408" fmla="*/ 445687 h 3076257"/>
                        <a:gd name="connsiteX409" fmla="*/ 116065 w 1873889"/>
                        <a:gd name="connsiteY409" fmla="*/ 448427 h 3076257"/>
                        <a:gd name="connsiteX410" fmla="*/ 138170 w 1873889"/>
                        <a:gd name="connsiteY410" fmla="*/ 473813 h 3076257"/>
                        <a:gd name="connsiteX411" fmla="*/ 168572 w 1873889"/>
                        <a:gd name="connsiteY411" fmla="*/ 500933 h 3076257"/>
                        <a:gd name="connsiteX412" fmla="*/ 149696 w 1873889"/>
                        <a:gd name="connsiteY412" fmla="*/ 532783 h 3076257"/>
                        <a:gd name="connsiteX413" fmla="*/ 51813 w 1873889"/>
                        <a:gd name="connsiteY413" fmla="*/ 595498 h 3076257"/>
                        <a:gd name="connsiteX414" fmla="*/ 0 w 1873889"/>
                        <a:gd name="connsiteY414" fmla="*/ 623387 h 3076257"/>
                        <a:gd name="connsiteX415" fmla="*/ 3446 w 1873889"/>
                        <a:gd name="connsiteY415" fmla="*/ 635075 h 3076257"/>
                        <a:gd name="connsiteX416" fmla="*/ 82672 w 1873889"/>
                        <a:gd name="connsiteY416" fmla="*/ 621140 h 3076257"/>
                        <a:gd name="connsiteX417" fmla="*/ 190221 w 1873889"/>
                        <a:gd name="connsiteY417" fmla="*/ 574094 h 3076257"/>
                        <a:gd name="connsiteX418" fmla="*/ 192519 w 1873889"/>
                        <a:gd name="connsiteY418" fmla="*/ 572359 h 3076257"/>
                        <a:gd name="connsiteX419" fmla="*/ 233518 w 1873889"/>
                        <a:gd name="connsiteY419" fmla="*/ 520090 h 3076257"/>
                        <a:gd name="connsiteX420" fmla="*/ 268972 w 1873889"/>
                        <a:gd name="connsiteY420" fmla="*/ 486505 h 3076257"/>
                        <a:gd name="connsiteX421" fmla="*/ 293393 w 1873889"/>
                        <a:gd name="connsiteY421" fmla="*/ 467841 h 3076257"/>
                        <a:gd name="connsiteX422" fmla="*/ 277963 w 1873889"/>
                        <a:gd name="connsiteY422" fmla="*/ 498686 h 3076257"/>
                        <a:gd name="connsiteX423" fmla="*/ 284182 w 1873889"/>
                        <a:gd name="connsiteY423" fmla="*/ 507654 h 3076257"/>
                        <a:gd name="connsiteX424" fmla="*/ 318944 w 1873889"/>
                        <a:gd name="connsiteY424" fmla="*/ 499947 h 3076257"/>
                        <a:gd name="connsiteX425" fmla="*/ 365232 w 1873889"/>
                        <a:gd name="connsiteY425" fmla="*/ 481519 h 3076257"/>
                        <a:gd name="connsiteX426" fmla="*/ 446755 w 1873889"/>
                        <a:gd name="connsiteY426" fmla="*/ 529551 h 3076257"/>
                        <a:gd name="connsiteX427" fmla="*/ 473018 w 1873889"/>
                        <a:gd name="connsiteY427" fmla="*/ 581564 h 3076257"/>
                        <a:gd name="connsiteX428" fmla="*/ 485456 w 1873889"/>
                        <a:gd name="connsiteY428" fmla="*/ 658470 h 3076257"/>
                        <a:gd name="connsiteX429" fmla="*/ 474404 w 1873889"/>
                        <a:gd name="connsiteY429" fmla="*/ 716198 h 3076257"/>
                        <a:gd name="connsiteX430" fmla="*/ 464263 w 1873889"/>
                        <a:gd name="connsiteY430" fmla="*/ 756524 h 3076257"/>
                        <a:gd name="connsiteX431" fmla="*/ 464500 w 1873889"/>
                        <a:gd name="connsiteY431" fmla="*/ 760505 h 3076257"/>
                        <a:gd name="connsiteX432" fmla="*/ 479000 w 1873889"/>
                        <a:gd name="connsiteY432" fmla="*/ 797834 h 3076257"/>
                        <a:gd name="connsiteX433" fmla="*/ 489833 w 1873889"/>
                        <a:gd name="connsiteY433" fmla="*/ 797342 h 3076257"/>
                        <a:gd name="connsiteX434" fmla="*/ 506411 w 1873889"/>
                        <a:gd name="connsiteY434" fmla="*/ 739850 h 3076257"/>
                        <a:gd name="connsiteX435" fmla="*/ 517463 w 1873889"/>
                        <a:gd name="connsiteY435" fmla="*/ 729896 h 3076257"/>
                        <a:gd name="connsiteX436" fmla="*/ 528971 w 1873889"/>
                        <a:gd name="connsiteY436" fmla="*/ 805797 h 3076257"/>
                        <a:gd name="connsiteX437" fmla="*/ 545094 w 1873889"/>
                        <a:gd name="connsiteY437" fmla="*/ 847857 h 3076257"/>
                        <a:gd name="connsiteX438" fmla="*/ 517226 w 1873889"/>
                        <a:gd name="connsiteY438" fmla="*/ 828936 h 3076257"/>
                        <a:gd name="connsiteX439" fmla="*/ 508709 w 1873889"/>
                        <a:gd name="connsiteY439" fmla="*/ 833173 h 3076257"/>
                        <a:gd name="connsiteX440" fmla="*/ 504332 w 1873889"/>
                        <a:gd name="connsiteY440" fmla="*/ 862540 h 3076257"/>
                        <a:gd name="connsiteX441" fmla="*/ 504788 w 1873889"/>
                        <a:gd name="connsiteY441" fmla="*/ 866285 h 3076257"/>
                        <a:gd name="connsiteX442" fmla="*/ 535884 w 1873889"/>
                        <a:gd name="connsiteY442" fmla="*/ 939190 h 3076257"/>
                        <a:gd name="connsiteX443" fmla="*/ 531744 w 1873889"/>
                        <a:gd name="connsiteY443" fmla="*/ 987714 h 3076257"/>
                        <a:gd name="connsiteX444" fmla="*/ 509165 w 1873889"/>
                        <a:gd name="connsiteY444" fmla="*/ 1036495 h 3076257"/>
                        <a:gd name="connsiteX445" fmla="*/ 499955 w 1873889"/>
                        <a:gd name="connsiteY445" fmla="*/ 1125108 h 3076257"/>
                        <a:gd name="connsiteX446" fmla="*/ 505718 w 1873889"/>
                        <a:gd name="connsiteY446" fmla="*/ 1213702 h 3076257"/>
                        <a:gd name="connsiteX447" fmla="*/ 506630 w 1873889"/>
                        <a:gd name="connsiteY447" fmla="*/ 1216442 h 3076257"/>
                        <a:gd name="connsiteX448" fmla="*/ 538419 w 1873889"/>
                        <a:gd name="connsiteY448" fmla="*/ 1270938 h 3076257"/>
                        <a:gd name="connsiteX449" fmla="*/ 569970 w 1873889"/>
                        <a:gd name="connsiteY449" fmla="*/ 1294826 h 3076257"/>
                        <a:gd name="connsiteX450" fmla="*/ 592075 w 1873889"/>
                        <a:gd name="connsiteY450" fmla="*/ 1360537 h 3076257"/>
                        <a:gd name="connsiteX451" fmla="*/ 618100 w 1873889"/>
                        <a:gd name="connsiteY451" fmla="*/ 1460069 h 3076257"/>
                        <a:gd name="connsiteX452" fmla="*/ 619486 w 1873889"/>
                        <a:gd name="connsiteY452" fmla="*/ 1462809 h 3076257"/>
                        <a:gd name="connsiteX453" fmla="*/ 665774 w 1873889"/>
                        <a:gd name="connsiteY453" fmla="*/ 1515571 h 3076257"/>
                        <a:gd name="connsiteX454" fmla="*/ 675677 w 1873889"/>
                        <a:gd name="connsiteY454" fmla="*/ 1510348 h 3076257"/>
                        <a:gd name="connsiteX455" fmla="*/ 665081 w 1873889"/>
                        <a:gd name="connsiteY455" fmla="*/ 1448125 h 3076257"/>
                        <a:gd name="connsiteX456" fmla="*/ 663932 w 1873889"/>
                        <a:gd name="connsiteY456" fmla="*/ 1445386 h 3076257"/>
                        <a:gd name="connsiteX457" fmla="*/ 637669 w 1873889"/>
                        <a:gd name="connsiteY457" fmla="*/ 1409317 h 3076257"/>
                        <a:gd name="connsiteX458" fmla="*/ 628915 w 1873889"/>
                        <a:gd name="connsiteY458" fmla="*/ 1343606 h 3076257"/>
                        <a:gd name="connsiteX459" fmla="*/ 628915 w 1873889"/>
                        <a:gd name="connsiteY459" fmla="*/ 1343606 h 3076257"/>
                        <a:gd name="connsiteX460" fmla="*/ 641353 w 1873889"/>
                        <a:gd name="connsiteY460" fmla="*/ 1359039 h 3076257"/>
                        <a:gd name="connsiteX461" fmla="*/ 656783 w 1873889"/>
                        <a:gd name="connsiteY461" fmla="*/ 1421005 h 3076257"/>
                        <a:gd name="connsiteX462" fmla="*/ 658406 w 1873889"/>
                        <a:gd name="connsiteY462" fmla="*/ 1423745 h 3076257"/>
                        <a:gd name="connsiteX463" fmla="*/ 698018 w 1873889"/>
                        <a:gd name="connsiteY463" fmla="*/ 1464307 h 3076257"/>
                        <a:gd name="connsiteX464" fmla="*/ 734403 w 1873889"/>
                        <a:gd name="connsiteY464" fmla="*/ 1532008 h 3076257"/>
                        <a:gd name="connsiteX465" fmla="*/ 737157 w 1873889"/>
                        <a:gd name="connsiteY465" fmla="*/ 1575546 h 3076257"/>
                        <a:gd name="connsiteX466" fmla="*/ 738780 w 1873889"/>
                        <a:gd name="connsiteY466" fmla="*/ 1579528 h 3076257"/>
                        <a:gd name="connsiteX467" fmla="*/ 768946 w 1873889"/>
                        <a:gd name="connsiteY467" fmla="*/ 1615123 h 3076257"/>
                        <a:gd name="connsiteX468" fmla="*/ 771481 w 1873889"/>
                        <a:gd name="connsiteY468" fmla="*/ 1616857 h 3076257"/>
                        <a:gd name="connsiteX469" fmla="*/ 842627 w 1873889"/>
                        <a:gd name="connsiteY469" fmla="*/ 1639759 h 3076257"/>
                        <a:gd name="connsiteX470" fmla="*/ 894441 w 1873889"/>
                        <a:gd name="connsiteY470" fmla="*/ 1669382 h 3076257"/>
                        <a:gd name="connsiteX471" fmla="*/ 900204 w 1873889"/>
                        <a:gd name="connsiteY471" fmla="*/ 1669126 h 3076257"/>
                        <a:gd name="connsiteX472" fmla="*/ 912405 w 1873889"/>
                        <a:gd name="connsiteY472" fmla="*/ 1660415 h 3076257"/>
                        <a:gd name="connsiteX473" fmla="*/ 956632 w 1873889"/>
                        <a:gd name="connsiteY473" fmla="*/ 1698257 h 3076257"/>
                        <a:gd name="connsiteX474" fmla="*/ 959167 w 1873889"/>
                        <a:gd name="connsiteY474" fmla="*/ 1699498 h 3076257"/>
                        <a:gd name="connsiteX475" fmla="*/ 1010507 w 1873889"/>
                        <a:gd name="connsiteY475" fmla="*/ 1711442 h 3076257"/>
                        <a:gd name="connsiteX476" fmla="*/ 1070856 w 1873889"/>
                        <a:gd name="connsiteY476" fmla="*/ 1784603 h 3076257"/>
                        <a:gd name="connsiteX477" fmla="*/ 1118530 w 1873889"/>
                        <a:gd name="connsiteY477" fmla="*/ 1812472 h 3076257"/>
                        <a:gd name="connsiteX478" fmla="*/ 1124968 w 1873889"/>
                        <a:gd name="connsiteY478" fmla="*/ 1811487 h 3076257"/>
                        <a:gd name="connsiteX479" fmla="*/ 1143625 w 1873889"/>
                        <a:gd name="connsiteY479" fmla="*/ 1793808 h 3076257"/>
                        <a:gd name="connsiteX480" fmla="*/ 1167115 w 1873889"/>
                        <a:gd name="connsiteY480" fmla="*/ 1822938 h 3076257"/>
                        <a:gd name="connsiteX481" fmla="*/ 1161589 w 1873889"/>
                        <a:gd name="connsiteY481" fmla="*/ 1886639 h 3076257"/>
                        <a:gd name="connsiteX482" fmla="*/ 1135327 w 1873889"/>
                        <a:gd name="connsiteY482" fmla="*/ 1920992 h 3076257"/>
                        <a:gd name="connsiteX483" fmla="*/ 1119897 w 1873889"/>
                        <a:gd name="connsiteY483" fmla="*/ 1967782 h 3076257"/>
                        <a:gd name="connsiteX484" fmla="*/ 1115520 w 1873889"/>
                        <a:gd name="connsiteY484" fmla="*/ 2011813 h 3076257"/>
                        <a:gd name="connsiteX485" fmla="*/ 1107240 w 1873889"/>
                        <a:gd name="connsiteY485" fmla="*/ 2034479 h 3076257"/>
                        <a:gd name="connsiteX486" fmla="*/ 1108389 w 1873889"/>
                        <a:gd name="connsiteY486" fmla="*/ 2040943 h 3076257"/>
                        <a:gd name="connsiteX487" fmla="*/ 1152379 w 1873889"/>
                        <a:gd name="connsiteY487" fmla="*/ 2091458 h 3076257"/>
                        <a:gd name="connsiteX488" fmla="*/ 1191299 w 1873889"/>
                        <a:gd name="connsiteY488" fmla="*/ 2154923 h 3076257"/>
                        <a:gd name="connsiteX489" fmla="*/ 1229981 w 1873889"/>
                        <a:gd name="connsiteY489" fmla="*/ 2220377 h 3076257"/>
                        <a:gd name="connsiteX490" fmla="*/ 1232060 w 1873889"/>
                        <a:gd name="connsiteY490" fmla="*/ 2222368 h 3076257"/>
                        <a:gd name="connsiteX491" fmla="*/ 1266822 w 1873889"/>
                        <a:gd name="connsiteY491" fmla="*/ 2243280 h 3076257"/>
                        <a:gd name="connsiteX492" fmla="*/ 1288014 w 1873889"/>
                        <a:gd name="connsiteY492" fmla="*/ 2274874 h 3076257"/>
                        <a:gd name="connsiteX493" fmla="*/ 1296531 w 1873889"/>
                        <a:gd name="connsiteY493" fmla="*/ 2366207 h 3076257"/>
                        <a:gd name="connsiteX494" fmla="*/ 1300909 w 1873889"/>
                        <a:gd name="connsiteY494" fmla="*/ 2441615 h 3076257"/>
                        <a:gd name="connsiteX495" fmla="*/ 1296531 w 1873889"/>
                        <a:gd name="connsiteY495" fmla="*/ 2520255 h 3076257"/>
                        <a:gd name="connsiteX496" fmla="*/ 1299522 w 1873889"/>
                        <a:gd name="connsiteY496" fmla="*/ 2559576 h 3076257"/>
                        <a:gd name="connsiteX497" fmla="*/ 1285260 w 1873889"/>
                        <a:gd name="connsiteY497" fmla="*/ 2620813 h 3076257"/>
                        <a:gd name="connsiteX498" fmla="*/ 1283637 w 1873889"/>
                        <a:gd name="connsiteY498" fmla="*/ 2670835 h 3076257"/>
                        <a:gd name="connsiteX499" fmla="*/ 1288014 w 1873889"/>
                        <a:gd name="connsiteY499" fmla="*/ 2730062 h 3076257"/>
                        <a:gd name="connsiteX500" fmla="*/ 1290312 w 1873889"/>
                        <a:gd name="connsiteY500" fmla="*/ 2734536 h 3076257"/>
                        <a:gd name="connsiteX501" fmla="*/ 1311049 w 1873889"/>
                        <a:gd name="connsiteY501" fmla="*/ 2750224 h 3076257"/>
                        <a:gd name="connsiteX502" fmla="*/ 1279716 w 1873889"/>
                        <a:gd name="connsiteY502" fmla="*/ 2828116 h 3076257"/>
                        <a:gd name="connsiteX503" fmla="*/ 1280190 w 1873889"/>
                        <a:gd name="connsiteY503" fmla="*/ 2834088 h 3076257"/>
                        <a:gd name="connsiteX504" fmla="*/ 1304137 w 1873889"/>
                        <a:gd name="connsiteY504" fmla="*/ 2873408 h 3076257"/>
                        <a:gd name="connsiteX505" fmla="*/ 1309900 w 1873889"/>
                        <a:gd name="connsiteY505" fmla="*/ 2908747 h 3076257"/>
                        <a:gd name="connsiteX506" fmla="*/ 1332004 w 1873889"/>
                        <a:gd name="connsiteY506" fmla="*/ 2983406 h 3076257"/>
                        <a:gd name="connsiteX507" fmla="*/ 1375301 w 1873889"/>
                        <a:gd name="connsiteY507" fmla="*/ 3051107 h 3076257"/>
                        <a:gd name="connsiteX508" fmla="*/ 1408457 w 1873889"/>
                        <a:gd name="connsiteY508" fmla="*/ 3075251 h 3076257"/>
                        <a:gd name="connsiteX509" fmla="*/ 1411448 w 1873889"/>
                        <a:gd name="connsiteY509" fmla="*/ 3076237 h 3076257"/>
                        <a:gd name="connsiteX510" fmla="*/ 1466253 w 1873889"/>
                        <a:gd name="connsiteY510" fmla="*/ 3076237 h 3076257"/>
                        <a:gd name="connsiteX511" fmla="*/ 1470412 w 1873889"/>
                        <a:gd name="connsiteY511" fmla="*/ 3073990 h 3076257"/>
                        <a:gd name="connsiteX512" fmla="*/ 1493428 w 1873889"/>
                        <a:gd name="connsiteY512" fmla="*/ 3044623 h 3076257"/>
                        <a:gd name="connsiteX513" fmla="*/ 1491823 w 1873889"/>
                        <a:gd name="connsiteY513" fmla="*/ 3034926 h 3076257"/>
                        <a:gd name="connsiteX514" fmla="*/ 1434702 w 1873889"/>
                        <a:gd name="connsiteY514" fmla="*/ 3001834 h 3076257"/>
                        <a:gd name="connsiteX515" fmla="*/ 1413984 w 1873889"/>
                        <a:gd name="connsiteY515" fmla="*/ 2946569 h 3076257"/>
                        <a:gd name="connsiteX516" fmla="*/ 1410755 w 1873889"/>
                        <a:gd name="connsiteY516" fmla="*/ 2943100 h 3076257"/>
                        <a:gd name="connsiteX517" fmla="*/ 1403843 w 1873889"/>
                        <a:gd name="connsiteY517" fmla="*/ 2934881 h 3076257"/>
                        <a:gd name="connsiteX518" fmla="*/ 1411448 w 1873889"/>
                        <a:gd name="connsiteY518" fmla="*/ 2914719 h 3076257"/>
                        <a:gd name="connsiteX519" fmla="*/ 1434246 w 1873889"/>
                        <a:gd name="connsiteY519" fmla="*/ 2884110 h 3076257"/>
                        <a:gd name="connsiteX520" fmla="*/ 1440009 w 1873889"/>
                        <a:gd name="connsiteY520" fmla="*/ 2863947 h 3076257"/>
                        <a:gd name="connsiteX521" fmla="*/ 1437711 w 1873889"/>
                        <a:gd name="connsiteY521" fmla="*/ 2856990 h 3076257"/>
                        <a:gd name="connsiteX522" fmla="*/ 1411686 w 1873889"/>
                        <a:gd name="connsiteY522" fmla="*/ 2836827 h 3076257"/>
                        <a:gd name="connsiteX523" fmla="*/ 1424580 w 1873889"/>
                        <a:gd name="connsiteY523" fmla="*/ 2810200 h 3076257"/>
                        <a:gd name="connsiteX524" fmla="*/ 1437711 w 1873889"/>
                        <a:gd name="connsiteY524" fmla="*/ 2800247 h 3076257"/>
                        <a:gd name="connsiteX525" fmla="*/ 1440009 w 1873889"/>
                        <a:gd name="connsiteY525" fmla="*/ 2796009 h 3076257"/>
                        <a:gd name="connsiteX526" fmla="*/ 1447377 w 1873889"/>
                        <a:gd name="connsiteY526" fmla="*/ 2752451 h 3076257"/>
                        <a:gd name="connsiteX527" fmla="*/ 1446921 w 1873889"/>
                        <a:gd name="connsiteY527" fmla="*/ 2748983 h 3076257"/>
                        <a:gd name="connsiteX528" fmla="*/ 1437474 w 1873889"/>
                        <a:gd name="connsiteY528" fmla="*/ 2725588 h 3076257"/>
                        <a:gd name="connsiteX529" fmla="*/ 1438404 w 1873889"/>
                        <a:gd name="connsiteY529" fmla="*/ 2711653 h 3076257"/>
                        <a:gd name="connsiteX530" fmla="*/ 1458192 w 1873889"/>
                        <a:gd name="connsiteY530" fmla="*/ 2714136 h 3076257"/>
                        <a:gd name="connsiteX531" fmla="*/ 1464648 w 1873889"/>
                        <a:gd name="connsiteY531" fmla="*/ 2708401 h 3076257"/>
                        <a:gd name="connsiteX532" fmla="*/ 1466034 w 1873889"/>
                        <a:gd name="connsiteY532" fmla="*/ 2676807 h 3076257"/>
                        <a:gd name="connsiteX533" fmla="*/ 1466034 w 1873889"/>
                        <a:gd name="connsiteY533" fmla="*/ 2670579 h 3076257"/>
                        <a:gd name="connsiteX534" fmla="*/ 1496200 w 1873889"/>
                        <a:gd name="connsiteY534" fmla="*/ 2661118 h 3076257"/>
                        <a:gd name="connsiteX535" fmla="*/ 1530743 w 1873889"/>
                        <a:gd name="connsiteY535" fmla="*/ 2651914 h 3076257"/>
                        <a:gd name="connsiteX536" fmla="*/ 1535120 w 1873889"/>
                        <a:gd name="connsiteY536" fmla="*/ 2645686 h 3076257"/>
                        <a:gd name="connsiteX537" fmla="*/ 1535120 w 1873889"/>
                        <a:gd name="connsiteY537" fmla="*/ 2603133 h 3076257"/>
                        <a:gd name="connsiteX538" fmla="*/ 1532347 w 1873889"/>
                        <a:gd name="connsiteY538" fmla="*/ 2578497 h 3076257"/>
                        <a:gd name="connsiteX539" fmla="*/ 1531436 w 1873889"/>
                        <a:gd name="connsiteY539" fmla="*/ 2567794 h 3076257"/>
                        <a:gd name="connsiteX540" fmla="*/ 1572890 w 1873889"/>
                        <a:gd name="connsiteY540" fmla="*/ 2575520 h 3076257"/>
                        <a:gd name="connsiteX541" fmla="*/ 1577960 w 1873889"/>
                        <a:gd name="connsiteY541" fmla="*/ 2573766 h 3076257"/>
                        <a:gd name="connsiteX542" fmla="*/ 1607433 w 1873889"/>
                        <a:gd name="connsiteY542" fmla="*/ 2542665 h 3076257"/>
                        <a:gd name="connsiteX543" fmla="*/ 1634370 w 1873889"/>
                        <a:gd name="connsiteY543" fmla="*/ 2493628 h 3076257"/>
                        <a:gd name="connsiteX544" fmla="*/ 1659010 w 1873889"/>
                        <a:gd name="connsiteY544" fmla="*/ 2454820 h 3076257"/>
                        <a:gd name="connsiteX545" fmla="*/ 1668220 w 1873889"/>
                        <a:gd name="connsiteY545" fmla="*/ 2400560 h 3076257"/>
                        <a:gd name="connsiteX546" fmla="*/ 1711754 w 1873889"/>
                        <a:gd name="connsiteY546" fmla="*/ 2368198 h 3076257"/>
                        <a:gd name="connsiteX547" fmla="*/ 1760795 w 1873889"/>
                        <a:gd name="connsiteY547" fmla="*/ 2340329 h 3076257"/>
                        <a:gd name="connsiteX548" fmla="*/ 1785435 w 1873889"/>
                        <a:gd name="connsiteY548" fmla="*/ 2324660 h 3076257"/>
                        <a:gd name="connsiteX549" fmla="*/ 1788207 w 1873889"/>
                        <a:gd name="connsiteY549" fmla="*/ 2320166 h 3076257"/>
                        <a:gd name="connsiteX550" fmla="*/ 1798110 w 1873889"/>
                        <a:gd name="connsiteY550" fmla="*/ 2246512 h 3076257"/>
                        <a:gd name="connsiteX551" fmla="*/ 1813995 w 1873889"/>
                        <a:gd name="connsiteY551" fmla="*/ 2183797 h 3076257"/>
                        <a:gd name="connsiteX552" fmla="*/ 1820907 w 1873889"/>
                        <a:gd name="connsiteY552" fmla="*/ 2146467 h 3076257"/>
                        <a:gd name="connsiteX553" fmla="*/ 1853845 w 1873889"/>
                        <a:gd name="connsiteY553" fmla="*/ 2101904 h 3076257"/>
                        <a:gd name="connsiteX554" fmla="*/ 1873870 w 1873889"/>
                        <a:gd name="connsiteY554" fmla="*/ 2063097 h 3076257"/>
                        <a:gd name="connsiteX555" fmla="*/ 1873870 w 1873889"/>
                        <a:gd name="connsiteY555" fmla="*/ 2057125 h 3076257"/>
                        <a:gd name="connsiteX556" fmla="*/ 1856599 w 1873889"/>
                        <a:gd name="connsiteY556" fmla="*/ 2022515 h 3076257"/>
                        <a:gd name="connsiteX557" fmla="*/ 1803399 w 1873889"/>
                        <a:gd name="connsiteY557" fmla="*/ 1990428 h 3076257"/>
                        <a:gd name="connsiteX558" fmla="*/ 1744454 w 1873889"/>
                        <a:gd name="connsiteY558" fmla="*/ 1965535 h 3076257"/>
                        <a:gd name="connsiteX559" fmla="*/ 1709219 w 1873889"/>
                        <a:gd name="connsiteY559" fmla="*/ 1959307 h 3076257"/>
                        <a:gd name="connsiteX560" fmla="*/ 1672597 w 1873889"/>
                        <a:gd name="connsiteY560" fmla="*/ 1943875 h 3076257"/>
                        <a:gd name="connsiteX561" fmla="*/ 1633221 w 1873889"/>
                        <a:gd name="connsiteY561" fmla="*/ 1926215 h 3076257"/>
                        <a:gd name="connsiteX562" fmla="*/ 1612503 w 1873889"/>
                        <a:gd name="connsiteY562" fmla="*/ 1874202 h 3076257"/>
                        <a:gd name="connsiteX563" fmla="*/ 1584635 w 1873889"/>
                        <a:gd name="connsiteY563" fmla="*/ 1831137 h 3076257"/>
                        <a:gd name="connsiteX564" fmla="*/ 1581863 w 1873889"/>
                        <a:gd name="connsiteY564" fmla="*/ 1828910 h 3076257"/>
                        <a:gd name="connsiteX565" fmla="*/ 1519909 w 1873889"/>
                        <a:gd name="connsiteY565" fmla="*/ 1806993 h 3076257"/>
                        <a:gd name="connsiteX566" fmla="*/ 1480534 w 1873889"/>
                        <a:gd name="connsiteY566" fmla="*/ 1802519 h 3076257"/>
                        <a:gd name="connsiteX567" fmla="*/ 1440246 w 1873889"/>
                        <a:gd name="connsiteY567" fmla="*/ 1760459 h 3076257"/>
                        <a:gd name="connsiteX568" fmla="*/ 1401782 w 1873889"/>
                        <a:gd name="connsiteY568" fmla="*/ 1736079 h 3076257"/>
                        <a:gd name="connsiteX569" fmla="*/ 1355713 w 1873889"/>
                        <a:gd name="connsiteY569" fmla="*/ 1730856 h 3076257"/>
                        <a:gd name="connsiteX570" fmla="*/ 1309663 w 1873889"/>
                        <a:gd name="connsiteY570" fmla="*/ 1718400 h 3076257"/>
                        <a:gd name="connsiteX571" fmla="*/ 1308058 w 1873889"/>
                        <a:gd name="connsiteY571" fmla="*/ 1718163 h 3076257"/>
                        <a:gd name="connsiteX572" fmla="*/ 1256244 w 1873889"/>
                        <a:gd name="connsiteY572" fmla="*/ 1719898 h 3076257"/>
                        <a:gd name="connsiteX573" fmla="*/ 1254621 w 1873889"/>
                        <a:gd name="connsiteY573" fmla="*/ 1720154 h 3076257"/>
                        <a:gd name="connsiteX574" fmla="*/ 1190369 w 1873889"/>
                        <a:gd name="connsiteY574" fmla="*/ 1749265 h 3076257"/>
                        <a:gd name="connsiteX575" fmla="*/ 1183238 w 1873889"/>
                        <a:gd name="connsiteY575" fmla="*/ 1773152 h 3076257"/>
                        <a:gd name="connsiteX576" fmla="*/ 1160659 w 1873889"/>
                        <a:gd name="connsiteY576" fmla="*/ 1753995 h 3076257"/>
                        <a:gd name="connsiteX577" fmla="*/ 1155370 w 1873889"/>
                        <a:gd name="connsiteY577" fmla="*/ 1752753 h 3076257"/>
                        <a:gd name="connsiteX578" fmla="*/ 1125898 w 1873889"/>
                        <a:gd name="connsiteY578" fmla="*/ 1762963 h 3076257"/>
                        <a:gd name="connsiteX579" fmla="*/ 1098249 w 1873889"/>
                        <a:gd name="connsiteY579" fmla="*/ 1748023 h 3076257"/>
                        <a:gd name="connsiteX580" fmla="*/ 1077075 w 1873889"/>
                        <a:gd name="connsiteY580" fmla="*/ 1700977 h 3076257"/>
                        <a:gd name="connsiteX581" fmla="*/ 1090662 w 1873889"/>
                        <a:gd name="connsiteY581" fmla="*/ 1663154 h 3076257"/>
                        <a:gd name="connsiteX582" fmla="*/ 1086978 w 1873889"/>
                        <a:gd name="connsiteY582" fmla="*/ 1654936 h 3076257"/>
                        <a:gd name="connsiteX583" fmla="*/ 1051505 w 1873889"/>
                        <a:gd name="connsiteY583" fmla="*/ 1642006 h 3076257"/>
                        <a:gd name="connsiteX584" fmla="*/ 1012586 w 1873889"/>
                        <a:gd name="connsiteY584" fmla="*/ 1636783 h 3076257"/>
                        <a:gd name="connsiteX585" fmla="*/ 1022726 w 1873889"/>
                        <a:gd name="connsiteY585" fmla="*/ 1605918 h 3076257"/>
                        <a:gd name="connsiteX586" fmla="*/ 1035839 w 1873889"/>
                        <a:gd name="connsiteY586" fmla="*/ 1578798 h 3076257"/>
                        <a:gd name="connsiteX587" fmla="*/ 1039304 w 1873889"/>
                        <a:gd name="connsiteY587" fmla="*/ 1554142 h 3076257"/>
                        <a:gd name="connsiteX588" fmla="*/ 1033541 w 1873889"/>
                        <a:gd name="connsiteY588" fmla="*/ 1547184 h 3076257"/>
                        <a:gd name="connsiteX589" fmla="*/ 983113 w 1873889"/>
                        <a:gd name="connsiteY589" fmla="*/ 1547184 h 3076257"/>
                        <a:gd name="connsiteX590" fmla="*/ 978280 w 1873889"/>
                        <a:gd name="connsiteY590" fmla="*/ 1550161 h 3076257"/>
                        <a:gd name="connsiteX591" fmla="*/ 957781 w 1873889"/>
                        <a:gd name="connsiteY591" fmla="*/ 1587254 h 3076257"/>
                        <a:gd name="connsiteX592" fmla="*/ 914721 w 1873889"/>
                        <a:gd name="connsiteY592" fmla="*/ 1603671 h 3076257"/>
                        <a:gd name="connsiteX593" fmla="*/ 882239 w 1873889"/>
                        <a:gd name="connsiteY593" fmla="*/ 1555896 h 3076257"/>
                        <a:gd name="connsiteX594" fmla="*/ 875327 w 1873889"/>
                        <a:gd name="connsiteY594" fmla="*/ 1487958 h 3076257"/>
                        <a:gd name="connsiteX595" fmla="*/ 890301 w 1873889"/>
                        <a:gd name="connsiteY595" fmla="*/ 1433205 h 3076257"/>
                        <a:gd name="connsiteX596" fmla="*/ 938212 w 1873889"/>
                        <a:gd name="connsiteY596" fmla="*/ 1394870 h 3076257"/>
                        <a:gd name="connsiteX597" fmla="*/ 987253 w 1873889"/>
                        <a:gd name="connsiteY597" fmla="*/ 1387401 h 3076257"/>
                        <a:gd name="connsiteX598" fmla="*/ 1009832 w 1873889"/>
                        <a:gd name="connsiteY598" fmla="*/ 1407563 h 3076257"/>
                        <a:gd name="connsiteX599" fmla="*/ 1018568 w 1873889"/>
                        <a:gd name="connsiteY599" fmla="*/ 1405573 h 3076257"/>
                        <a:gd name="connsiteX600" fmla="*/ 1028471 w 1873889"/>
                        <a:gd name="connsiteY600" fmla="*/ 1385666 h 3076257"/>
                        <a:gd name="connsiteX601" fmla="*/ 1063013 w 1873889"/>
                        <a:gd name="connsiteY601" fmla="*/ 1385666 h 3076257"/>
                        <a:gd name="connsiteX602" fmla="*/ 1108845 w 1873889"/>
                        <a:gd name="connsiteY602" fmla="*/ 1401099 h 3076257"/>
                        <a:gd name="connsiteX603" fmla="*/ 1112766 w 1873889"/>
                        <a:gd name="connsiteY603" fmla="*/ 1435945 h 3076257"/>
                        <a:gd name="connsiteX604" fmla="*/ 1113678 w 1873889"/>
                        <a:gd name="connsiteY604" fmla="*/ 1438684 h 3076257"/>
                        <a:gd name="connsiteX605" fmla="*/ 1138099 w 1873889"/>
                        <a:gd name="connsiteY605" fmla="*/ 1478990 h 3076257"/>
                        <a:gd name="connsiteX606" fmla="*/ 1148458 w 1873889"/>
                        <a:gd name="connsiteY606" fmla="*/ 1476743 h 3076257"/>
                        <a:gd name="connsiteX607" fmla="*/ 1155607 w 1873889"/>
                        <a:gd name="connsiteY607" fmla="*/ 1435689 h 3076257"/>
                        <a:gd name="connsiteX608" fmla="*/ 1155607 w 1873889"/>
                        <a:gd name="connsiteY608" fmla="*/ 1434191 h 3076257"/>
                        <a:gd name="connsiteX609" fmla="*/ 1152835 w 1873889"/>
                        <a:gd name="connsiteY609" fmla="*/ 1362527 h 3076257"/>
                        <a:gd name="connsiteX610" fmla="*/ 1170106 w 1873889"/>
                        <a:gd name="connsiteY610" fmla="*/ 1327938 h 3076257"/>
                        <a:gd name="connsiteX611" fmla="*/ 1223525 w 1873889"/>
                        <a:gd name="connsiteY611" fmla="*/ 1288105 h 3076257"/>
                        <a:gd name="connsiteX612" fmla="*/ 1253016 w 1873889"/>
                        <a:gd name="connsiteY612" fmla="*/ 1235599 h 3076257"/>
                        <a:gd name="connsiteX613" fmla="*/ 1266822 w 1873889"/>
                        <a:gd name="connsiteY613" fmla="*/ 1196772 h 3076257"/>
                        <a:gd name="connsiteX614" fmla="*/ 1311742 w 1873889"/>
                        <a:gd name="connsiteY614" fmla="*/ 1149489 h 3076257"/>
                        <a:gd name="connsiteX615" fmla="*/ 1339609 w 1873889"/>
                        <a:gd name="connsiteY615" fmla="*/ 1149489 h 3076257"/>
                        <a:gd name="connsiteX616" fmla="*/ 1345135 w 1873889"/>
                        <a:gd name="connsiteY616" fmla="*/ 1145251 h 3076257"/>
                        <a:gd name="connsiteX617" fmla="*/ 1360091 w 1873889"/>
                        <a:gd name="connsiteY617" fmla="*/ 1102206 h 3076257"/>
                        <a:gd name="connsiteX618" fmla="*/ 1399703 w 1873889"/>
                        <a:gd name="connsiteY618" fmla="*/ 1074081 h 3076257"/>
                        <a:gd name="connsiteX619" fmla="*/ 1416756 w 1873889"/>
                        <a:gd name="connsiteY619" fmla="*/ 1102955 h 3076257"/>
                        <a:gd name="connsiteX620" fmla="*/ 1424817 w 1873889"/>
                        <a:gd name="connsiteY620" fmla="*/ 1104946 h 3076257"/>
                        <a:gd name="connsiteX621" fmla="*/ 1461201 w 1873889"/>
                        <a:gd name="connsiteY621" fmla="*/ 1079797 h 3076257"/>
                        <a:gd name="connsiteX622" fmla="*/ 1524523 w 1873889"/>
                        <a:gd name="connsiteY622" fmla="*/ 1051435 h 3076257"/>
                        <a:gd name="connsiteX623" fmla="*/ 1526603 w 1873889"/>
                        <a:gd name="connsiteY623" fmla="*/ 1041738 h 3076257"/>
                        <a:gd name="connsiteX624" fmla="*/ 1512085 w 1873889"/>
                        <a:gd name="connsiteY624" fmla="*/ 1024551 h 3076257"/>
                        <a:gd name="connsiteX625" fmla="*/ 1507489 w 1873889"/>
                        <a:gd name="connsiteY625" fmla="*/ 1022324 h 3076257"/>
                        <a:gd name="connsiteX626" fmla="*/ 1453833 w 1873889"/>
                        <a:gd name="connsiteY626" fmla="*/ 1026542 h 3076257"/>
                        <a:gd name="connsiteX627" fmla="*/ 1443237 w 1873889"/>
                        <a:gd name="connsiteY627" fmla="*/ 1000664 h 3076257"/>
                        <a:gd name="connsiteX628" fmla="*/ 1443237 w 1873889"/>
                        <a:gd name="connsiteY628" fmla="*/ 975534 h 3076257"/>
                        <a:gd name="connsiteX629" fmla="*/ 1440246 w 1873889"/>
                        <a:gd name="connsiteY629" fmla="*/ 970055 h 3076257"/>
                        <a:gd name="connsiteX630" fmla="*/ 1432185 w 1873889"/>
                        <a:gd name="connsiteY630" fmla="*/ 965325 h 3076257"/>
                        <a:gd name="connsiteX631" fmla="*/ 1436088 w 1873889"/>
                        <a:gd name="connsiteY631" fmla="*/ 963078 h 3076257"/>
                        <a:gd name="connsiteX632" fmla="*/ 1477305 w 1873889"/>
                        <a:gd name="connsiteY632" fmla="*/ 963078 h 3076257"/>
                        <a:gd name="connsiteX633" fmla="*/ 1517611 w 1873889"/>
                        <a:gd name="connsiteY633" fmla="*/ 966330 h 3076257"/>
                        <a:gd name="connsiteX634" fmla="*/ 1520839 w 1873889"/>
                        <a:gd name="connsiteY634" fmla="*/ 965581 h 3076257"/>
                        <a:gd name="connsiteX635" fmla="*/ 1568969 w 1873889"/>
                        <a:gd name="connsiteY635" fmla="*/ 935465 h 3076257"/>
                        <a:gd name="connsiteX636" fmla="*/ 1606284 w 1873889"/>
                        <a:gd name="connsiteY636" fmla="*/ 903615 h 3076257"/>
                        <a:gd name="connsiteX637" fmla="*/ 1576337 w 1873889"/>
                        <a:gd name="connsiteY637" fmla="*/ 834928 h 3076257"/>
                        <a:gd name="connsiteX638" fmla="*/ 1539260 w 1873889"/>
                        <a:gd name="connsiteY638" fmla="*/ 797342 h 3076257"/>
                        <a:gd name="connsiteX639" fmla="*/ 1532585 w 1873889"/>
                        <a:gd name="connsiteY639" fmla="*/ 757529 h 3076257"/>
                        <a:gd name="connsiteX640" fmla="*/ 1523830 w 1873889"/>
                        <a:gd name="connsiteY640" fmla="*/ 672148 h 3076257"/>
                        <a:gd name="connsiteX641" fmla="*/ 1513927 w 1873889"/>
                        <a:gd name="connsiteY641" fmla="*/ 668679 h 3076257"/>
                        <a:gd name="connsiteX642" fmla="*/ 1478692 w 1873889"/>
                        <a:gd name="connsiteY642" fmla="*/ 711232 h 3076257"/>
                        <a:gd name="connsiteX643" fmla="*/ 1451298 w 1873889"/>
                        <a:gd name="connsiteY643" fmla="*/ 704767 h 3076257"/>
                        <a:gd name="connsiteX644" fmla="*/ 1446447 w 1873889"/>
                        <a:gd name="connsiteY644" fmla="*/ 670670 h 3076257"/>
                        <a:gd name="connsiteX645" fmla="*/ 1460034 w 1873889"/>
                        <a:gd name="connsiteY645" fmla="*/ 644042 h 3076257"/>
                        <a:gd name="connsiteX646" fmla="*/ 1456587 w 1873889"/>
                        <a:gd name="connsiteY646" fmla="*/ 635075 h 3076257"/>
                        <a:gd name="connsiteX647" fmla="*/ 1426422 w 1873889"/>
                        <a:gd name="connsiteY647" fmla="*/ 625870 h 3076257"/>
                        <a:gd name="connsiteX648" fmla="*/ 1407308 w 1873889"/>
                        <a:gd name="connsiteY648" fmla="*/ 604466 h 3076257"/>
                        <a:gd name="connsiteX649" fmla="*/ 1403168 w 1873889"/>
                        <a:gd name="connsiteY649" fmla="*/ 602475 h 3076257"/>
                        <a:gd name="connsiteX650" fmla="*/ 1350880 w 1873889"/>
                        <a:gd name="connsiteY650" fmla="*/ 602475 h 3076257"/>
                        <a:gd name="connsiteX651" fmla="*/ 1334995 w 1873889"/>
                        <a:gd name="connsiteY651" fmla="*/ 604210 h 3076257"/>
                        <a:gd name="connsiteX652" fmla="*/ 1329925 w 1873889"/>
                        <a:gd name="connsiteY652" fmla="*/ 610182 h 3076257"/>
                        <a:gd name="connsiteX653" fmla="*/ 1328539 w 1873889"/>
                        <a:gd name="connsiteY653" fmla="*/ 663693 h 3076257"/>
                        <a:gd name="connsiteX654" fmla="*/ 1305523 w 1873889"/>
                        <a:gd name="connsiteY654" fmla="*/ 690083 h 3076257"/>
                        <a:gd name="connsiteX655" fmla="*/ 1304830 w 1873889"/>
                        <a:gd name="connsiteY655" fmla="*/ 697534 h 3076257"/>
                        <a:gd name="connsiteX656" fmla="*/ 1318417 w 1873889"/>
                        <a:gd name="connsiteY656" fmla="*/ 720692 h 3076257"/>
                        <a:gd name="connsiteX657" fmla="*/ 1322101 w 1873889"/>
                        <a:gd name="connsiteY657" fmla="*/ 762003 h 3076257"/>
                        <a:gd name="connsiteX658" fmla="*/ 1286409 w 1873889"/>
                        <a:gd name="connsiteY658" fmla="*/ 794602 h 3076257"/>
                        <a:gd name="connsiteX659" fmla="*/ 1251393 w 1873889"/>
                        <a:gd name="connsiteY659" fmla="*/ 808044 h 3076257"/>
                        <a:gd name="connsiteX660" fmla="*/ 1247490 w 1873889"/>
                        <a:gd name="connsiteY660" fmla="*/ 813760 h 3076257"/>
                        <a:gd name="connsiteX661" fmla="*/ 1247490 w 1873889"/>
                        <a:gd name="connsiteY661" fmla="*/ 872257 h 3076257"/>
                        <a:gd name="connsiteX662" fmla="*/ 1232060 w 1873889"/>
                        <a:gd name="connsiteY662" fmla="*/ 880712 h 3076257"/>
                        <a:gd name="connsiteX663" fmla="*/ 1210631 w 1873889"/>
                        <a:gd name="connsiteY663" fmla="*/ 851345 h 3076257"/>
                        <a:gd name="connsiteX664" fmla="*/ 1221464 w 1873889"/>
                        <a:gd name="connsiteY664" fmla="*/ 799825 h 3076257"/>
                        <a:gd name="connsiteX665" fmla="*/ 1218692 w 1873889"/>
                        <a:gd name="connsiteY665" fmla="*/ 792868 h 3076257"/>
                        <a:gd name="connsiteX666" fmla="*/ 1179554 w 1873889"/>
                        <a:gd name="connsiteY666" fmla="*/ 771463 h 3076257"/>
                        <a:gd name="connsiteX667" fmla="*/ 1139011 w 1873889"/>
                        <a:gd name="connsiteY667" fmla="*/ 745329 h 3076257"/>
                        <a:gd name="connsiteX668" fmla="*/ 1120590 w 1873889"/>
                        <a:gd name="connsiteY668" fmla="*/ 728398 h 3076257"/>
                        <a:gd name="connsiteX669" fmla="*/ 1116906 w 1873889"/>
                        <a:gd name="connsiteY669" fmla="*/ 726900 h 3076257"/>
                        <a:gd name="connsiteX670" fmla="*/ 1103556 w 1873889"/>
                        <a:gd name="connsiteY670" fmla="*/ 726900 h 3076257"/>
                        <a:gd name="connsiteX671" fmla="*/ 1099872 w 1873889"/>
                        <a:gd name="connsiteY671" fmla="*/ 678869 h 3076257"/>
                        <a:gd name="connsiteX672" fmla="*/ 1106784 w 1873889"/>
                        <a:gd name="connsiteY672" fmla="*/ 632335 h 3076257"/>
                        <a:gd name="connsiteX673" fmla="*/ 1120828 w 1873889"/>
                        <a:gd name="connsiteY673" fmla="*/ 596247 h 3076257"/>
                        <a:gd name="connsiteX674" fmla="*/ 1148458 w 1873889"/>
                        <a:gd name="connsiteY674" fmla="*/ 582569 h 3076257"/>
                        <a:gd name="connsiteX675" fmla="*/ 1162738 w 1873889"/>
                        <a:gd name="connsiteY675" fmla="*/ 575099 h 3076257"/>
                        <a:gd name="connsiteX676" fmla="*/ 1163121 w 1873889"/>
                        <a:gd name="connsiteY676" fmla="*/ 575119 h 3076257"/>
                        <a:gd name="connsiteX677" fmla="*/ 1176325 w 1873889"/>
                        <a:gd name="connsiteY677" fmla="*/ 567885 h 3076257"/>
                        <a:gd name="connsiteX678" fmla="*/ 1185992 w 1873889"/>
                        <a:gd name="connsiteY678" fmla="*/ 561657 h 3076257"/>
                        <a:gd name="connsiteX679" fmla="*/ 1225604 w 1873889"/>
                        <a:gd name="connsiteY679" fmla="*/ 535523 h 3076257"/>
                        <a:gd name="connsiteX680" fmla="*/ 1225841 w 1873889"/>
                        <a:gd name="connsiteY680" fmla="*/ 535779 h 3076257"/>
                        <a:gd name="connsiteX681" fmla="*/ 1254621 w 1873889"/>
                        <a:gd name="connsiteY681" fmla="*/ 506156 h 3076257"/>
                        <a:gd name="connsiteX682" fmla="*/ 1276506 w 1873889"/>
                        <a:gd name="connsiteY682" fmla="*/ 482012 h 3076257"/>
                        <a:gd name="connsiteX683" fmla="*/ 1290093 w 1873889"/>
                        <a:gd name="connsiteY683" fmla="*/ 478287 h 3076257"/>
                        <a:gd name="connsiteX684" fmla="*/ 1351117 w 1873889"/>
                        <a:gd name="connsiteY684" fmla="*/ 478287 h 3076257"/>
                        <a:gd name="connsiteX685" fmla="*/ 1356881 w 1873889"/>
                        <a:gd name="connsiteY685" fmla="*/ 472571 h 3076257"/>
                        <a:gd name="connsiteX686" fmla="*/ 1359635 w 1873889"/>
                        <a:gd name="connsiteY686" fmla="*/ 433487 h 3076257"/>
                        <a:gd name="connsiteX687" fmla="*/ 1377836 w 1873889"/>
                        <a:gd name="connsiteY687" fmla="*/ 399154 h 3076257"/>
                        <a:gd name="connsiteX688" fmla="*/ 1378292 w 1873889"/>
                        <a:gd name="connsiteY688" fmla="*/ 394423 h 3076257"/>
                        <a:gd name="connsiteX689" fmla="*/ 1369775 w 1873889"/>
                        <a:gd name="connsiteY689" fmla="*/ 360070 h 3076257"/>
                        <a:gd name="connsiteX690" fmla="*/ 1367933 w 1873889"/>
                        <a:gd name="connsiteY690" fmla="*/ 357094 h 3076257"/>
                        <a:gd name="connsiteX691" fmla="*/ 1337986 w 1873889"/>
                        <a:gd name="connsiteY691" fmla="*/ 329954 h 3076257"/>
                        <a:gd name="connsiteX692" fmla="*/ 1329232 w 1873889"/>
                        <a:gd name="connsiteY692" fmla="*/ 331708 h 3076257"/>
                        <a:gd name="connsiteX693" fmla="*/ 1310812 w 1873889"/>
                        <a:gd name="connsiteY693" fmla="*/ 370536 h 3076257"/>
                        <a:gd name="connsiteX694" fmla="*/ 1282488 w 1873889"/>
                        <a:gd name="connsiteY694" fmla="*/ 394167 h 3076257"/>
                        <a:gd name="connsiteX695" fmla="*/ 1270743 w 1873889"/>
                        <a:gd name="connsiteY695" fmla="*/ 402879 h 3076257"/>
                        <a:gd name="connsiteX696" fmla="*/ 1270743 w 1873889"/>
                        <a:gd name="connsiteY696" fmla="*/ 367047 h 3076257"/>
                        <a:gd name="connsiteX697" fmla="*/ 1275357 w 1873889"/>
                        <a:gd name="connsiteY697" fmla="*/ 342647 h 3076257"/>
                        <a:gd name="connsiteX698" fmla="*/ 1265910 w 1873889"/>
                        <a:gd name="connsiteY698" fmla="*/ 336675 h 3076257"/>
                        <a:gd name="connsiteX699" fmla="*/ 1252779 w 1873889"/>
                        <a:gd name="connsiteY699" fmla="*/ 349624 h 3076257"/>
                        <a:gd name="connsiteX700" fmla="*/ 1238280 w 1873889"/>
                        <a:gd name="connsiteY700" fmla="*/ 314541 h 3076257"/>
                        <a:gd name="connsiteX701" fmla="*/ 1256919 w 1873889"/>
                        <a:gd name="connsiteY701" fmla="*/ 292881 h 3076257"/>
                        <a:gd name="connsiteX702" fmla="*/ 1294927 w 1873889"/>
                        <a:gd name="connsiteY702" fmla="*/ 205036 h 3076257"/>
                        <a:gd name="connsiteX703" fmla="*/ 1310812 w 1873889"/>
                        <a:gd name="connsiteY703" fmla="*/ 198059 h 3076257"/>
                        <a:gd name="connsiteX704" fmla="*/ 1345354 w 1873889"/>
                        <a:gd name="connsiteY704" fmla="*/ 164218 h 3076257"/>
                        <a:gd name="connsiteX705" fmla="*/ 1343968 w 1873889"/>
                        <a:gd name="connsiteY705" fmla="*/ 154265 h 3076257"/>
                        <a:gd name="connsiteX706" fmla="*/ 1329469 w 1873889"/>
                        <a:gd name="connsiteY706" fmla="*/ 146046 h 3076257"/>
                        <a:gd name="connsiteX707" fmla="*/ 1309207 w 1873889"/>
                        <a:gd name="connsiteY707" fmla="*/ 142557 h 3076257"/>
                        <a:gd name="connsiteX708" fmla="*/ 1265217 w 1873889"/>
                        <a:gd name="connsiteY708" fmla="*/ 142557 h 3076257"/>
                        <a:gd name="connsiteX709" fmla="*/ 1259454 w 1873889"/>
                        <a:gd name="connsiteY709" fmla="*/ 148785 h 3076257"/>
                        <a:gd name="connsiteX710" fmla="*/ 1259454 w 1873889"/>
                        <a:gd name="connsiteY710" fmla="*/ 190353 h 3076257"/>
                        <a:gd name="connsiteX711" fmla="*/ 1222613 w 1873889"/>
                        <a:gd name="connsiteY711" fmla="*/ 242109 h 3076257"/>
                        <a:gd name="connsiteX712" fmla="*/ 1190825 w 1873889"/>
                        <a:gd name="connsiteY712" fmla="*/ 295364 h 3076257"/>
                        <a:gd name="connsiteX713" fmla="*/ 1190825 w 1873889"/>
                        <a:gd name="connsiteY713" fmla="*/ 302341 h 3076257"/>
                        <a:gd name="connsiteX714" fmla="*/ 1205105 w 1873889"/>
                        <a:gd name="connsiteY714" fmla="*/ 324731 h 3076257"/>
                        <a:gd name="connsiteX715" fmla="*/ 1199360 w 1873889"/>
                        <a:gd name="connsiteY715" fmla="*/ 367047 h 3076257"/>
                        <a:gd name="connsiteX716" fmla="*/ 1155826 w 1873889"/>
                        <a:gd name="connsiteY716" fmla="*/ 391920 h 3076257"/>
                        <a:gd name="connsiteX717" fmla="*/ 1155826 w 1873889"/>
                        <a:gd name="connsiteY717" fmla="*/ 366298 h 3076257"/>
                        <a:gd name="connsiteX718" fmla="*/ 1150537 w 1873889"/>
                        <a:gd name="connsiteY718" fmla="*/ 360070 h 3076257"/>
                        <a:gd name="connsiteX719" fmla="*/ 1118748 w 1873889"/>
                        <a:gd name="connsiteY719" fmla="*/ 357094 h 3076257"/>
                        <a:gd name="connsiteX720" fmla="*/ 1114846 w 1873889"/>
                        <a:gd name="connsiteY720" fmla="*/ 358335 h 3076257"/>
                        <a:gd name="connsiteX721" fmla="*/ 1092267 w 1873889"/>
                        <a:gd name="connsiteY721" fmla="*/ 377493 h 3076257"/>
                        <a:gd name="connsiteX722" fmla="*/ 1061864 w 1873889"/>
                        <a:gd name="connsiteY722" fmla="*/ 331708 h 3076257"/>
                        <a:gd name="connsiteX723" fmla="*/ 1057269 w 1873889"/>
                        <a:gd name="connsiteY723" fmla="*/ 329205 h 3076257"/>
                        <a:gd name="connsiteX724" fmla="*/ 1017656 w 1873889"/>
                        <a:gd name="connsiteY724" fmla="*/ 329205 h 3076257"/>
                        <a:gd name="connsiteX725" fmla="*/ 1012586 w 1873889"/>
                        <a:gd name="connsiteY725" fmla="*/ 332457 h 3076257"/>
                        <a:gd name="connsiteX726" fmla="*/ 999929 w 1873889"/>
                        <a:gd name="connsiteY726" fmla="*/ 358079 h 3076257"/>
                        <a:gd name="connsiteX727" fmla="*/ 992779 w 1873889"/>
                        <a:gd name="connsiteY727" fmla="*/ 369274 h 3076257"/>
                        <a:gd name="connsiteX728" fmla="*/ 978499 w 1873889"/>
                        <a:gd name="connsiteY728" fmla="*/ 334448 h 3076257"/>
                        <a:gd name="connsiteX729" fmla="*/ 971368 w 1873889"/>
                        <a:gd name="connsiteY729" fmla="*/ 330959 h 3076257"/>
                        <a:gd name="connsiteX730" fmla="*/ 951416 w 1873889"/>
                        <a:gd name="connsiteY730" fmla="*/ 335000 h 3076257"/>
                        <a:gd name="connsiteX731" fmla="*/ 941203 w 1873889"/>
                        <a:gd name="connsiteY731" fmla="*/ 332457 h 3076257"/>
                        <a:gd name="connsiteX732" fmla="*/ 937281 w 1873889"/>
                        <a:gd name="connsiteY732" fmla="*/ 323745 h 3076257"/>
                        <a:gd name="connsiteX733" fmla="*/ 935895 w 1873889"/>
                        <a:gd name="connsiteY733" fmla="*/ 295127 h 3076257"/>
                        <a:gd name="connsiteX734" fmla="*/ 934053 w 1873889"/>
                        <a:gd name="connsiteY734" fmla="*/ 290634 h 3076257"/>
                        <a:gd name="connsiteX735" fmla="*/ 874415 w 1873889"/>
                        <a:gd name="connsiteY735" fmla="*/ 230914 h 3076257"/>
                        <a:gd name="connsiteX736" fmla="*/ 855758 w 1873889"/>
                        <a:gd name="connsiteY736" fmla="*/ 216980 h 3076257"/>
                        <a:gd name="connsiteX737" fmla="*/ 851381 w 1873889"/>
                        <a:gd name="connsiteY737" fmla="*/ 215975 h 3076257"/>
                        <a:gd name="connsiteX738" fmla="*/ 823295 w 1873889"/>
                        <a:gd name="connsiteY738" fmla="*/ 221198 h 3076257"/>
                        <a:gd name="connsiteX739" fmla="*/ 810400 w 1873889"/>
                        <a:gd name="connsiteY739" fmla="*/ 178901 h 3076257"/>
                        <a:gd name="connsiteX740" fmla="*/ 806716 w 1873889"/>
                        <a:gd name="connsiteY740" fmla="*/ 174920 h 3076257"/>
                        <a:gd name="connsiteX741" fmla="*/ 780691 w 1873889"/>
                        <a:gd name="connsiteY741" fmla="*/ 166209 h 3076257"/>
                        <a:gd name="connsiteX742" fmla="*/ 778375 w 1873889"/>
                        <a:gd name="connsiteY742" fmla="*/ 165952 h 3076257"/>
                        <a:gd name="connsiteX743" fmla="*/ 714597 w 1873889"/>
                        <a:gd name="connsiteY743" fmla="*/ 174664 h 3076257"/>
                        <a:gd name="connsiteX744" fmla="*/ 679580 w 1873889"/>
                        <a:gd name="connsiteY744" fmla="*/ 166445 h 3076257"/>
                        <a:gd name="connsiteX745" fmla="*/ 631924 w 1873889"/>
                        <a:gd name="connsiteY745" fmla="*/ 122395 h 3076257"/>
                        <a:gd name="connsiteX746" fmla="*/ 566742 w 1873889"/>
                        <a:gd name="connsiteY746" fmla="*/ 88810 h 3076257"/>
                        <a:gd name="connsiteX747" fmla="*/ 519761 w 1873889"/>
                        <a:gd name="connsiteY747" fmla="*/ 40029 h 3076257"/>
                        <a:gd name="connsiteX748" fmla="*/ 480842 w 1873889"/>
                        <a:gd name="connsiteY748" fmla="*/ 5183 h 3076257"/>
                        <a:gd name="connsiteX749" fmla="*/ 476009 w 1873889"/>
                        <a:gd name="connsiteY749" fmla="*/ 3685 h 3076257"/>
                        <a:gd name="connsiteX750" fmla="*/ 429028 w 1873889"/>
                        <a:gd name="connsiteY750" fmla="*/ 14900 h 3076257"/>
                        <a:gd name="connsiteX751" fmla="*/ 416134 w 1873889"/>
                        <a:gd name="connsiteY751" fmla="*/ 2443 h 3076257"/>
                        <a:gd name="connsiteX752" fmla="*/ 404224 w 1873889"/>
                        <a:gd name="connsiteY752" fmla="*/ 0 h 30762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  <a:cxn ang="0">
                          <a:pos x="connsiteX419" y="connsiteY419"/>
                        </a:cxn>
                        <a:cxn ang="0">
                          <a:pos x="connsiteX420" y="connsiteY420"/>
                        </a:cxn>
                        <a:cxn ang="0">
                          <a:pos x="connsiteX421" y="connsiteY421"/>
                        </a:cxn>
                        <a:cxn ang="0">
                          <a:pos x="connsiteX422" y="connsiteY422"/>
                        </a:cxn>
                        <a:cxn ang="0">
                          <a:pos x="connsiteX423" y="connsiteY423"/>
                        </a:cxn>
                        <a:cxn ang="0">
                          <a:pos x="connsiteX424" y="connsiteY424"/>
                        </a:cxn>
                        <a:cxn ang="0">
                          <a:pos x="connsiteX425" y="connsiteY425"/>
                        </a:cxn>
                        <a:cxn ang="0">
                          <a:pos x="connsiteX426" y="connsiteY426"/>
                        </a:cxn>
                        <a:cxn ang="0">
                          <a:pos x="connsiteX427" y="connsiteY427"/>
                        </a:cxn>
                        <a:cxn ang="0">
                          <a:pos x="connsiteX428" y="connsiteY428"/>
                        </a:cxn>
                        <a:cxn ang="0">
                          <a:pos x="connsiteX429" y="connsiteY429"/>
                        </a:cxn>
                        <a:cxn ang="0">
                          <a:pos x="connsiteX430" y="connsiteY430"/>
                        </a:cxn>
                        <a:cxn ang="0">
                          <a:pos x="connsiteX431" y="connsiteY431"/>
                        </a:cxn>
                        <a:cxn ang="0">
                          <a:pos x="connsiteX432" y="connsiteY432"/>
                        </a:cxn>
                        <a:cxn ang="0">
                          <a:pos x="connsiteX433" y="connsiteY433"/>
                        </a:cxn>
                        <a:cxn ang="0">
                          <a:pos x="connsiteX434" y="connsiteY434"/>
                        </a:cxn>
                        <a:cxn ang="0">
                          <a:pos x="connsiteX435" y="connsiteY435"/>
                        </a:cxn>
                        <a:cxn ang="0">
                          <a:pos x="connsiteX436" y="connsiteY436"/>
                        </a:cxn>
                        <a:cxn ang="0">
                          <a:pos x="connsiteX437" y="connsiteY437"/>
                        </a:cxn>
                        <a:cxn ang="0">
                          <a:pos x="connsiteX438" y="connsiteY438"/>
                        </a:cxn>
                        <a:cxn ang="0">
                          <a:pos x="connsiteX439" y="connsiteY439"/>
                        </a:cxn>
                        <a:cxn ang="0">
                          <a:pos x="connsiteX440" y="connsiteY440"/>
                        </a:cxn>
                        <a:cxn ang="0">
                          <a:pos x="connsiteX441" y="connsiteY441"/>
                        </a:cxn>
                        <a:cxn ang="0">
                          <a:pos x="connsiteX442" y="connsiteY442"/>
                        </a:cxn>
                        <a:cxn ang="0">
                          <a:pos x="connsiteX443" y="connsiteY443"/>
                        </a:cxn>
                        <a:cxn ang="0">
                          <a:pos x="connsiteX444" y="connsiteY444"/>
                        </a:cxn>
                        <a:cxn ang="0">
                          <a:pos x="connsiteX445" y="connsiteY445"/>
                        </a:cxn>
                        <a:cxn ang="0">
                          <a:pos x="connsiteX446" y="connsiteY446"/>
                        </a:cxn>
                        <a:cxn ang="0">
                          <a:pos x="connsiteX447" y="connsiteY447"/>
                        </a:cxn>
                        <a:cxn ang="0">
                          <a:pos x="connsiteX448" y="connsiteY448"/>
                        </a:cxn>
                        <a:cxn ang="0">
                          <a:pos x="connsiteX449" y="connsiteY449"/>
                        </a:cxn>
                        <a:cxn ang="0">
                          <a:pos x="connsiteX450" y="connsiteY450"/>
                        </a:cxn>
                        <a:cxn ang="0">
                          <a:pos x="connsiteX451" y="connsiteY451"/>
                        </a:cxn>
                        <a:cxn ang="0">
                          <a:pos x="connsiteX452" y="connsiteY452"/>
                        </a:cxn>
                        <a:cxn ang="0">
                          <a:pos x="connsiteX453" y="connsiteY453"/>
                        </a:cxn>
                        <a:cxn ang="0">
                          <a:pos x="connsiteX454" y="connsiteY454"/>
                        </a:cxn>
                        <a:cxn ang="0">
                          <a:pos x="connsiteX455" y="connsiteY455"/>
                        </a:cxn>
                        <a:cxn ang="0">
                          <a:pos x="connsiteX456" y="connsiteY456"/>
                        </a:cxn>
                        <a:cxn ang="0">
                          <a:pos x="connsiteX457" y="connsiteY457"/>
                        </a:cxn>
                        <a:cxn ang="0">
                          <a:pos x="connsiteX458" y="connsiteY458"/>
                        </a:cxn>
                        <a:cxn ang="0">
                          <a:pos x="connsiteX459" y="connsiteY459"/>
                        </a:cxn>
                        <a:cxn ang="0">
                          <a:pos x="connsiteX460" y="connsiteY460"/>
                        </a:cxn>
                        <a:cxn ang="0">
                          <a:pos x="connsiteX461" y="connsiteY461"/>
                        </a:cxn>
                        <a:cxn ang="0">
                          <a:pos x="connsiteX462" y="connsiteY462"/>
                        </a:cxn>
                        <a:cxn ang="0">
                          <a:pos x="connsiteX463" y="connsiteY463"/>
                        </a:cxn>
                        <a:cxn ang="0">
                          <a:pos x="connsiteX464" y="connsiteY464"/>
                        </a:cxn>
                        <a:cxn ang="0">
                          <a:pos x="connsiteX465" y="connsiteY465"/>
                        </a:cxn>
                        <a:cxn ang="0">
                          <a:pos x="connsiteX466" y="connsiteY466"/>
                        </a:cxn>
                        <a:cxn ang="0">
                          <a:pos x="connsiteX467" y="connsiteY467"/>
                        </a:cxn>
                        <a:cxn ang="0">
                          <a:pos x="connsiteX468" y="connsiteY468"/>
                        </a:cxn>
                        <a:cxn ang="0">
                          <a:pos x="connsiteX469" y="connsiteY469"/>
                        </a:cxn>
                        <a:cxn ang="0">
                          <a:pos x="connsiteX470" y="connsiteY470"/>
                        </a:cxn>
                        <a:cxn ang="0">
                          <a:pos x="connsiteX471" y="connsiteY471"/>
                        </a:cxn>
                        <a:cxn ang="0">
                          <a:pos x="connsiteX472" y="connsiteY472"/>
                        </a:cxn>
                        <a:cxn ang="0">
                          <a:pos x="connsiteX473" y="connsiteY473"/>
                        </a:cxn>
                        <a:cxn ang="0">
                          <a:pos x="connsiteX474" y="connsiteY474"/>
                        </a:cxn>
                        <a:cxn ang="0">
                          <a:pos x="connsiteX475" y="connsiteY475"/>
                        </a:cxn>
                        <a:cxn ang="0">
                          <a:pos x="connsiteX476" y="connsiteY476"/>
                        </a:cxn>
                        <a:cxn ang="0">
                          <a:pos x="connsiteX477" y="connsiteY477"/>
                        </a:cxn>
                        <a:cxn ang="0">
                          <a:pos x="connsiteX478" y="connsiteY478"/>
                        </a:cxn>
                        <a:cxn ang="0">
                          <a:pos x="connsiteX479" y="connsiteY479"/>
                        </a:cxn>
                        <a:cxn ang="0">
                          <a:pos x="connsiteX480" y="connsiteY480"/>
                        </a:cxn>
                        <a:cxn ang="0">
                          <a:pos x="connsiteX481" y="connsiteY481"/>
                        </a:cxn>
                        <a:cxn ang="0">
                          <a:pos x="connsiteX482" y="connsiteY482"/>
                        </a:cxn>
                        <a:cxn ang="0">
                          <a:pos x="connsiteX483" y="connsiteY483"/>
                        </a:cxn>
                        <a:cxn ang="0">
                          <a:pos x="connsiteX484" y="connsiteY484"/>
                        </a:cxn>
                        <a:cxn ang="0">
                          <a:pos x="connsiteX485" y="connsiteY485"/>
                        </a:cxn>
                        <a:cxn ang="0">
                          <a:pos x="connsiteX486" y="connsiteY486"/>
                        </a:cxn>
                        <a:cxn ang="0">
                          <a:pos x="connsiteX487" y="connsiteY487"/>
                        </a:cxn>
                        <a:cxn ang="0">
                          <a:pos x="connsiteX488" y="connsiteY488"/>
                        </a:cxn>
                        <a:cxn ang="0">
                          <a:pos x="connsiteX489" y="connsiteY489"/>
                        </a:cxn>
                        <a:cxn ang="0">
                          <a:pos x="connsiteX490" y="connsiteY490"/>
                        </a:cxn>
                        <a:cxn ang="0">
                          <a:pos x="connsiteX491" y="connsiteY491"/>
                        </a:cxn>
                        <a:cxn ang="0">
                          <a:pos x="connsiteX492" y="connsiteY492"/>
                        </a:cxn>
                        <a:cxn ang="0">
                          <a:pos x="connsiteX493" y="connsiteY493"/>
                        </a:cxn>
                        <a:cxn ang="0">
                          <a:pos x="connsiteX494" y="connsiteY494"/>
                        </a:cxn>
                        <a:cxn ang="0">
                          <a:pos x="connsiteX495" y="connsiteY495"/>
                        </a:cxn>
                        <a:cxn ang="0">
                          <a:pos x="connsiteX496" y="connsiteY496"/>
                        </a:cxn>
                        <a:cxn ang="0">
                          <a:pos x="connsiteX497" y="connsiteY497"/>
                        </a:cxn>
                        <a:cxn ang="0">
                          <a:pos x="connsiteX498" y="connsiteY498"/>
                        </a:cxn>
                        <a:cxn ang="0">
                          <a:pos x="connsiteX499" y="connsiteY499"/>
                        </a:cxn>
                        <a:cxn ang="0">
                          <a:pos x="connsiteX500" y="connsiteY500"/>
                        </a:cxn>
                        <a:cxn ang="0">
                          <a:pos x="connsiteX501" y="connsiteY501"/>
                        </a:cxn>
                        <a:cxn ang="0">
                          <a:pos x="connsiteX502" y="connsiteY502"/>
                        </a:cxn>
                        <a:cxn ang="0">
                          <a:pos x="connsiteX503" y="connsiteY503"/>
                        </a:cxn>
                        <a:cxn ang="0">
                          <a:pos x="connsiteX504" y="connsiteY504"/>
                        </a:cxn>
                        <a:cxn ang="0">
                          <a:pos x="connsiteX505" y="connsiteY505"/>
                        </a:cxn>
                        <a:cxn ang="0">
                          <a:pos x="connsiteX506" y="connsiteY506"/>
                        </a:cxn>
                        <a:cxn ang="0">
                          <a:pos x="connsiteX507" y="connsiteY507"/>
                        </a:cxn>
                        <a:cxn ang="0">
                          <a:pos x="connsiteX508" y="connsiteY508"/>
                        </a:cxn>
                        <a:cxn ang="0">
                          <a:pos x="connsiteX509" y="connsiteY509"/>
                        </a:cxn>
                        <a:cxn ang="0">
                          <a:pos x="connsiteX510" y="connsiteY510"/>
                        </a:cxn>
                        <a:cxn ang="0">
                          <a:pos x="connsiteX511" y="connsiteY511"/>
                        </a:cxn>
                        <a:cxn ang="0">
                          <a:pos x="connsiteX512" y="connsiteY512"/>
                        </a:cxn>
                        <a:cxn ang="0">
                          <a:pos x="connsiteX513" y="connsiteY513"/>
                        </a:cxn>
                        <a:cxn ang="0">
                          <a:pos x="connsiteX514" y="connsiteY514"/>
                        </a:cxn>
                        <a:cxn ang="0">
                          <a:pos x="connsiteX515" y="connsiteY515"/>
                        </a:cxn>
                        <a:cxn ang="0">
                          <a:pos x="connsiteX516" y="connsiteY516"/>
                        </a:cxn>
                        <a:cxn ang="0">
                          <a:pos x="connsiteX517" y="connsiteY517"/>
                        </a:cxn>
                        <a:cxn ang="0">
                          <a:pos x="connsiteX518" y="connsiteY518"/>
                        </a:cxn>
                        <a:cxn ang="0">
                          <a:pos x="connsiteX519" y="connsiteY519"/>
                        </a:cxn>
                        <a:cxn ang="0">
                          <a:pos x="connsiteX520" y="connsiteY520"/>
                        </a:cxn>
                        <a:cxn ang="0">
                          <a:pos x="connsiteX521" y="connsiteY521"/>
                        </a:cxn>
                        <a:cxn ang="0">
                          <a:pos x="connsiteX522" y="connsiteY522"/>
                        </a:cxn>
                        <a:cxn ang="0">
                          <a:pos x="connsiteX523" y="connsiteY523"/>
                        </a:cxn>
                        <a:cxn ang="0">
                          <a:pos x="connsiteX524" y="connsiteY524"/>
                        </a:cxn>
                        <a:cxn ang="0">
                          <a:pos x="connsiteX525" y="connsiteY525"/>
                        </a:cxn>
                        <a:cxn ang="0">
                          <a:pos x="connsiteX526" y="connsiteY526"/>
                        </a:cxn>
                        <a:cxn ang="0">
                          <a:pos x="connsiteX527" y="connsiteY527"/>
                        </a:cxn>
                        <a:cxn ang="0">
                          <a:pos x="connsiteX528" y="connsiteY528"/>
                        </a:cxn>
                        <a:cxn ang="0">
                          <a:pos x="connsiteX529" y="connsiteY529"/>
                        </a:cxn>
                        <a:cxn ang="0">
                          <a:pos x="connsiteX530" y="connsiteY530"/>
                        </a:cxn>
                        <a:cxn ang="0">
                          <a:pos x="connsiteX531" y="connsiteY531"/>
                        </a:cxn>
                        <a:cxn ang="0">
                          <a:pos x="connsiteX532" y="connsiteY532"/>
                        </a:cxn>
                        <a:cxn ang="0">
                          <a:pos x="connsiteX533" y="connsiteY533"/>
                        </a:cxn>
                        <a:cxn ang="0">
                          <a:pos x="connsiteX534" y="connsiteY534"/>
                        </a:cxn>
                        <a:cxn ang="0">
                          <a:pos x="connsiteX535" y="connsiteY535"/>
                        </a:cxn>
                        <a:cxn ang="0">
                          <a:pos x="connsiteX536" y="connsiteY536"/>
                        </a:cxn>
                        <a:cxn ang="0">
                          <a:pos x="connsiteX537" y="connsiteY537"/>
                        </a:cxn>
                        <a:cxn ang="0">
                          <a:pos x="connsiteX538" y="connsiteY538"/>
                        </a:cxn>
                        <a:cxn ang="0">
                          <a:pos x="connsiteX539" y="connsiteY539"/>
                        </a:cxn>
                        <a:cxn ang="0">
                          <a:pos x="connsiteX540" y="connsiteY540"/>
                        </a:cxn>
                        <a:cxn ang="0">
                          <a:pos x="connsiteX541" y="connsiteY541"/>
                        </a:cxn>
                        <a:cxn ang="0">
                          <a:pos x="connsiteX542" y="connsiteY542"/>
                        </a:cxn>
                        <a:cxn ang="0">
                          <a:pos x="connsiteX543" y="connsiteY543"/>
                        </a:cxn>
                        <a:cxn ang="0">
                          <a:pos x="connsiteX544" y="connsiteY544"/>
                        </a:cxn>
                        <a:cxn ang="0">
                          <a:pos x="connsiteX545" y="connsiteY545"/>
                        </a:cxn>
                        <a:cxn ang="0">
                          <a:pos x="connsiteX546" y="connsiteY546"/>
                        </a:cxn>
                        <a:cxn ang="0">
                          <a:pos x="connsiteX547" y="connsiteY547"/>
                        </a:cxn>
                        <a:cxn ang="0">
                          <a:pos x="connsiteX548" y="connsiteY548"/>
                        </a:cxn>
                        <a:cxn ang="0">
                          <a:pos x="connsiteX549" y="connsiteY549"/>
                        </a:cxn>
                        <a:cxn ang="0">
                          <a:pos x="connsiteX550" y="connsiteY550"/>
                        </a:cxn>
                        <a:cxn ang="0">
                          <a:pos x="connsiteX551" y="connsiteY551"/>
                        </a:cxn>
                        <a:cxn ang="0">
                          <a:pos x="connsiteX552" y="connsiteY552"/>
                        </a:cxn>
                        <a:cxn ang="0">
                          <a:pos x="connsiteX553" y="connsiteY553"/>
                        </a:cxn>
                        <a:cxn ang="0">
                          <a:pos x="connsiteX554" y="connsiteY554"/>
                        </a:cxn>
                        <a:cxn ang="0">
                          <a:pos x="connsiteX555" y="connsiteY555"/>
                        </a:cxn>
                        <a:cxn ang="0">
                          <a:pos x="connsiteX556" y="connsiteY556"/>
                        </a:cxn>
                        <a:cxn ang="0">
                          <a:pos x="connsiteX557" y="connsiteY557"/>
                        </a:cxn>
                        <a:cxn ang="0">
                          <a:pos x="connsiteX558" y="connsiteY558"/>
                        </a:cxn>
                        <a:cxn ang="0">
                          <a:pos x="connsiteX559" y="connsiteY559"/>
                        </a:cxn>
                        <a:cxn ang="0">
                          <a:pos x="connsiteX560" y="connsiteY560"/>
                        </a:cxn>
                        <a:cxn ang="0">
                          <a:pos x="connsiteX561" y="connsiteY561"/>
                        </a:cxn>
                        <a:cxn ang="0">
                          <a:pos x="connsiteX562" y="connsiteY562"/>
                        </a:cxn>
                        <a:cxn ang="0">
                          <a:pos x="connsiteX563" y="connsiteY563"/>
                        </a:cxn>
                        <a:cxn ang="0">
                          <a:pos x="connsiteX564" y="connsiteY564"/>
                        </a:cxn>
                        <a:cxn ang="0">
                          <a:pos x="connsiteX565" y="connsiteY565"/>
                        </a:cxn>
                        <a:cxn ang="0">
                          <a:pos x="connsiteX566" y="connsiteY566"/>
                        </a:cxn>
                        <a:cxn ang="0">
                          <a:pos x="connsiteX567" y="connsiteY567"/>
                        </a:cxn>
                        <a:cxn ang="0">
                          <a:pos x="connsiteX568" y="connsiteY568"/>
                        </a:cxn>
                        <a:cxn ang="0">
                          <a:pos x="connsiteX569" y="connsiteY569"/>
                        </a:cxn>
                        <a:cxn ang="0">
                          <a:pos x="connsiteX570" y="connsiteY570"/>
                        </a:cxn>
                        <a:cxn ang="0">
                          <a:pos x="connsiteX571" y="connsiteY571"/>
                        </a:cxn>
                        <a:cxn ang="0">
                          <a:pos x="connsiteX572" y="connsiteY572"/>
                        </a:cxn>
                        <a:cxn ang="0">
                          <a:pos x="connsiteX573" y="connsiteY573"/>
                        </a:cxn>
                        <a:cxn ang="0">
                          <a:pos x="connsiteX574" y="connsiteY574"/>
                        </a:cxn>
                        <a:cxn ang="0">
                          <a:pos x="connsiteX575" y="connsiteY575"/>
                        </a:cxn>
                        <a:cxn ang="0">
                          <a:pos x="connsiteX576" y="connsiteY576"/>
                        </a:cxn>
                        <a:cxn ang="0">
                          <a:pos x="connsiteX577" y="connsiteY577"/>
                        </a:cxn>
                        <a:cxn ang="0">
                          <a:pos x="connsiteX578" y="connsiteY578"/>
                        </a:cxn>
                        <a:cxn ang="0">
                          <a:pos x="connsiteX579" y="connsiteY579"/>
                        </a:cxn>
                        <a:cxn ang="0">
                          <a:pos x="connsiteX580" y="connsiteY580"/>
                        </a:cxn>
                        <a:cxn ang="0">
                          <a:pos x="connsiteX581" y="connsiteY581"/>
                        </a:cxn>
                        <a:cxn ang="0">
                          <a:pos x="connsiteX582" y="connsiteY582"/>
                        </a:cxn>
                        <a:cxn ang="0">
                          <a:pos x="connsiteX583" y="connsiteY583"/>
                        </a:cxn>
                        <a:cxn ang="0">
                          <a:pos x="connsiteX584" y="connsiteY584"/>
                        </a:cxn>
                        <a:cxn ang="0">
                          <a:pos x="connsiteX585" y="connsiteY585"/>
                        </a:cxn>
                        <a:cxn ang="0">
                          <a:pos x="connsiteX586" y="connsiteY586"/>
                        </a:cxn>
                        <a:cxn ang="0">
                          <a:pos x="connsiteX587" y="connsiteY587"/>
                        </a:cxn>
                        <a:cxn ang="0">
                          <a:pos x="connsiteX588" y="connsiteY588"/>
                        </a:cxn>
                        <a:cxn ang="0">
                          <a:pos x="connsiteX589" y="connsiteY589"/>
                        </a:cxn>
                        <a:cxn ang="0">
                          <a:pos x="connsiteX590" y="connsiteY590"/>
                        </a:cxn>
                        <a:cxn ang="0">
                          <a:pos x="connsiteX591" y="connsiteY591"/>
                        </a:cxn>
                        <a:cxn ang="0">
                          <a:pos x="connsiteX592" y="connsiteY592"/>
                        </a:cxn>
                        <a:cxn ang="0">
                          <a:pos x="connsiteX593" y="connsiteY593"/>
                        </a:cxn>
                        <a:cxn ang="0">
                          <a:pos x="connsiteX594" y="connsiteY594"/>
                        </a:cxn>
                        <a:cxn ang="0">
                          <a:pos x="connsiteX595" y="connsiteY595"/>
                        </a:cxn>
                        <a:cxn ang="0">
                          <a:pos x="connsiteX596" y="connsiteY596"/>
                        </a:cxn>
                        <a:cxn ang="0">
                          <a:pos x="connsiteX597" y="connsiteY597"/>
                        </a:cxn>
                        <a:cxn ang="0">
                          <a:pos x="connsiteX598" y="connsiteY598"/>
                        </a:cxn>
                        <a:cxn ang="0">
                          <a:pos x="connsiteX599" y="connsiteY599"/>
                        </a:cxn>
                        <a:cxn ang="0">
                          <a:pos x="connsiteX600" y="connsiteY600"/>
                        </a:cxn>
                        <a:cxn ang="0">
                          <a:pos x="connsiteX601" y="connsiteY601"/>
                        </a:cxn>
                        <a:cxn ang="0">
                          <a:pos x="connsiteX602" y="connsiteY602"/>
                        </a:cxn>
                        <a:cxn ang="0">
                          <a:pos x="connsiteX603" y="connsiteY603"/>
                        </a:cxn>
                        <a:cxn ang="0">
                          <a:pos x="connsiteX604" y="connsiteY604"/>
                        </a:cxn>
                        <a:cxn ang="0">
                          <a:pos x="connsiteX605" y="connsiteY605"/>
                        </a:cxn>
                        <a:cxn ang="0">
                          <a:pos x="connsiteX606" y="connsiteY606"/>
                        </a:cxn>
                        <a:cxn ang="0">
                          <a:pos x="connsiteX607" y="connsiteY607"/>
                        </a:cxn>
                        <a:cxn ang="0">
                          <a:pos x="connsiteX608" y="connsiteY608"/>
                        </a:cxn>
                        <a:cxn ang="0">
                          <a:pos x="connsiteX609" y="connsiteY609"/>
                        </a:cxn>
                        <a:cxn ang="0">
                          <a:pos x="connsiteX610" y="connsiteY610"/>
                        </a:cxn>
                        <a:cxn ang="0">
                          <a:pos x="connsiteX611" y="connsiteY611"/>
                        </a:cxn>
                        <a:cxn ang="0">
                          <a:pos x="connsiteX612" y="connsiteY612"/>
                        </a:cxn>
                        <a:cxn ang="0">
                          <a:pos x="connsiteX613" y="connsiteY613"/>
                        </a:cxn>
                        <a:cxn ang="0">
                          <a:pos x="connsiteX614" y="connsiteY614"/>
                        </a:cxn>
                        <a:cxn ang="0">
                          <a:pos x="connsiteX615" y="connsiteY615"/>
                        </a:cxn>
                        <a:cxn ang="0">
                          <a:pos x="connsiteX616" y="connsiteY616"/>
                        </a:cxn>
                        <a:cxn ang="0">
                          <a:pos x="connsiteX617" y="connsiteY617"/>
                        </a:cxn>
                        <a:cxn ang="0">
                          <a:pos x="connsiteX618" y="connsiteY618"/>
                        </a:cxn>
                        <a:cxn ang="0">
                          <a:pos x="connsiteX619" y="connsiteY619"/>
                        </a:cxn>
                        <a:cxn ang="0">
                          <a:pos x="connsiteX620" y="connsiteY620"/>
                        </a:cxn>
                        <a:cxn ang="0">
                          <a:pos x="connsiteX621" y="connsiteY621"/>
                        </a:cxn>
                        <a:cxn ang="0">
                          <a:pos x="connsiteX622" y="connsiteY622"/>
                        </a:cxn>
                        <a:cxn ang="0">
                          <a:pos x="connsiteX623" y="connsiteY623"/>
                        </a:cxn>
                        <a:cxn ang="0">
                          <a:pos x="connsiteX624" y="connsiteY624"/>
                        </a:cxn>
                        <a:cxn ang="0">
                          <a:pos x="connsiteX625" y="connsiteY625"/>
                        </a:cxn>
                        <a:cxn ang="0">
                          <a:pos x="connsiteX626" y="connsiteY626"/>
                        </a:cxn>
                        <a:cxn ang="0">
                          <a:pos x="connsiteX627" y="connsiteY627"/>
                        </a:cxn>
                        <a:cxn ang="0">
                          <a:pos x="connsiteX628" y="connsiteY628"/>
                        </a:cxn>
                        <a:cxn ang="0">
                          <a:pos x="connsiteX629" y="connsiteY629"/>
                        </a:cxn>
                        <a:cxn ang="0">
                          <a:pos x="connsiteX630" y="connsiteY630"/>
                        </a:cxn>
                        <a:cxn ang="0">
                          <a:pos x="connsiteX631" y="connsiteY631"/>
                        </a:cxn>
                        <a:cxn ang="0">
                          <a:pos x="connsiteX632" y="connsiteY632"/>
                        </a:cxn>
                        <a:cxn ang="0">
                          <a:pos x="connsiteX633" y="connsiteY633"/>
                        </a:cxn>
                        <a:cxn ang="0">
                          <a:pos x="connsiteX634" y="connsiteY634"/>
                        </a:cxn>
                        <a:cxn ang="0">
                          <a:pos x="connsiteX635" y="connsiteY635"/>
                        </a:cxn>
                        <a:cxn ang="0">
                          <a:pos x="connsiteX636" y="connsiteY636"/>
                        </a:cxn>
                        <a:cxn ang="0">
                          <a:pos x="connsiteX637" y="connsiteY637"/>
                        </a:cxn>
                        <a:cxn ang="0">
                          <a:pos x="connsiteX638" y="connsiteY638"/>
                        </a:cxn>
                        <a:cxn ang="0">
                          <a:pos x="connsiteX639" y="connsiteY639"/>
                        </a:cxn>
                        <a:cxn ang="0">
                          <a:pos x="connsiteX640" y="connsiteY640"/>
                        </a:cxn>
                        <a:cxn ang="0">
                          <a:pos x="connsiteX641" y="connsiteY641"/>
                        </a:cxn>
                        <a:cxn ang="0">
                          <a:pos x="connsiteX642" y="connsiteY642"/>
                        </a:cxn>
                        <a:cxn ang="0">
                          <a:pos x="connsiteX643" y="connsiteY643"/>
                        </a:cxn>
                        <a:cxn ang="0">
                          <a:pos x="connsiteX644" y="connsiteY644"/>
                        </a:cxn>
                        <a:cxn ang="0">
                          <a:pos x="connsiteX645" y="connsiteY645"/>
                        </a:cxn>
                        <a:cxn ang="0">
                          <a:pos x="connsiteX646" y="connsiteY646"/>
                        </a:cxn>
                        <a:cxn ang="0">
                          <a:pos x="connsiteX647" y="connsiteY647"/>
                        </a:cxn>
                        <a:cxn ang="0">
                          <a:pos x="connsiteX648" y="connsiteY648"/>
                        </a:cxn>
                        <a:cxn ang="0">
                          <a:pos x="connsiteX649" y="connsiteY649"/>
                        </a:cxn>
                        <a:cxn ang="0">
                          <a:pos x="connsiteX650" y="connsiteY650"/>
                        </a:cxn>
                        <a:cxn ang="0">
                          <a:pos x="connsiteX651" y="connsiteY651"/>
                        </a:cxn>
                        <a:cxn ang="0">
                          <a:pos x="connsiteX652" y="connsiteY652"/>
                        </a:cxn>
                        <a:cxn ang="0">
                          <a:pos x="connsiteX653" y="connsiteY653"/>
                        </a:cxn>
                        <a:cxn ang="0">
                          <a:pos x="connsiteX654" y="connsiteY654"/>
                        </a:cxn>
                        <a:cxn ang="0">
                          <a:pos x="connsiteX655" y="connsiteY655"/>
                        </a:cxn>
                        <a:cxn ang="0">
                          <a:pos x="connsiteX656" y="connsiteY656"/>
                        </a:cxn>
                        <a:cxn ang="0">
                          <a:pos x="connsiteX657" y="connsiteY657"/>
                        </a:cxn>
                        <a:cxn ang="0">
                          <a:pos x="connsiteX658" y="connsiteY658"/>
                        </a:cxn>
                        <a:cxn ang="0">
                          <a:pos x="connsiteX659" y="connsiteY659"/>
                        </a:cxn>
                        <a:cxn ang="0">
                          <a:pos x="connsiteX660" y="connsiteY660"/>
                        </a:cxn>
                        <a:cxn ang="0">
                          <a:pos x="connsiteX661" y="connsiteY661"/>
                        </a:cxn>
                        <a:cxn ang="0">
                          <a:pos x="connsiteX662" y="connsiteY662"/>
                        </a:cxn>
                        <a:cxn ang="0">
                          <a:pos x="connsiteX663" y="connsiteY663"/>
                        </a:cxn>
                        <a:cxn ang="0">
                          <a:pos x="connsiteX664" y="connsiteY664"/>
                        </a:cxn>
                        <a:cxn ang="0">
                          <a:pos x="connsiteX665" y="connsiteY665"/>
                        </a:cxn>
                        <a:cxn ang="0">
                          <a:pos x="connsiteX666" y="connsiteY666"/>
                        </a:cxn>
                        <a:cxn ang="0">
                          <a:pos x="connsiteX667" y="connsiteY667"/>
                        </a:cxn>
                        <a:cxn ang="0">
                          <a:pos x="connsiteX668" y="connsiteY668"/>
                        </a:cxn>
                        <a:cxn ang="0">
                          <a:pos x="connsiteX669" y="connsiteY669"/>
                        </a:cxn>
                        <a:cxn ang="0">
                          <a:pos x="connsiteX670" y="connsiteY670"/>
                        </a:cxn>
                        <a:cxn ang="0">
                          <a:pos x="connsiteX671" y="connsiteY671"/>
                        </a:cxn>
                        <a:cxn ang="0">
                          <a:pos x="connsiteX672" y="connsiteY672"/>
                        </a:cxn>
                        <a:cxn ang="0">
                          <a:pos x="connsiteX673" y="connsiteY673"/>
                        </a:cxn>
                        <a:cxn ang="0">
                          <a:pos x="connsiteX674" y="connsiteY674"/>
                        </a:cxn>
                        <a:cxn ang="0">
                          <a:pos x="connsiteX675" y="connsiteY675"/>
                        </a:cxn>
                        <a:cxn ang="0">
                          <a:pos x="connsiteX676" y="connsiteY676"/>
                        </a:cxn>
                        <a:cxn ang="0">
                          <a:pos x="connsiteX677" y="connsiteY677"/>
                        </a:cxn>
                        <a:cxn ang="0">
                          <a:pos x="connsiteX678" y="connsiteY678"/>
                        </a:cxn>
                        <a:cxn ang="0">
                          <a:pos x="connsiteX679" y="connsiteY679"/>
                        </a:cxn>
                        <a:cxn ang="0">
                          <a:pos x="connsiteX680" y="connsiteY680"/>
                        </a:cxn>
                        <a:cxn ang="0">
                          <a:pos x="connsiteX681" y="connsiteY681"/>
                        </a:cxn>
                        <a:cxn ang="0">
                          <a:pos x="connsiteX682" y="connsiteY682"/>
                        </a:cxn>
                        <a:cxn ang="0">
                          <a:pos x="connsiteX683" y="connsiteY683"/>
                        </a:cxn>
                        <a:cxn ang="0">
                          <a:pos x="connsiteX684" y="connsiteY684"/>
                        </a:cxn>
                        <a:cxn ang="0">
                          <a:pos x="connsiteX685" y="connsiteY685"/>
                        </a:cxn>
                        <a:cxn ang="0">
                          <a:pos x="connsiteX686" y="connsiteY686"/>
                        </a:cxn>
                        <a:cxn ang="0">
                          <a:pos x="connsiteX687" y="connsiteY687"/>
                        </a:cxn>
                        <a:cxn ang="0">
                          <a:pos x="connsiteX688" y="connsiteY688"/>
                        </a:cxn>
                        <a:cxn ang="0">
                          <a:pos x="connsiteX689" y="connsiteY689"/>
                        </a:cxn>
                        <a:cxn ang="0">
                          <a:pos x="connsiteX690" y="connsiteY690"/>
                        </a:cxn>
                        <a:cxn ang="0">
                          <a:pos x="connsiteX691" y="connsiteY691"/>
                        </a:cxn>
                        <a:cxn ang="0">
                          <a:pos x="connsiteX692" y="connsiteY692"/>
                        </a:cxn>
                        <a:cxn ang="0">
                          <a:pos x="connsiteX693" y="connsiteY693"/>
                        </a:cxn>
                        <a:cxn ang="0">
                          <a:pos x="connsiteX694" y="connsiteY694"/>
                        </a:cxn>
                        <a:cxn ang="0">
                          <a:pos x="connsiteX695" y="connsiteY695"/>
                        </a:cxn>
                        <a:cxn ang="0">
                          <a:pos x="connsiteX696" y="connsiteY696"/>
                        </a:cxn>
                        <a:cxn ang="0">
                          <a:pos x="connsiteX697" y="connsiteY697"/>
                        </a:cxn>
                        <a:cxn ang="0">
                          <a:pos x="connsiteX698" y="connsiteY698"/>
                        </a:cxn>
                        <a:cxn ang="0">
                          <a:pos x="connsiteX699" y="connsiteY699"/>
                        </a:cxn>
                        <a:cxn ang="0">
                          <a:pos x="connsiteX700" y="connsiteY700"/>
                        </a:cxn>
                        <a:cxn ang="0">
                          <a:pos x="connsiteX701" y="connsiteY701"/>
                        </a:cxn>
                        <a:cxn ang="0">
                          <a:pos x="connsiteX702" y="connsiteY702"/>
                        </a:cxn>
                        <a:cxn ang="0">
                          <a:pos x="connsiteX703" y="connsiteY703"/>
                        </a:cxn>
                        <a:cxn ang="0">
                          <a:pos x="connsiteX704" y="connsiteY704"/>
                        </a:cxn>
                        <a:cxn ang="0">
                          <a:pos x="connsiteX705" y="connsiteY705"/>
                        </a:cxn>
                        <a:cxn ang="0">
                          <a:pos x="connsiteX706" y="connsiteY706"/>
                        </a:cxn>
                        <a:cxn ang="0">
                          <a:pos x="connsiteX707" y="connsiteY707"/>
                        </a:cxn>
                        <a:cxn ang="0">
                          <a:pos x="connsiteX708" y="connsiteY708"/>
                        </a:cxn>
                        <a:cxn ang="0">
                          <a:pos x="connsiteX709" y="connsiteY709"/>
                        </a:cxn>
                        <a:cxn ang="0">
                          <a:pos x="connsiteX710" y="connsiteY710"/>
                        </a:cxn>
                        <a:cxn ang="0">
                          <a:pos x="connsiteX711" y="connsiteY711"/>
                        </a:cxn>
                        <a:cxn ang="0">
                          <a:pos x="connsiteX712" y="connsiteY712"/>
                        </a:cxn>
                        <a:cxn ang="0">
                          <a:pos x="connsiteX713" y="connsiteY713"/>
                        </a:cxn>
                        <a:cxn ang="0">
                          <a:pos x="connsiteX714" y="connsiteY714"/>
                        </a:cxn>
                        <a:cxn ang="0">
                          <a:pos x="connsiteX715" y="connsiteY715"/>
                        </a:cxn>
                        <a:cxn ang="0">
                          <a:pos x="connsiteX716" y="connsiteY716"/>
                        </a:cxn>
                        <a:cxn ang="0">
                          <a:pos x="connsiteX717" y="connsiteY717"/>
                        </a:cxn>
                        <a:cxn ang="0">
                          <a:pos x="connsiteX718" y="connsiteY718"/>
                        </a:cxn>
                        <a:cxn ang="0">
                          <a:pos x="connsiteX719" y="connsiteY719"/>
                        </a:cxn>
                        <a:cxn ang="0">
                          <a:pos x="connsiteX720" y="connsiteY720"/>
                        </a:cxn>
                        <a:cxn ang="0">
                          <a:pos x="connsiteX721" y="connsiteY721"/>
                        </a:cxn>
                        <a:cxn ang="0">
                          <a:pos x="connsiteX722" y="connsiteY722"/>
                        </a:cxn>
                        <a:cxn ang="0">
                          <a:pos x="connsiteX723" y="connsiteY723"/>
                        </a:cxn>
                        <a:cxn ang="0">
                          <a:pos x="connsiteX724" y="connsiteY724"/>
                        </a:cxn>
                        <a:cxn ang="0">
                          <a:pos x="connsiteX725" y="connsiteY725"/>
                        </a:cxn>
                        <a:cxn ang="0">
                          <a:pos x="connsiteX726" y="connsiteY726"/>
                        </a:cxn>
                        <a:cxn ang="0">
                          <a:pos x="connsiteX727" y="connsiteY727"/>
                        </a:cxn>
                        <a:cxn ang="0">
                          <a:pos x="connsiteX728" y="connsiteY728"/>
                        </a:cxn>
                        <a:cxn ang="0">
                          <a:pos x="connsiteX729" y="connsiteY729"/>
                        </a:cxn>
                        <a:cxn ang="0">
                          <a:pos x="connsiteX730" y="connsiteY730"/>
                        </a:cxn>
                        <a:cxn ang="0">
                          <a:pos x="connsiteX731" y="connsiteY731"/>
                        </a:cxn>
                        <a:cxn ang="0">
                          <a:pos x="connsiteX732" y="connsiteY732"/>
                        </a:cxn>
                        <a:cxn ang="0">
                          <a:pos x="connsiteX733" y="connsiteY733"/>
                        </a:cxn>
                        <a:cxn ang="0">
                          <a:pos x="connsiteX734" y="connsiteY734"/>
                        </a:cxn>
                        <a:cxn ang="0">
                          <a:pos x="connsiteX735" y="connsiteY735"/>
                        </a:cxn>
                        <a:cxn ang="0">
                          <a:pos x="connsiteX736" y="connsiteY736"/>
                        </a:cxn>
                        <a:cxn ang="0">
                          <a:pos x="connsiteX737" y="connsiteY737"/>
                        </a:cxn>
                        <a:cxn ang="0">
                          <a:pos x="connsiteX738" y="connsiteY738"/>
                        </a:cxn>
                        <a:cxn ang="0">
                          <a:pos x="connsiteX739" y="connsiteY739"/>
                        </a:cxn>
                        <a:cxn ang="0">
                          <a:pos x="connsiteX740" y="connsiteY740"/>
                        </a:cxn>
                        <a:cxn ang="0">
                          <a:pos x="connsiteX741" y="connsiteY741"/>
                        </a:cxn>
                        <a:cxn ang="0">
                          <a:pos x="connsiteX742" y="connsiteY742"/>
                        </a:cxn>
                        <a:cxn ang="0">
                          <a:pos x="connsiteX743" y="connsiteY743"/>
                        </a:cxn>
                        <a:cxn ang="0">
                          <a:pos x="connsiteX744" y="connsiteY744"/>
                        </a:cxn>
                        <a:cxn ang="0">
                          <a:pos x="connsiteX745" y="connsiteY745"/>
                        </a:cxn>
                        <a:cxn ang="0">
                          <a:pos x="connsiteX746" y="connsiteY746"/>
                        </a:cxn>
                        <a:cxn ang="0">
                          <a:pos x="connsiteX747" y="connsiteY747"/>
                        </a:cxn>
                        <a:cxn ang="0">
                          <a:pos x="connsiteX748" y="connsiteY748"/>
                        </a:cxn>
                        <a:cxn ang="0">
                          <a:pos x="connsiteX749" y="connsiteY749"/>
                        </a:cxn>
                        <a:cxn ang="0">
                          <a:pos x="connsiteX750" y="connsiteY750"/>
                        </a:cxn>
                        <a:cxn ang="0">
                          <a:pos x="connsiteX751" y="connsiteY751"/>
                        </a:cxn>
                        <a:cxn ang="0">
                          <a:pos x="connsiteX752" y="connsiteY752"/>
                        </a:cxn>
                      </a:cxnLst>
                      <a:rect l="l" t="t" r="r" b="b"/>
                      <a:pathLst>
                        <a:path w="1873889" h="3076257" fill="none" extrusionOk="0">
                          <a:moveTo>
                            <a:pt x="1121046" y="588048"/>
                          </a:moveTo>
                          <a:cubicBezTo>
                            <a:pt x="1121767" y="589632"/>
                            <a:pt x="1121178" y="591011"/>
                            <a:pt x="1121739" y="591773"/>
                          </a:cubicBezTo>
                          <a:cubicBezTo>
                            <a:pt x="1120919" y="591197"/>
                            <a:pt x="1120272" y="590481"/>
                            <a:pt x="1118748" y="589290"/>
                          </a:cubicBezTo>
                          <a:cubicBezTo>
                            <a:pt x="1119252" y="588785"/>
                            <a:pt x="1120277" y="588615"/>
                            <a:pt x="1121046" y="588048"/>
                          </a:cubicBezTo>
                          <a:close/>
                          <a:moveTo>
                            <a:pt x="1845328" y="2020288"/>
                          </a:moveTo>
                          <a:cubicBezTo>
                            <a:pt x="1845795" y="2020274"/>
                            <a:pt x="1846630" y="2020853"/>
                            <a:pt x="1847170" y="2021037"/>
                          </a:cubicBezTo>
                          <a:cubicBezTo>
                            <a:pt x="1846771" y="2022219"/>
                            <a:pt x="1845985" y="2023323"/>
                            <a:pt x="1845547" y="2024506"/>
                          </a:cubicBezTo>
                          <a:cubicBezTo>
                            <a:pt x="1845004" y="2023571"/>
                            <a:pt x="1844574" y="2021637"/>
                            <a:pt x="1845328" y="2020288"/>
                          </a:cubicBezTo>
                          <a:close/>
                          <a:moveTo>
                            <a:pt x="404133" y="12180"/>
                          </a:moveTo>
                          <a:cubicBezTo>
                            <a:pt x="406816" y="12054"/>
                            <a:pt x="409529" y="13308"/>
                            <a:pt x="411538" y="13638"/>
                          </a:cubicBezTo>
                          <a:cubicBezTo>
                            <a:pt x="415352" y="15490"/>
                            <a:pt x="419834" y="19228"/>
                            <a:pt x="419818" y="23611"/>
                          </a:cubicBezTo>
                          <a:cubicBezTo>
                            <a:pt x="421408" y="24361"/>
                            <a:pt x="423769" y="27264"/>
                            <a:pt x="426493" y="28322"/>
                          </a:cubicBezTo>
                          <a:cubicBezTo>
                            <a:pt x="438498" y="25265"/>
                            <a:pt x="455125" y="23897"/>
                            <a:pt x="475553" y="16634"/>
                          </a:cubicBezTo>
                          <a:cubicBezTo>
                            <a:pt x="494805" y="31127"/>
                            <a:pt x="495875" y="39525"/>
                            <a:pt x="511700" y="49233"/>
                          </a:cubicBezTo>
                          <a:cubicBezTo>
                            <a:pt x="525199" y="62383"/>
                            <a:pt x="543063" y="90792"/>
                            <a:pt x="559137" y="98507"/>
                          </a:cubicBezTo>
                          <a:cubicBezTo>
                            <a:pt x="580797" y="105986"/>
                            <a:pt x="607679" y="123591"/>
                            <a:pt x="624775" y="132368"/>
                          </a:cubicBezTo>
                          <a:cubicBezTo>
                            <a:pt x="642154" y="141580"/>
                            <a:pt x="660143" y="166639"/>
                            <a:pt x="673142" y="176911"/>
                          </a:cubicBezTo>
                          <a:cubicBezTo>
                            <a:pt x="674381" y="177319"/>
                            <a:pt x="674775" y="178257"/>
                            <a:pt x="675677" y="178409"/>
                          </a:cubicBezTo>
                          <a:cubicBezTo>
                            <a:pt x="688908" y="178469"/>
                            <a:pt x="695980" y="183544"/>
                            <a:pt x="712974" y="186864"/>
                          </a:cubicBezTo>
                          <a:cubicBezTo>
                            <a:pt x="713620" y="186785"/>
                            <a:pt x="714149" y="186977"/>
                            <a:pt x="715053" y="186864"/>
                          </a:cubicBezTo>
                          <a:cubicBezTo>
                            <a:pt x="736868" y="181431"/>
                            <a:pt x="766188" y="184473"/>
                            <a:pt x="778375" y="178409"/>
                          </a:cubicBezTo>
                          <a:cubicBezTo>
                            <a:pt x="787300" y="179191"/>
                            <a:pt x="795063" y="186504"/>
                            <a:pt x="800260" y="185859"/>
                          </a:cubicBezTo>
                          <a:cubicBezTo>
                            <a:pt x="805735" y="197985"/>
                            <a:pt x="807563" y="219139"/>
                            <a:pt x="813847" y="230165"/>
                          </a:cubicBezTo>
                          <a:cubicBezTo>
                            <a:pt x="816898" y="231976"/>
                            <a:pt x="817542" y="232952"/>
                            <a:pt x="820304" y="234403"/>
                          </a:cubicBezTo>
                          <a:cubicBezTo>
                            <a:pt x="829568" y="230424"/>
                            <a:pt x="841701" y="232876"/>
                            <a:pt x="850925" y="228431"/>
                          </a:cubicBezTo>
                          <a:cubicBezTo>
                            <a:pt x="859275" y="234136"/>
                            <a:pt x="863274" y="238411"/>
                            <a:pt x="867047" y="240611"/>
                          </a:cubicBezTo>
                          <a:cubicBezTo>
                            <a:pt x="895298" y="268816"/>
                            <a:pt x="893787" y="277178"/>
                            <a:pt x="924387" y="298104"/>
                          </a:cubicBezTo>
                          <a:cubicBezTo>
                            <a:pt x="925439" y="302226"/>
                            <a:pt x="924447" y="309113"/>
                            <a:pt x="925773" y="324494"/>
                          </a:cubicBezTo>
                          <a:cubicBezTo>
                            <a:pt x="925794" y="331913"/>
                            <a:pt x="930748" y="339052"/>
                            <a:pt x="934746" y="342647"/>
                          </a:cubicBezTo>
                          <a:cubicBezTo>
                            <a:pt x="939480" y="346517"/>
                            <a:pt x="945177" y="349002"/>
                            <a:pt x="951653" y="347278"/>
                          </a:cubicBezTo>
                          <a:cubicBezTo>
                            <a:pt x="959494" y="346987"/>
                            <a:pt x="965675" y="346989"/>
                            <a:pt x="969982" y="344401"/>
                          </a:cubicBezTo>
                          <a:cubicBezTo>
                            <a:pt x="975225" y="355865"/>
                            <a:pt x="979558" y="369497"/>
                            <a:pt x="986560" y="384470"/>
                          </a:cubicBezTo>
                          <a:cubicBezTo>
                            <a:pt x="990394" y="384014"/>
                            <a:pt x="993992" y="385668"/>
                            <a:pt x="996463" y="385456"/>
                          </a:cubicBezTo>
                          <a:cubicBezTo>
                            <a:pt x="997362" y="379069"/>
                            <a:pt x="1005030" y="372082"/>
                            <a:pt x="1009832" y="364564"/>
                          </a:cubicBezTo>
                          <a:cubicBezTo>
                            <a:pt x="1013920" y="354039"/>
                            <a:pt x="1018383" y="351687"/>
                            <a:pt x="1021103" y="341405"/>
                          </a:cubicBezTo>
                          <a:cubicBezTo>
                            <a:pt x="1028791" y="338395"/>
                            <a:pt x="1039519" y="342526"/>
                            <a:pt x="1054277" y="341405"/>
                          </a:cubicBezTo>
                          <a:cubicBezTo>
                            <a:pt x="1074296" y="359204"/>
                            <a:pt x="1075248" y="381695"/>
                            <a:pt x="1086285" y="389930"/>
                          </a:cubicBezTo>
                          <a:cubicBezTo>
                            <a:pt x="1088877" y="389749"/>
                            <a:pt x="1090569" y="391228"/>
                            <a:pt x="1094565" y="391191"/>
                          </a:cubicBezTo>
                          <a:cubicBezTo>
                            <a:pt x="1105124" y="378880"/>
                            <a:pt x="1110393" y="379844"/>
                            <a:pt x="1120135" y="369787"/>
                          </a:cubicBezTo>
                          <a:cubicBezTo>
                            <a:pt x="1131028" y="368875"/>
                            <a:pt x="1137854" y="372011"/>
                            <a:pt x="1144318" y="372014"/>
                          </a:cubicBezTo>
                          <a:cubicBezTo>
                            <a:pt x="1146917" y="384151"/>
                            <a:pt x="1144011" y="388700"/>
                            <a:pt x="1144318" y="402130"/>
                          </a:cubicBezTo>
                          <a:cubicBezTo>
                            <a:pt x="1146689" y="403273"/>
                            <a:pt x="1148283" y="405522"/>
                            <a:pt x="1152598" y="407609"/>
                          </a:cubicBezTo>
                          <a:cubicBezTo>
                            <a:pt x="1162370" y="395809"/>
                            <a:pt x="1181817" y="393862"/>
                            <a:pt x="1207421" y="376507"/>
                          </a:cubicBezTo>
                          <a:cubicBezTo>
                            <a:pt x="1208263" y="374640"/>
                            <a:pt x="1209053" y="373182"/>
                            <a:pt x="1210175" y="372014"/>
                          </a:cubicBezTo>
                          <a:cubicBezTo>
                            <a:pt x="1207281" y="358158"/>
                            <a:pt x="1218477" y="342122"/>
                            <a:pt x="1216631" y="324238"/>
                          </a:cubicBezTo>
                          <a:cubicBezTo>
                            <a:pt x="1216418" y="322800"/>
                            <a:pt x="1216087" y="320893"/>
                            <a:pt x="1215701" y="319764"/>
                          </a:cubicBezTo>
                          <a:cubicBezTo>
                            <a:pt x="1208584" y="311336"/>
                            <a:pt x="1208953" y="305304"/>
                            <a:pt x="1202114" y="298596"/>
                          </a:cubicBezTo>
                          <a:cubicBezTo>
                            <a:pt x="1210683" y="272175"/>
                            <a:pt x="1226077" y="266674"/>
                            <a:pt x="1231823" y="249323"/>
                          </a:cubicBezTo>
                          <a:cubicBezTo>
                            <a:pt x="1242636" y="222045"/>
                            <a:pt x="1265532" y="212347"/>
                            <a:pt x="1269594" y="196324"/>
                          </a:cubicBezTo>
                          <a:cubicBezTo>
                            <a:pt x="1269935" y="195108"/>
                            <a:pt x="1270035" y="193731"/>
                            <a:pt x="1270743" y="192580"/>
                          </a:cubicBezTo>
                          <a:cubicBezTo>
                            <a:pt x="1267748" y="182347"/>
                            <a:pt x="1271110" y="164756"/>
                            <a:pt x="1270743" y="155250"/>
                          </a:cubicBezTo>
                          <a:cubicBezTo>
                            <a:pt x="1289129" y="153242"/>
                            <a:pt x="1294365" y="155848"/>
                            <a:pt x="1307821" y="155250"/>
                          </a:cubicBezTo>
                          <a:cubicBezTo>
                            <a:pt x="1314406" y="155844"/>
                            <a:pt x="1317694" y="158363"/>
                            <a:pt x="1324636" y="157753"/>
                          </a:cubicBezTo>
                          <a:cubicBezTo>
                            <a:pt x="1327744" y="158497"/>
                            <a:pt x="1329383" y="161009"/>
                            <a:pt x="1331074" y="161222"/>
                          </a:cubicBezTo>
                          <a:cubicBezTo>
                            <a:pt x="1320097" y="175835"/>
                            <a:pt x="1313110" y="174628"/>
                            <a:pt x="1305286" y="187100"/>
                          </a:cubicBezTo>
                          <a:cubicBezTo>
                            <a:pt x="1299305" y="190955"/>
                            <a:pt x="1291808" y="191541"/>
                            <a:pt x="1288251" y="194570"/>
                          </a:cubicBezTo>
                          <a:cubicBezTo>
                            <a:pt x="1287866" y="195609"/>
                            <a:pt x="1286571" y="195943"/>
                            <a:pt x="1285260" y="197566"/>
                          </a:cubicBezTo>
                          <a:cubicBezTo>
                            <a:pt x="1276261" y="219262"/>
                            <a:pt x="1256926" y="241896"/>
                            <a:pt x="1247709" y="285174"/>
                          </a:cubicBezTo>
                          <a:cubicBezTo>
                            <a:pt x="1243712" y="293813"/>
                            <a:pt x="1233155" y="300075"/>
                            <a:pt x="1227227" y="309299"/>
                          </a:cubicBezTo>
                          <a:cubicBezTo>
                            <a:pt x="1227102" y="311691"/>
                            <a:pt x="1226294" y="313740"/>
                            <a:pt x="1226060" y="316019"/>
                          </a:cubicBezTo>
                          <a:cubicBezTo>
                            <a:pt x="1234064" y="330384"/>
                            <a:pt x="1235163" y="351229"/>
                            <a:pt x="1245174" y="362809"/>
                          </a:cubicBezTo>
                          <a:cubicBezTo>
                            <a:pt x="1247790" y="362878"/>
                            <a:pt x="1252051" y="364715"/>
                            <a:pt x="1254402" y="364800"/>
                          </a:cubicBezTo>
                          <a:cubicBezTo>
                            <a:pt x="1255641" y="363378"/>
                            <a:pt x="1258235" y="361949"/>
                            <a:pt x="1260384" y="358828"/>
                          </a:cubicBezTo>
                          <a:lnTo>
                            <a:pt x="1260384" y="358828"/>
                          </a:lnTo>
                          <a:cubicBezTo>
                            <a:pt x="1259600" y="360410"/>
                            <a:pt x="1259448" y="362976"/>
                            <a:pt x="1259235" y="365056"/>
                          </a:cubicBezTo>
                          <a:cubicBezTo>
                            <a:pt x="1262626" y="375772"/>
                            <a:pt x="1255210" y="402923"/>
                            <a:pt x="1259235" y="414586"/>
                          </a:cubicBezTo>
                          <a:cubicBezTo>
                            <a:pt x="1263510" y="415914"/>
                            <a:pt x="1264436" y="417920"/>
                            <a:pt x="1268208" y="419553"/>
                          </a:cubicBezTo>
                          <a:cubicBezTo>
                            <a:pt x="1272456" y="413190"/>
                            <a:pt x="1281912" y="409694"/>
                            <a:pt x="1289163" y="404120"/>
                          </a:cubicBezTo>
                          <a:cubicBezTo>
                            <a:pt x="1293562" y="397173"/>
                            <a:pt x="1306600" y="392406"/>
                            <a:pt x="1318873" y="379484"/>
                          </a:cubicBezTo>
                          <a:cubicBezTo>
                            <a:pt x="1324798" y="360994"/>
                            <a:pt x="1331368" y="359597"/>
                            <a:pt x="1336144" y="344401"/>
                          </a:cubicBezTo>
                          <a:cubicBezTo>
                            <a:pt x="1341556" y="347919"/>
                            <a:pt x="1349836" y="360714"/>
                            <a:pt x="1359179" y="365293"/>
                          </a:cubicBezTo>
                          <a:cubicBezTo>
                            <a:pt x="1360059" y="374503"/>
                            <a:pt x="1363760" y="383604"/>
                            <a:pt x="1366547" y="395172"/>
                          </a:cubicBezTo>
                          <a:cubicBezTo>
                            <a:pt x="1358452" y="411097"/>
                            <a:pt x="1353564" y="414750"/>
                            <a:pt x="1349275" y="428520"/>
                          </a:cubicBezTo>
                          <a:cubicBezTo>
                            <a:pt x="1351599" y="436872"/>
                            <a:pt x="1346313" y="447166"/>
                            <a:pt x="1346047" y="465850"/>
                          </a:cubicBezTo>
                          <a:cubicBezTo>
                            <a:pt x="1328769" y="469458"/>
                            <a:pt x="1311365" y="465247"/>
                            <a:pt x="1289400" y="465850"/>
                          </a:cubicBezTo>
                          <a:cubicBezTo>
                            <a:pt x="1283170" y="467656"/>
                            <a:pt x="1277569" y="467113"/>
                            <a:pt x="1272129" y="470324"/>
                          </a:cubicBezTo>
                          <a:cubicBezTo>
                            <a:pt x="1271717" y="470870"/>
                            <a:pt x="1270527" y="471154"/>
                            <a:pt x="1269594" y="472058"/>
                          </a:cubicBezTo>
                          <a:cubicBezTo>
                            <a:pt x="1262786" y="481249"/>
                            <a:pt x="1251670" y="485953"/>
                            <a:pt x="1246560" y="497208"/>
                          </a:cubicBezTo>
                          <a:cubicBezTo>
                            <a:pt x="1234981" y="513586"/>
                            <a:pt x="1226879" y="511551"/>
                            <a:pt x="1218236" y="526318"/>
                          </a:cubicBezTo>
                          <a:cubicBezTo>
                            <a:pt x="1217192" y="526988"/>
                            <a:pt x="1208567" y="530834"/>
                            <a:pt x="1180010" y="550955"/>
                          </a:cubicBezTo>
                          <a:cubicBezTo>
                            <a:pt x="1178627" y="553076"/>
                            <a:pt x="1171706" y="554999"/>
                            <a:pt x="1170343" y="557183"/>
                          </a:cubicBezTo>
                          <a:cubicBezTo>
                            <a:pt x="1167378" y="559403"/>
                            <a:pt x="1166515" y="559543"/>
                            <a:pt x="1163194" y="561913"/>
                          </a:cubicBezTo>
                          <a:cubicBezTo>
                            <a:pt x="1159814" y="560930"/>
                            <a:pt x="1154198" y="565810"/>
                            <a:pt x="1142932" y="571374"/>
                          </a:cubicBezTo>
                          <a:cubicBezTo>
                            <a:pt x="1120629" y="583626"/>
                            <a:pt x="1116492" y="585037"/>
                            <a:pt x="1115757" y="585052"/>
                          </a:cubicBezTo>
                          <a:cubicBezTo>
                            <a:pt x="1115802" y="586036"/>
                            <a:pt x="1115614" y="586556"/>
                            <a:pt x="1115757" y="587043"/>
                          </a:cubicBezTo>
                          <a:cubicBezTo>
                            <a:pt x="1114680" y="586292"/>
                            <a:pt x="1113877" y="585547"/>
                            <a:pt x="1113222" y="585052"/>
                          </a:cubicBezTo>
                          <a:cubicBezTo>
                            <a:pt x="1111450" y="586370"/>
                            <a:pt x="1110164" y="588753"/>
                            <a:pt x="1109994" y="590768"/>
                          </a:cubicBezTo>
                          <a:cubicBezTo>
                            <a:pt x="1103970" y="607423"/>
                            <a:pt x="1101997" y="609986"/>
                            <a:pt x="1095714" y="628097"/>
                          </a:cubicBezTo>
                          <a:cubicBezTo>
                            <a:pt x="1089459" y="642195"/>
                            <a:pt x="1089072" y="661499"/>
                            <a:pt x="1088127" y="677627"/>
                          </a:cubicBezTo>
                          <a:cubicBezTo>
                            <a:pt x="1088202" y="678254"/>
                            <a:pt x="1088107" y="678698"/>
                            <a:pt x="1088127" y="679125"/>
                          </a:cubicBezTo>
                          <a:cubicBezTo>
                            <a:pt x="1089922" y="700464"/>
                            <a:pt x="1090440" y="717905"/>
                            <a:pt x="1092267" y="733621"/>
                          </a:cubicBezTo>
                          <a:cubicBezTo>
                            <a:pt x="1093863" y="734497"/>
                            <a:pt x="1096223" y="738156"/>
                            <a:pt x="1098030" y="739101"/>
                          </a:cubicBezTo>
                          <a:cubicBezTo>
                            <a:pt x="1101879" y="738679"/>
                            <a:pt x="1108733" y="740922"/>
                            <a:pt x="1114608" y="739101"/>
                          </a:cubicBezTo>
                          <a:cubicBezTo>
                            <a:pt x="1122435" y="746210"/>
                            <a:pt x="1124242" y="748265"/>
                            <a:pt x="1132117" y="755282"/>
                          </a:cubicBezTo>
                          <a:cubicBezTo>
                            <a:pt x="1152154" y="767350"/>
                            <a:pt x="1156406" y="777285"/>
                            <a:pt x="1173790" y="782166"/>
                          </a:cubicBezTo>
                          <a:cubicBezTo>
                            <a:pt x="1190019" y="787015"/>
                            <a:pt x="1197454" y="796464"/>
                            <a:pt x="1209482" y="801560"/>
                          </a:cubicBezTo>
                          <a:cubicBezTo>
                            <a:pt x="1207798" y="822329"/>
                            <a:pt x="1197472" y="838367"/>
                            <a:pt x="1198886" y="851345"/>
                          </a:cubicBezTo>
                          <a:cubicBezTo>
                            <a:pt x="1199238" y="853587"/>
                            <a:pt x="1199342" y="855001"/>
                            <a:pt x="1200053" y="856568"/>
                          </a:cubicBezTo>
                          <a:cubicBezTo>
                            <a:pt x="1213898" y="871656"/>
                            <a:pt x="1213657" y="882679"/>
                            <a:pt x="1225841" y="892400"/>
                          </a:cubicBezTo>
                          <a:cubicBezTo>
                            <a:pt x="1227453" y="892226"/>
                            <a:pt x="1230708" y="893532"/>
                            <a:pt x="1232972" y="893898"/>
                          </a:cubicBezTo>
                          <a:cubicBezTo>
                            <a:pt x="1239081" y="890349"/>
                            <a:pt x="1250012" y="886811"/>
                            <a:pt x="1256007" y="881461"/>
                          </a:cubicBezTo>
                          <a:cubicBezTo>
                            <a:pt x="1256874" y="879172"/>
                            <a:pt x="1258430" y="878238"/>
                            <a:pt x="1259235" y="875982"/>
                          </a:cubicBezTo>
                          <a:cubicBezTo>
                            <a:pt x="1253166" y="862027"/>
                            <a:pt x="1264701" y="845965"/>
                            <a:pt x="1259235" y="818253"/>
                          </a:cubicBezTo>
                          <a:cubicBezTo>
                            <a:pt x="1269421" y="811028"/>
                            <a:pt x="1279575" y="814430"/>
                            <a:pt x="1291242" y="805797"/>
                          </a:cubicBezTo>
                          <a:cubicBezTo>
                            <a:pt x="1301251" y="788315"/>
                            <a:pt x="1323033" y="781854"/>
                            <a:pt x="1332004" y="769216"/>
                          </a:cubicBezTo>
                          <a:cubicBezTo>
                            <a:pt x="1332708" y="767836"/>
                            <a:pt x="1332891" y="765672"/>
                            <a:pt x="1333846" y="763737"/>
                          </a:cubicBezTo>
                          <a:cubicBezTo>
                            <a:pt x="1333884" y="746149"/>
                            <a:pt x="1328913" y="729978"/>
                            <a:pt x="1329706" y="717696"/>
                          </a:cubicBezTo>
                          <a:cubicBezTo>
                            <a:pt x="1329283" y="717010"/>
                            <a:pt x="1329032" y="715746"/>
                            <a:pt x="1328776" y="714957"/>
                          </a:cubicBezTo>
                          <a:cubicBezTo>
                            <a:pt x="1321398" y="706172"/>
                            <a:pt x="1321888" y="698314"/>
                            <a:pt x="1316794" y="694814"/>
                          </a:cubicBezTo>
                          <a:cubicBezTo>
                            <a:pt x="1318601" y="687151"/>
                            <a:pt x="1332007" y="682082"/>
                            <a:pt x="1338223" y="670413"/>
                          </a:cubicBezTo>
                          <a:cubicBezTo>
                            <a:pt x="1338818" y="669076"/>
                            <a:pt x="1339325" y="667254"/>
                            <a:pt x="1339828" y="666176"/>
                          </a:cubicBezTo>
                          <a:cubicBezTo>
                            <a:pt x="1338559" y="645718"/>
                            <a:pt x="1342668" y="636191"/>
                            <a:pt x="1340977" y="615917"/>
                          </a:cubicBezTo>
                          <a:cubicBezTo>
                            <a:pt x="1346022" y="615007"/>
                            <a:pt x="1349130" y="615297"/>
                            <a:pt x="1351336" y="614912"/>
                          </a:cubicBezTo>
                          <a:cubicBezTo>
                            <a:pt x="1367903" y="612133"/>
                            <a:pt x="1382457" y="616855"/>
                            <a:pt x="1400633" y="614912"/>
                          </a:cubicBezTo>
                          <a:cubicBezTo>
                            <a:pt x="1407770" y="618347"/>
                            <a:pt x="1408558" y="628357"/>
                            <a:pt x="1419054" y="635567"/>
                          </a:cubicBezTo>
                          <a:cubicBezTo>
                            <a:pt x="1419738" y="635971"/>
                            <a:pt x="1420522" y="636604"/>
                            <a:pt x="1421589" y="637065"/>
                          </a:cubicBezTo>
                          <a:cubicBezTo>
                            <a:pt x="1429394" y="638370"/>
                            <a:pt x="1439637" y="643258"/>
                            <a:pt x="1446228" y="644535"/>
                          </a:cubicBezTo>
                          <a:cubicBezTo>
                            <a:pt x="1442752" y="651695"/>
                            <a:pt x="1436467" y="658267"/>
                            <a:pt x="1435395" y="666432"/>
                          </a:cubicBezTo>
                          <a:cubicBezTo>
                            <a:pt x="1435121" y="667742"/>
                            <a:pt x="1435123" y="669014"/>
                            <a:pt x="1434702" y="670413"/>
                          </a:cubicBezTo>
                          <a:cubicBezTo>
                            <a:pt x="1437242" y="684800"/>
                            <a:pt x="1438010" y="696980"/>
                            <a:pt x="1440465" y="710739"/>
                          </a:cubicBezTo>
                          <a:cubicBezTo>
                            <a:pt x="1443058" y="712911"/>
                            <a:pt x="1442231" y="713899"/>
                            <a:pt x="1445079" y="715962"/>
                          </a:cubicBezTo>
                          <a:cubicBezTo>
                            <a:pt x="1458637" y="718714"/>
                            <a:pt x="1470562" y="723585"/>
                            <a:pt x="1479622" y="723924"/>
                          </a:cubicBezTo>
                          <a:cubicBezTo>
                            <a:pt x="1481687" y="722475"/>
                            <a:pt x="1483671" y="722666"/>
                            <a:pt x="1484911" y="721934"/>
                          </a:cubicBezTo>
                          <a:cubicBezTo>
                            <a:pt x="1495648" y="706456"/>
                            <a:pt x="1504005" y="705939"/>
                            <a:pt x="1513708" y="687088"/>
                          </a:cubicBezTo>
                          <a:cubicBezTo>
                            <a:pt x="1514517" y="716151"/>
                            <a:pt x="1514578" y="734220"/>
                            <a:pt x="1521076" y="759263"/>
                          </a:cubicBezTo>
                          <a:cubicBezTo>
                            <a:pt x="1523313" y="772076"/>
                            <a:pt x="1526518" y="790263"/>
                            <a:pt x="1528207" y="801323"/>
                          </a:cubicBezTo>
                          <a:cubicBezTo>
                            <a:pt x="1528862" y="802486"/>
                            <a:pt x="1529441" y="803693"/>
                            <a:pt x="1530049" y="804812"/>
                          </a:cubicBezTo>
                          <a:cubicBezTo>
                            <a:pt x="1545193" y="811650"/>
                            <a:pt x="1547743" y="824622"/>
                            <a:pt x="1566671" y="841885"/>
                          </a:cubicBezTo>
                          <a:cubicBezTo>
                            <a:pt x="1578759" y="864292"/>
                            <a:pt x="1591369" y="888768"/>
                            <a:pt x="1594995" y="898135"/>
                          </a:cubicBezTo>
                          <a:cubicBezTo>
                            <a:pt x="1592633" y="900710"/>
                            <a:pt x="1574739" y="915141"/>
                            <a:pt x="1562750" y="924999"/>
                          </a:cubicBezTo>
                          <a:cubicBezTo>
                            <a:pt x="1542182" y="940858"/>
                            <a:pt x="1533908" y="941756"/>
                            <a:pt x="1516699" y="953637"/>
                          </a:cubicBezTo>
                          <a:cubicBezTo>
                            <a:pt x="1502680" y="952994"/>
                            <a:pt x="1493180" y="949875"/>
                            <a:pt x="1477780" y="950385"/>
                          </a:cubicBezTo>
                          <a:cubicBezTo>
                            <a:pt x="1462334" y="952407"/>
                            <a:pt x="1455698" y="949420"/>
                            <a:pt x="1434483" y="950385"/>
                          </a:cubicBezTo>
                          <a:cubicBezTo>
                            <a:pt x="1433609" y="950762"/>
                            <a:pt x="1433147" y="950599"/>
                            <a:pt x="1431948" y="951134"/>
                          </a:cubicBezTo>
                          <a:cubicBezTo>
                            <a:pt x="1415169" y="964623"/>
                            <a:pt x="1404073" y="966411"/>
                            <a:pt x="1387265" y="976027"/>
                          </a:cubicBezTo>
                          <a:cubicBezTo>
                            <a:pt x="1388862" y="979312"/>
                            <a:pt x="1390070" y="983416"/>
                            <a:pt x="1392335" y="987222"/>
                          </a:cubicBezTo>
                          <a:cubicBezTo>
                            <a:pt x="1404521" y="978154"/>
                            <a:pt x="1414195" y="979257"/>
                            <a:pt x="1421352" y="973031"/>
                          </a:cubicBezTo>
                          <a:cubicBezTo>
                            <a:pt x="1426448" y="975265"/>
                            <a:pt x="1427795" y="977368"/>
                            <a:pt x="1431711" y="979259"/>
                          </a:cubicBezTo>
                          <a:cubicBezTo>
                            <a:pt x="1432783" y="990173"/>
                            <a:pt x="1430276" y="996944"/>
                            <a:pt x="1431711" y="1001905"/>
                          </a:cubicBezTo>
                          <a:cubicBezTo>
                            <a:pt x="1440940" y="1015061"/>
                            <a:pt x="1439341" y="1021319"/>
                            <a:pt x="1445079" y="1035510"/>
                          </a:cubicBezTo>
                          <a:cubicBezTo>
                            <a:pt x="1447391" y="1036660"/>
                            <a:pt x="1449158" y="1039067"/>
                            <a:pt x="1450824" y="1039235"/>
                          </a:cubicBezTo>
                          <a:cubicBezTo>
                            <a:pt x="1468068" y="1035998"/>
                            <a:pt x="1480521" y="1042848"/>
                            <a:pt x="1505647" y="1035017"/>
                          </a:cubicBezTo>
                          <a:cubicBezTo>
                            <a:pt x="1508972" y="1038456"/>
                            <a:pt x="1508576" y="1040185"/>
                            <a:pt x="1512541" y="1043216"/>
                          </a:cubicBezTo>
                          <a:cubicBezTo>
                            <a:pt x="1493646" y="1058609"/>
                            <a:pt x="1479621" y="1054524"/>
                            <a:pt x="1455894" y="1068858"/>
                          </a:cubicBezTo>
                          <a:cubicBezTo>
                            <a:pt x="1441971" y="1078921"/>
                            <a:pt x="1437705" y="1077451"/>
                            <a:pt x="1423431" y="1091011"/>
                          </a:cubicBezTo>
                          <a:cubicBezTo>
                            <a:pt x="1413919" y="1077583"/>
                            <a:pt x="1415619" y="1070689"/>
                            <a:pt x="1406378" y="1062137"/>
                          </a:cubicBezTo>
                          <a:cubicBezTo>
                            <a:pt x="1402488" y="1061460"/>
                            <a:pt x="1400041" y="1060284"/>
                            <a:pt x="1398317" y="1060403"/>
                          </a:cubicBezTo>
                          <a:cubicBezTo>
                            <a:pt x="1386809" y="1076213"/>
                            <a:pt x="1367904" y="1074022"/>
                            <a:pt x="1352266" y="1093002"/>
                          </a:cubicBezTo>
                          <a:cubicBezTo>
                            <a:pt x="1351728" y="1094114"/>
                            <a:pt x="1350944" y="1094406"/>
                            <a:pt x="1350187" y="1095978"/>
                          </a:cubicBezTo>
                          <a:cubicBezTo>
                            <a:pt x="1346462" y="1115102"/>
                            <a:pt x="1342378" y="1117890"/>
                            <a:pt x="1335688" y="1137052"/>
                          </a:cubicBezTo>
                          <a:cubicBezTo>
                            <a:pt x="1324249" y="1140074"/>
                            <a:pt x="1320363" y="1136104"/>
                            <a:pt x="1309426" y="1137052"/>
                          </a:cubicBezTo>
                          <a:cubicBezTo>
                            <a:pt x="1307734" y="1137899"/>
                            <a:pt x="1306715" y="1137709"/>
                            <a:pt x="1305523" y="1138787"/>
                          </a:cubicBezTo>
                          <a:cubicBezTo>
                            <a:pt x="1291088" y="1161171"/>
                            <a:pt x="1266027" y="1173407"/>
                            <a:pt x="1258086" y="1189065"/>
                          </a:cubicBezTo>
                          <a:cubicBezTo>
                            <a:pt x="1254097" y="1205602"/>
                            <a:pt x="1247579" y="1211963"/>
                            <a:pt x="1242657" y="1230376"/>
                          </a:cubicBezTo>
                          <a:cubicBezTo>
                            <a:pt x="1232648" y="1256391"/>
                            <a:pt x="1228149" y="1256401"/>
                            <a:pt x="1215938" y="1278901"/>
                          </a:cubicBezTo>
                          <a:cubicBezTo>
                            <a:pt x="1201574" y="1294569"/>
                            <a:pt x="1177982" y="1300548"/>
                            <a:pt x="1162501" y="1318714"/>
                          </a:cubicBezTo>
                          <a:cubicBezTo>
                            <a:pt x="1162242" y="1319455"/>
                            <a:pt x="1161457" y="1319706"/>
                            <a:pt x="1160659" y="1320704"/>
                          </a:cubicBezTo>
                          <a:cubicBezTo>
                            <a:pt x="1159102" y="1330156"/>
                            <a:pt x="1143749" y="1347363"/>
                            <a:pt x="1142020" y="1358290"/>
                          </a:cubicBezTo>
                          <a:cubicBezTo>
                            <a:pt x="1141634" y="1359083"/>
                            <a:pt x="1141823" y="1360317"/>
                            <a:pt x="1141327" y="1361286"/>
                          </a:cubicBezTo>
                          <a:cubicBezTo>
                            <a:pt x="1138481" y="1385610"/>
                            <a:pt x="1149276" y="1405928"/>
                            <a:pt x="1144081" y="1434191"/>
                          </a:cubicBezTo>
                          <a:cubicBezTo>
                            <a:pt x="1143446" y="1445518"/>
                            <a:pt x="1139941" y="1452981"/>
                            <a:pt x="1139704" y="1459340"/>
                          </a:cubicBezTo>
                          <a:cubicBezTo>
                            <a:pt x="1133743" y="1453237"/>
                            <a:pt x="1131399" y="1440126"/>
                            <a:pt x="1123819" y="1433205"/>
                          </a:cubicBezTo>
                          <a:cubicBezTo>
                            <a:pt x="1121971" y="1420432"/>
                            <a:pt x="1119857" y="1409647"/>
                            <a:pt x="1119679" y="1395876"/>
                          </a:cubicBezTo>
                          <a:cubicBezTo>
                            <a:pt x="1118840" y="1394527"/>
                            <a:pt x="1117130" y="1392255"/>
                            <a:pt x="1115757" y="1390653"/>
                          </a:cubicBezTo>
                          <a:cubicBezTo>
                            <a:pt x="1092891" y="1388350"/>
                            <a:pt x="1088738" y="1381103"/>
                            <a:pt x="1065330" y="1373466"/>
                          </a:cubicBezTo>
                          <a:cubicBezTo>
                            <a:pt x="1048248" y="1375899"/>
                            <a:pt x="1034325" y="1369469"/>
                            <a:pt x="1024787" y="1373230"/>
                          </a:cubicBezTo>
                          <a:cubicBezTo>
                            <a:pt x="1022557" y="1374790"/>
                            <a:pt x="1020665" y="1375136"/>
                            <a:pt x="1019735" y="1376462"/>
                          </a:cubicBezTo>
                          <a:cubicBezTo>
                            <a:pt x="1018476" y="1381962"/>
                            <a:pt x="1012839" y="1386233"/>
                            <a:pt x="1011674" y="1393136"/>
                          </a:cubicBezTo>
                          <a:cubicBezTo>
                            <a:pt x="1003155" y="1385782"/>
                            <a:pt x="997357" y="1378688"/>
                            <a:pt x="992560" y="1376462"/>
                          </a:cubicBezTo>
                          <a:cubicBezTo>
                            <a:pt x="990442" y="1375817"/>
                            <a:pt x="989345" y="1375224"/>
                            <a:pt x="988183" y="1374964"/>
                          </a:cubicBezTo>
                          <a:cubicBezTo>
                            <a:pt x="975439" y="1382216"/>
                            <a:pt x="954842" y="1374014"/>
                            <a:pt x="934983" y="1382927"/>
                          </a:cubicBezTo>
                          <a:cubicBezTo>
                            <a:pt x="934493" y="1383370"/>
                            <a:pt x="932855" y="1383734"/>
                            <a:pt x="932211" y="1384168"/>
                          </a:cubicBezTo>
                          <a:cubicBezTo>
                            <a:pt x="920299" y="1399554"/>
                            <a:pt x="892130" y="1407600"/>
                            <a:pt x="882021" y="1424730"/>
                          </a:cubicBezTo>
                          <a:cubicBezTo>
                            <a:pt x="881418" y="1425985"/>
                            <a:pt x="880090" y="1426928"/>
                            <a:pt x="879941" y="1427982"/>
                          </a:cubicBezTo>
                          <a:cubicBezTo>
                            <a:pt x="876579" y="1456605"/>
                            <a:pt x="862019" y="1470134"/>
                            <a:pt x="864056" y="1485711"/>
                          </a:cubicBezTo>
                          <a:cubicBezTo>
                            <a:pt x="864242" y="1486604"/>
                            <a:pt x="863859" y="1487155"/>
                            <a:pt x="864056" y="1488194"/>
                          </a:cubicBezTo>
                          <a:cubicBezTo>
                            <a:pt x="865913" y="1510804"/>
                            <a:pt x="868150" y="1540243"/>
                            <a:pt x="871187" y="1558872"/>
                          </a:cubicBezTo>
                          <a:cubicBezTo>
                            <a:pt x="871343" y="1560076"/>
                            <a:pt x="872041" y="1560960"/>
                            <a:pt x="872117" y="1561868"/>
                          </a:cubicBezTo>
                          <a:cubicBezTo>
                            <a:pt x="885226" y="1580263"/>
                            <a:pt x="893021" y="1601671"/>
                            <a:pt x="908265" y="1614866"/>
                          </a:cubicBezTo>
                          <a:cubicBezTo>
                            <a:pt x="911534" y="1615816"/>
                            <a:pt x="912023" y="1616906"/>
                            <a:pt x="914721" y="1617113"/>
                          </a:cubicBezTo>
                          <a:cubicBezTo>
                            <a:pt x="927853" y="1611240"/>
                            <a:pt x="953586" y="1608399"/>
                            <a:pt x="963544" y="1598449"/>
                          </a:cubicBezTo>
                          <a:cubicBezTo>
                            <a:pt x="964492" y="1597734"/>
                            <a:pt x="965473" y="1596670"/>
                            <a:pt x="966535" y="1595709"/>
                          </a:cubicBezTo>
                          <a:cubicBezTo>
                            <a:pt x="969551" y="1587574"/>
                            <a:pt x="980102" y="1577373"/>
                            <a:pt x="986341" y="1559877"/>
                          </a:cubicBezTo>
                          <a:cubicBezTo>
                            <a:pt x="999348" y="1555722"/>
                            <a:pt x="1007652" y="1563189"/>
                            <a:pt x="1026866" y="1559877"/>
                          </a:cubicBezTo>
                          <a:cubicBezTo>
                            <a:pt x="1027158" y="1563733"/>
                            <a:pt x="1025385" y="1570121"/>
                            <a:pt x="1025024" y="1574305"/>
                          </a:cubicBezTo>
                          <a:cubicBezTo>
                            <a:pt x="1023618" y="1584982"/>
                            <a:pt x="1014756" y="1590563"/>
                            <a:pt x="1012130" y="1601188"/>
                          </a:cubicBezTo>
                          <a:cubicBezTo>
                            <a:pt x="1010918" y="1612695"/>
                            <a:pt x="1001921" y="1620945"/>
                            <a:pt x="999236" y="1640016"/>
                          </a:cubicBezTo>
                          <a:cubicBezTo>
                            <a:pt x="1001679" y="1642491"/>
                            <a:pt x="1001939" y="1645092"/>
                            <a:pt x="1004069" y="1648471"/>
                          </a:cubicBezTo>
                          <a:cubicBezTo>
                            <a:pt x="1020124" y="1648431"/>
                            <a:pt x="1031529" y="1652587"/>
                            <a:pt x="1048970" y="1654206"/>
                          </a:cubicBezTo>
                          <a:cubicBezTo>
                            <a:pt x="1059435" y="1654551"/>
                            <a:pt x="1065643" y="1660912"/>
                            <a:pt x="1077768" y="1664652"/>
                          </a:cubicBezTo>
                          <a:cubicBezTo>
                            <a:pt x="1072882" y="1680364"/>
                            <a:pt x="1068899" y="1686210"/>
                            <a:pt x="1065330" y="1698986"/>
                          </a:cubicBezTo>
                          <a:cubicBezTo>
                            <a:pt x="1065618" y="1700596"/>
                            <a:pt x="1065363" y="1702587"/>
                            <a:pt x="1065549" y="1703972"/>
                          </a:cubicBezTo>
                          <a:cubicBezTo>
                            <a:pt x="1077072" y="1718080"/>
                            <a:pt x="1079775" y="1736336"/>
                            <a:pt x="1088583" y="1755236"/>
                          </a:cubicBezTo>
                          <a:cubicBezTo>
                            <a:pt x="1089473" y="1756201"/>
                            <a:pt x="1090478" y="1756995"/>
                            <a:pt x="1091355" y="1757976"/>
                          </a:cubicBezTo>
                          <a:cubicBezTo>
                            <a:pt x="1101800" y="1759231"/>
                            <a:pt x="1115752" y="1771328"/>
                            <a:pt x="1122888" y="1775143"/>
                          </a:cubicBezTo>
                          <a:cubicBezTo>
                            <a:pt x="1124265" y="1774761"/>
                            <a:pt x="1126118" y="1775677"/>
                            <a:pt x="1127266" y="1775399"/>
                          </a:cubicBezTo>
                          <a:cubicBezTo>
                            <a:pt x="1138783" y="1768910"/>
                            <a:pt x="1150092" y="1769161"/>
                            <a:pt x="1156063" y="1765682"/>
                          </a:cubicBezTo>
                          <a:cubicBezTo>
                            <a:pt x="1171102" y="1773264"/>
                            <a:pt x="1172407" y="1783759"/>
                            <a:pt x="1182308" y="1788329"/>
                          </a:cubicBezTo>
                          <a:cubicBezTo>
                            <a:pt x="1186277" y="1786962"/>
                            <a:pt x="1188519" y="1786509"/>
                            <a:pt x="1191299" y="1785609"/>
                          </a:cubicBezTo>
                          <a:cubicBezTo>
                            <a:pt x="1192497" y="1784387"/>
                            <a:pt x="1197907" y="1763670"/>
                            <a:pt x="1201202" y="1753739"/>
                          </a:cubicBezTo>
                          <a:cubicBezTo>
                            <a:pt x="1203693" y="1745650"/>
                            <a:pt x="1235276" y="1741367"/>
                            <a:pt x="1257393" y="1732098"/>
                          </a:cubicBezTo>
                          <a:cubicBezTo>
                            <a:pt x="1277822" y="1726783"/>
                            <a:pt x="1293985" y="1735854"/>
                            <a:pt x="1307584" y="1730600"/>
                          </a:cubicBezTo>
                          <a:cubicBezTo>
                            <a:pt x="1329651" y="1732353"/>
                            <a:pt x="1341576" y="1741908"/>
                            <a:pt x="1353653" y="1743036"/>
                          </a:cubicBezTo>
                          <a:cubicBezTo>
                            <a:pt x="1371369" y="1743440"/>
                            <a:pt x="1385452" y="1746777"/>
                            <a:pt x="1396949" y="1747530"/>
                          </a:cubicBezTo>
                          <a:cubicBezTo>
                            <a:pt x="1409161" y="1754630"/>
                            <a:pt x="1414404" y="1761142"/>
                            <a:pt x="1432641" y="1769664"/>
                          </a:cubicBezTo>
                          <a:cubicBezTo>
                            <a:pt x="1456064" y="1786130"/>
                            <a:pt x="1458415" y="1804351"/>
                            <a:pt x="1473859" y="1812729"/>
                          </a:cubicBezTo>
                          <a:cubicBezTo>
                            <a:pt x="1475413" y="1813009"/>
                            <a:pt x="1476097" y="1814371"/>
                            <a:pt x="1477305" y="1814463"/>
                          </a:cubicBezTo>
                          <a:cubicBezTo>
                            <a:pt x="1489413" y="1815647"/>
                            <a:pt x="1501827" y="1820842"/>
                            <a:pt x="1516918" y="1818957"/>
                          </a:cubicBezTo>
                          <a:cubicBezTo>
                            <a:pt x="1534340" y="1820121"/>
                            <a:pt x="1559763" y="1841312"/>
                            <a:pt x="1576337" y="1840105"/>
                          </a:cubicBezTo>
                          <a:cubicBezTo>
                            <a:pt x="1588668" y="1854052"/>
                            <a:pt x="1592431" y="1866161"/>
                            <a:pt x="1602126" y="1879681"/>
                          </a:cubicBezTo>
                          <a:cubicBezTo>
                            <a:pt x="1614724" y="1893654"/>
                            <a:pt x="1614161" y="1915376"/>
                            <a:pt x="1623555" y="1933429"/>
                          </a:cubicBezTo>
                          <a:cubicBezTo>
                            <a:pt x="1624670" y="1934025"/>
                            <a:pt x="1625528" y="1936261"/>
                            <a:pt x="1626546" y="1936917"/>
                          </a:cubicBezTo>
                          <a:cubicBezTo>
                            <a:pt x="1645684" y="1943262"/>
                            <a:pt x="1653805" y="1951800"/>
                            <a:pt x="1668220" y="1955582"/>
                          </a:cubicBezTo>
                          <a:cubicBezTo>
                            <a:pt x="1685949" y="1962197"/>
                            <a:pt x="1691054" y="1968743"/>
                            <a:pt x="1705772" y="1971251"/>
                          </a:cubicBezTo>
                          <a:cubicBezTo>
                            <a:pt x="1721888" y="1974156"/>
                            <a:pt x="1732941" y="1976806"/>
                            <a:pt x="1740770" y="1977735"/>
                          </a:cubicBezTo>
                          <a:cubicBezTo>
                            <a:pt x="1765224" y="1981657"/>
                            <a:pt x="1782271" y="1998980"/>
                            <a:pt x="1799259" y="2002372"/>
                          </a:cubicBezTo>
                          <a:cubicBezTo>
                            <a:pt x="1835673" y="2017517"/>
                            <a:pt x="1843721" y="2023423"/>
                            <a:pt x="1845547" y="2024762"/>
                          </a:cubicBezTo>
                          <a:cubicBezTo>
                            <a:pt x="1845337" y="2025119"/>
                            <a:pt x="1845275" y="2025408"/>
                            <a:pt x="1845091" y="2025767"/>
                          </a:cubicBezTo>
                          <a:cubicBezTo>
                            <a:pt x="1854681" y="2038906"/>
                            <a:pt x="1858252" y="2053208"/>
                            <a:pt x="1862362" y="2060101"/>
                          </a:cubicBezTo>
                          <a:cubicBezTo>
                            <a:pt x="1858003" y="2072114"/>
                            <a:pt x="1846982" y="2087186"/>
                            <a:pt x="1844398" y="2095203"/>
                          </a:cubicBezTo>
                          <a:cubicBezTo>
                            <a:pt x="1833371" y="2117259"/>
                            <a:pt x="1822702" y="2116367"/>
                            <a:pt x="1811241" y="2140239"/>
                          </a:cubicBezTo>
                          <a:cubicBezTo>
                            <a:pt x="1811066" y="2141392"/>
                            <a:pt x="1810319" y="2141500"/>
                            <a:pt x="1810092" y="2142723"/>
                          </a:cubicBezTo>
                          <a:cubicBezTo>
                            <a:pt x="1807865" y="2152355"/>
                            <a:pt x="1804259" y="2167642"/>
                            <a:pt x="1802943" y="2181294"/>
                          </a:cubicBezTo>
                          <a:cubicBezTo>
                            <a:pt x="1800607" y="2202457"/>
                            <a:pt x="1791615" y="2219864"/>
                            <a:pt x="1787058" y="2244009"/>
                          </a:cubicBezTo>
                          <a:cubicBezTo>
                            <a:pt x="1783811" y="2265347"/>
                            <a:pt x="1777570" y="2291107"/>
                            <a:pt x="1777392" y="2315692"/>
                          </a:cubicBezTo>
                          <a:cubicBezTo>
                            <a:pt x="1768810" y="2322477"/>
                            <a:pt x="1764274" y="2323609"/>
                            <a:pt x="1755506" y="2329626"/>
                          </a:cubicBezTo>
                          <a:cubicBezTo>
                            <a:pt x="1743514" y="2340698"/>
                            <a:pt x="1717408" y="2347762"/>
                            <a:pt x="1705990" y="2358008"/>
                          </a:cubicBezTo>
                          <a:cubicBezTo>
                            <a:pt x="1684738" y="2376310"/>
                            <a:pt x="1668009" y="2380311"/>
                            <a:pt x="1659940" y="2392105"/>
                          </a:cubicBezTo>
                          <a:cubicBezTo>
                            <a:pt x="1659523" y="2393737"/>
                            <a:pt x="1658566" y="2394419"/>
                            <a:pt x="1657624" y="2396323"/>
                          </a:cubicBezTo>
                          <a:cubicBezTo>
                            <a:pt x="1654973" y="2415190"/>
                            <a:pt x="1652804" y="2432549"/>
                            <a:pt x="1649106" y="2449085"/>
                          </a:cubicBezTo>
                          <a:cubicBezTo>
                            <a:pt x="1646843" y="2461353"/>
                            <a:pt x="1631648" y="2474958"/>
                            <a:pt x="1624923" y="2487163"/>
                          </a:cubicBezTo>
                          <a:cubicBezTo>
                            <a:pt x="1614626" y="2507356"/>
                            <a:pt x="1607983" y="2511551"/>
                            <a:pt x="1599135" y="2534702"/>
                          </a:cubicBezTo>
                          <a:cubicBezTo>
                            <a:pt x="1590566" y="2547392"/>
                            <a:pt x="1584157" y="2549861"/>
                            <a:pt x="1572197" y="2562828"/>
                          </a:cubicBezTo>
                          <a:cubicBezTo>
                            <a:pt x="1558910" y="2562138"/>
                            <a:pt x="1543296" y="2552210"/>
                            <a:pt x="1526128" y="2554116"/>
                          </a:cubicBezTo>
                          <a:cubicBezTo>
                            <a:pt x="1524001" y="2557537"/>
                            <a:pt x="1521416" y="2557403"/>
                            <a:pt x="1519453" y="2560837"/>
                          </a:cubicBezTo>
                          <a:cubicBezTo>
                            <a:pt x="1519650" y="2567534"/>
                            <a:pt x="1521636" y="2573356"/>
                            <a:pt x="1520839" y="2579738"/>
                          </a:cubicBezTo>
                          <a:cubicBezTo>
                            <a:pt x="1523432" y="2587622"/>
                            <a:pt x="1522631" y="2596582"/>
                            <a:pt x="1523830" y="2603882"/>
                          </a:cubicBezTo>
                          <a:cubicBezTo>
                            <a:pt x="1523918" y="2615240"/>
                            <a:pt x="1521366" y="2629658"/>
                            <a:pt x="1523830" y="2641212"/>
                          </a:cubicBezTo>
                          <a:cubicBezTo>
                            <a:pt x="1517678" y="2645485"/>
                            <a:pt x="1502114" y="2643816"/>
                            <a:pt x="1493428" y="2649174"/>
                          </a:cubicBezTo>
                          <a:cubicBezTo>
                            <a:pt x="1479485" y="2657307"/>
                            <a:pt x="1467142" y="2654297"/>
                            <a:pt x="1458885" y="2660133"/>
                          </a:cubicBezTo>
                          <a:cubicBezTo>
                            <a:pt x="1457454" y="2663370"/>
                            <a:pt x="1455533" y="2664332"/>
                            <a:pt x="1454745" y="2666105"/>
                          </a:cubicBezTo>
                          <a:cubicBezTo>
                            <a:pt x="1455319" y="2669806"/>
                            <a:pt x="1453976" y="2671667"/>
                            <a:pt x="1454745" y="2676551"/>
                          </a:cubicBezTo>
                          <a:cubicBezTo>
                            <a:pt x="1454368" y="2683026"/>
                            <a:pt x="1453748" y="2693201"/>
                            <a:pt x="1453596" y="2700951"/>
                          </a:cubicBezTo>
                          <a:cubicBezTo>
                            <a:pt x="1448091" y="2702158"/>
                            <a:pt x="1442031" y="2698486"/>
                            <a:pt x="1433790" y="2698448"/>
                          </a:cubicBezTo>
                          <a:cubicBezTo>
                            <a:pt x="1431060" y="2701935"/>
                            <a:pt x="1428271" y="2702508"/>
                            <a:pt x="1427334" y="2704420"/>
                          </a:cubicBezTo>
                          <a:cubicBezTo>
                            <a:pt x="1427029" y="2711173"/>
                            <a:pt x="1425089" y="2718562"/>
                            <a:pt x="1425966" y="2726080"/>
                          </a:cubicBezTo>
                          <a:cubicBezTo>
                            <a:pt x="1426179" y="2727086"/>
                            <a:pt x="1426197" y="2728011"/>
                            <a:pt x="1426422" y="2729056"/>
                          </a:cubicBezTo>
                          <a:cubicBezTo>
                            <a:pt x="1431319" y="2734407"/>
                            <a:pt x="1430144" y="2745513"/>
                            <a:pt x="1435869" y="2752215"/>
                          </a:cubicBezTo>
                          <a:cubicBezTo>
                            <a:pt x="1437476" y="2765658"/>
                            <a:pt x="1430963" y="2780482"/>
                            <a:pt x="1429413" y="2791279"/>
                          </a:cubicBezTo>
                          <a:cubicBezTo>
                            <a:pt x="1426576" y="2793844"/>
                            <a:pt x="1421628" y="2795377"/>
                            <a:pt x="1416975" y="2800739"/>
                          </a:cubicBezTo>
                          <a:cubicBezTo>
                            <a:pt x="1416420" y="2801578"/>
                            <a:pt x="1415531" y="2802130"/>
                            <a:pt x="1415132" y="2802986"/>
                          </a:cubicBezTo>
                          <a:cubicBezTo>
                            <a:pt x="1412029" y="2814505"/>
                            <a:pt x="1403819" y="2823080"/>
                            <a:pt x="1399247" y="2835822"/>
                          </a:cubicBezTo>
                          <a:cubicBezTo>
                            <a:pt x="1399529" y="2838455"/>
                            <a:pt x="1400426" y="2840283"/>
                            <a:pt x="1401089" y="2843548"/>
                          </a:cubicBezTo>
                          <a:cubicBezTo>
                            <a:pt x="1408507" y="2848364"/>
                            <a:pt x="1415137" y="2859547"/>
                            <a:pt x="1428027" y="2864460"/>
                          </a:cubicBezTo>
                          <a:cubicBezTo>
                            <a:pt x="1427221" y="2872144"/>
                            <a:pt x="1423591" y="2874750"/>
                            <a:pt x="1423650" y="2879636"/>
                          </a:cubicBezTo>
                          <a:cubicBezTo>
                            <a:pt x="1422822" y="2881628"/>
                            <a:pt x="1419022" y="2887476"/>
                            <a:pt x="1402931" y="2906756"/>
                          </a:cubicBezTo>
                          <a:cubicBezTo>
                            <a:pt x="1394076" y="2917545"/>
                            <a:pt x="1389193" y="2928046"/>
                            <a:pt x="1393028" y="2937857"/>
                          </a:cubicBezTo>
                          <a:cubicBezTo>
                            <a:pt x="1394615" y="2943038"/>
                            <a:pt x="1398387" y="2948567"/>
                            <a:pt x="1404317" y="2953290"/>
                          </a:cubicBezTo>
                          <a:cubicBezTo>
                            <a:pt x="1419550" y="2975063"/>
                            <a:pt x="1412779" y="2983576"/>
                            <a:pt x="1425036" y="3008555"/>
                          </a:cubicBezTo>
                          <a:cubicBezTo>
                            <a:pt x="1425934" y="3009485"/>
                            <a:pt x="1426634" y="3010894"/>
                            <a:pt x="1427571" y="3011787"/>
                          </a:cubicBezTo>
                          <a:cubicBezTo>
                            <a:pt x="1441806" y="3017758"/>
                            <a:pt x="1458357" y="3035742"/>
                            <a:pt x="1480315" y="3042396"/>
                          </a:cubicBezTo>
                          <a:cubicBezTo>
                            <a:pt x="1476860" y="3050124"/>
                            <a:pt x="1468265" y="3054282"/>
                            <a:pt x="1463499" y="3063800"/>
                          </a:cubicBezTo>
                          <a:cubicBezTo>
                            <a:pt x="1450803" y="3065041"/>
                            <a:pt x="1435335" y="3059930"/>
                            <a:pt x="1413290" y="3063800"/>
                          </a:cubicBezTo>
                          <a:cubicBezTo>
                            <a:pt x="1404050" y="3061026"/>
                            <a:pt x="1400061" y="3050727"/>
                            <a:pt x="1384055" y="3043145"/>
                          </a:cubicBezTo>
                          <a:cubicBezTo>
                            <a:pt x="1361085" y="3016659"/>
                            <a:pt x="1363083" y="3009057"/>
                            <a:pt x="1342819" y="2978675"/>
                          </a:cubicBezTo>
                          <a:cubicBezTo>
                            <a:pt x="1329460" y="2955013"/>
                            <a:pt x="1335548" y="2925182"/>
                            <a:pt x="1320952" y="2906007"/>
                          </a:cubicBezTo>
                          <a:cubicBezTo>
                            <a:pt x="1318588" y="2890888"/>
                            <a:pt x="1319365" y="2883964"/>
                            <a:pt x="1315189" y="2870175"/>
                          </a:cubicBezTo>
                          <a:cubicBezTo>
                            <a:pt x="1308438" y="2860744"/>
                            <a:pt x="1299413" y="2839883"/>
                            <a:pt x="1291698" y="2830362"/>
                          </a:cubicBezTo>
                          <a:cubicBezTo>
                            <a:pt x="1295851" y="2792763"/>
                            <a:pt x="1320831" y="2780563"/>
                            <a:pt x="1323487" y="2750973"/>
                          </a:cubicBezTo>
                          <a:cubicBezTo>
                            <a:pt x="1322476" y="2748994"/>
                            <a:pt x="1322430" y="2744880"/>
                            <a:pt x="1321408" y="2743503"/>
                          </a:cubicBezTo>
                          <a:cubicBezTo>
                            <a:pt x="1312663" y="2739188"/>
                            <a:pt x="1310382" y="2733235"/>
                            <a:pt x="1299304" y="2726336"/>
                          </a:cubicBezTo>
                          <a:cubicBezTo>
                            <a:pt x="1292686" y="2712974"/>
                            <a:pt x="1300487" y="2697955"/>
                            <a:pt x="1295145" y="2671071"/>
                          </a:cubicBezTo>
                          <a:cubicBezTo>
                            <a:pt x="1295784" y="2654465"/>
                            <a:pt x="1296115" y="2638039"/>
                            <a:pt x="1296531" y="2623552"/>
                          </a:cubicBezTo>
                          <a:cubicBezTo>
                            <a:pt x="1296598" y="2596020"/>
                            <a:pt x="1309501" y="2592357"/>
                            <a:pt x="1310812" y="2562079"/>
                          </a:cubicBezTo>
                          <a:cubicBezTo>
                            <a:pt x="1310978" y="2561488"/>
                            <a:pt x="1310850" y="2560806"/>
                            <a:pt x="1311049" y="2560088"/>
                          </a:cubicBezTo>
                          <a:cubicBezTo>
                            <a:pt x="1312802" y="2548243"/>
                            <a:pt x="1307150" y="2530970"/>
                            <a:pt x="1308058" y="2520512"/>
                          </a:cubicBezTo>
                          <a:cubicBezTo>
                            <a:pt x="1301077" y="2496453"/>
                            <a:pt x="1319064" y="2465160"/>
                            <a:pt x="1312435" y="2442127"/>
                          </a:cubicBezTo>
                          <a:cubicBezTo>
                            <a:pt x="1310778" y="2424042"/>
                            <a:pt x="1315009" y="2381910"/>
                            <a:pt x="1308058" y="2365714"/>
                          </a:cubicBezTo>
                          <a:cubicBezTo>
                            <a:pt x="1302261" y="2341237"/>
                            <a:pt x="1312363" y="2293213"/>
                            <a:pt x="1299304" y="2272390"/>
                          </a:cubicBezTo>
                          <a:cubicBezTo>
                            <a:pt x="1298847" y="2271425"/>
                            <a:pt x="1298695" y="2270271"/>
                            <a:pt x="1298373" y="2269158"/>
                          </a:cubicBezTo>
                          <a:cubicBezTo>
                            <a:pt x="1287444" y="2256075"/>
                            <a:pt x="1286677" y="2250076"/>
                            <a:pt x="1275357" y="2235061"/>
                          </a:cubicBezTo>
                          <a:cubicBezTo>
                            <a:pt x="1265638" y="2229527"/>
                            <a:pt x="1248505" y="2216935"/>
                            <a:pt x="1238736" y="2212415"/>
                          </a:cubicBezTo>
                          <a:cubicBezTo>
                            <a:pt x="1219980" y="2192120"/>
                            <a:pt x="1214407" y="2162933"/>
                            <a:pt x="1200728" y="2148458"/>
                          </a:cubicBezTo>
                          <a:cubicBezTo>
                            <a:pt x="1176937" y="2124027"/>
                            <a:pt x="1179513" y="2108018"/>
                            <a:pt x="1161352" y="2083752"/>
                          </a:cubicBezTo>
                          <a:cubicBezTo>
                            <a:pt x="1142961" y="2072415"/>
                            <a:pt x="1131212" y="2047371"/>
                            <a:pt x="1119204" y="2035464"/>
                          </a:cubicBezTo>
                          <a:cubicBezTo>
                            <a:pt x="1120485" y="2030444"/>
                            <a:pt x="1125388" y="2025183"/>
                            <a:pt x="1126591" y="2015814"/>
                          </a:cubicBezTo>
                          <a:cubicBezTo>
                            <a:pt x="1123892" y="2002408"/>
                            <a:pt x="1131018" y="1992673"/>
                            <a:pt x="1131187" y="1971507"/>
                          </a:cubicBezTo>
                          <a:cubicBezTo>
                            <a:pt x="1132274" y="1955214"/>
                            <a:pt x="1143078" y="1947000"/>
                            <a:pt x="1145011" y="1928206"/>
                          </a:cubicBezTo>
                          <a:cubicBezTo>
                            <a:pt x="1149533" y="1915725"/>
                            <a:pt x="1159599" y="1911330"/>
                            <a:pt x="1171711" y="1893103"/>
                          </a:cubicBezTo>
                          <a:cubicBezTo>
                            <a:pt x="1172079" y="1891942"/>
                            <a:pt x="1172516" y="1891172"/>
                            <a:pt x="1173097" y="1889871"/>
                          </a:cubicBezTo>
                          <a:cubicBezTo>
                            <a:pt x="1170819" y="1871484"/>
                            <a:pt x="1176009" y="1844437"/>
                            <a:pt x="1178861" y="1821440"/>
                          </a:cubicBezTo>
                          <a:cubicBezTo>
                            <a:pt x="1178259" y="1819729"/>
                            <a:pt x="1177589" y="1818113"/>
                            <a:pt x="1177474" y="1816710"/>
                          </a:cubicBezTo>
                          <a:cubicBezTo>
                            <a:pt x="1166252" y="1803419"/>
                            <a:pt x="1155102" y="1787993"/>
                            <a:pt x="1148458" y="1781115"/>
                          </a:cubicBezTo>
                          <a:cubicBezTo>
                            <a:pt x="1146259" y="1781594"/>
                            <a:pt x="1143532" y="1779911"/>
                            <a:pt x="1140397" y="1780622"/>
                          </a:cubicBezTo>
                          <a:cubicBezTo>
                            <a:pt x="1133551" y="1790485"/>
                            <a:pt x="1123951" y="1794043"/>
                            <a:pt x="1120372" y="1799543"/>
                          </a:cubicBezTo>
                          <a:cubicBezTo>
                            <a:pt x="1105997" y="1797198"/>
                            <a:pt x="1090608" y="1781732"/>
                            <a:pt x="1078680" y="1775636"/>
                          </a:cubicBezTo>
                          <a:cubicBezTo>
                            <a:pt x="1048626" y="1754715"/>
                            <a:pt x="1042087" y="1721826"/>
                            <a:pt x="1017656" y="1701726"/>
                          </a:cubicBezTo>
                          <a:cubicBezTo>
                            <a:pt x="1016332" y="1701352"/>
                            <a:pt x="1015672" y="1700247"/>
                            <a:pt x="1014428" y="1699991"/>
                          </a:cubicBezTo>
                          <a:cubicBezTo>
                            <a:pt x="999581" y="1698939"/>
                            <a:pt x="974525" y="1686909"/>
                            <a:pt x="962614" y="1687791"/>
                          </a:cubicBezTo>
                          <a:cubicBezTo>
                            <a:pt x="947398" y="1678760"/>
                            <a:pt x="927969" y="1655633"/>
                            <a:pt x="916326" y="1648215"/>
                          </a:cubicBezTo>
                          <a:cubicBezTo>
                            <a:pt x="913070" y="1648501"/>
                            <a:pt x="911305" y="1647619"/>
                            <a:pt x="909651" y="1647978"/>
                          </a:cubicBezTo>
                          <a:cubicBezTo>
                            <a:pt x="907265" y="1650487"/>
                            <a:pt x="901015" y="1653836"/>
                            <a:pt x="896520" y="1656926"/>
                          </a:cubicBezTo>
                          <a:cubicBezTo>
                            <a:pt x="883080" y="1652252"/>
                            <a:pt x="863549" y="1631739"/>
                            <a:pt x="846785" y="1628564"/>
                          </a:cubicBezTo>
                          <a:cubicBezTo>
                            <a:pt x="822757" y="1624238"/>
                            <a:pt x="798858" y="1612909"/>
                            <a:pt x="776314" y="1605662"/>
                          </a:cubicBezTo>
                          <a:cubicBezTo>
                            <a:pt x="761454" y="1594384"/>
                            <a:pt x="755544" y="1580550"/>
                            <a:pt x="748683" y="1572826"/>
                          </a:cubicBezTo>
                          <a:cubicBezTo>
                            <a:pt x="750322" y="1555561"/>
                            <a:pt x="747176" y="1543075"/>
                            <a:pt x="745911" y="1530018"/>
                          </a:cubicBezTo>
                          <a:cubicBezTo>
                            <a:pt x="745883" y="1529193"/>
                            <a:pt x="745236" y="1528212"/>
                            <a:pt x="745218" y="1527278"/>
                          </a:cubicBezTo>
                          <a:cubicBezTo>
                            <a:pt x="729711" y="1505014"/>
                            <a:pt x="729872" y="1481665"/>
                            <a:pt x="707685" y="1457349"/>
                          </a:cubicBezTo>
                          <a:cubicBezTo>
                            <a:pt x="686248" y="1442613"/>
                            <a:pt x="683504" y="1432388"/>
                            <a:pt x="667616" y="1416275"/>
                          </a:cubicBezTo>
                          <a:cubicBezTo>
                            <a:pt x="655677" y="1395613"/>
                            <a:pt x="664636" y="1377605"/>
                            <a:pt x="652187" y="1354801"/>
                          </a:cubicBezTo>
                          <a:cubicBezTo>
                            <a:pt x="643754" y="1348349"/>
                            <a:pt x="640128" y="1334387"/>
                            <a:pt x="625231" y="1319719"/>
                          </a:cubicBezTo>
                          <a:cubicBezTo>
                            <a:pt x="622758" y="1321667"/>
                            <a:pt x="617836" y="1322473"/>
                            <a:pt x="615109" y="1324449"/>
                          </a:cubicBezTo>
                          <a:cubicBezTo>
                            <a:pt x="621067" y="1360643"/>
                            <a:pt x="617885" y="1390355"/>
                            <a:pt x="626617" y="1413043"/>
                          </a:cubicBezTo>
                          <a:cubicBezTo>
                            <a:pt x="627002" y="1413959"/>
                            <a:pt x="627480" y="1415245"/>
                            <a:pt x="627766" y="1416275"/>
                          </a:cubicBezTo>
                          <a:cubicBezTo>
                            <a:pt x="636913" y="1424979"/>
                            <a:pt x="643798" y="1445476"/>
                            <a:pt x="654248" y="1452363"/>
                          </a:cubicBezTo>
                          <a:cubicBezTo>
                            <a:pt x="655360" y="1465279"/>
                            <a:pt x="659369" y="1479562"/>
                            <a:pt x="660941" y="1492432"/>
                          </a:cubicBezTo>
                          <a:lnTo>
                            <a:pt x="660941" y="1492432"/>
                          </a:lnTo>
                          <a:cubicBezTo>
                            <a:pt x="647180" y="1482082"/>
                            <a:pt x="642400" y="1468132"/>
                            <a:pt x="628915" y="1455851"/>
                          </a:cubicBezTo>
                          <a:cubicBezTo>
                            <a:pt x="607881" y="1423334"/>
                            <a:pt x="611571" y="1387581"/>
                            <a:pt x="603127" y="1357541"/>
                          </a:cubicBezTo>
                          <a:cubicBezTo>
                            <a:pt x="594419" y="1333219"/>
                            <a:pt x="593918" y="1303942"/>
                            <a:pt x="580110" y="1289110"/>
                          </a:cubicBezTo>
                          <a:cubicBezTo>
                            <a:pt x="579207" y="1288414"/>
                            <a:pt x="579201" y="1287054"/>
                            <a:pt x="578031" y="1285878"/>
                          </a:cubicBezTo>
                          <a:cubicBezTo>
                            <a:pt x="567743" y="1281802"/>
                            <a:pt x="563386" y="1271470"/>
                            <a:pt x="547392" y="1263232"/>
                          </a:cubicBezTo>
                          <a:cubicBezTo>
                            <a:pt x="540374" y="1253151"/>
                            <a:pt x="526421" y="1221907"/>
                            <a:pt x="517226" y="1211219"/>
                          </a:cubicBezTo>
                          <a:cubicBezTo>
                            <a:pt x="508817" y="1191243"/>
                            <a:pt x="522862" y="1147736"/>
                            <a:pt x="511481" y="1125345"/>
                          </a:cubicBezTo>
                          <a:cubicBezTo>
                            <a:pt x="510272" y="1102812"/>
                            <a:pt x="513495" y="1070007"/>
                            <a:pt x="519998" y="1040989"/>
                          </a:cubicBezTo>
                          <a:cubicBezTo>
                            <a:pt x="528332" y="1017624"/>
                            <a:pt x="538244" y="1005292"/>
                            <a:pt x="542559" y="992445"/>
                          </a:cubicBezTo>
                          <a:cubicBezTo>
                            <a:pt x="543141" y="973304"/>
                            <a:pt x="540434" y="956526"/>
                            <a:pt x="547392" y="938697"/>
                          </a:cubicBezTo>
                          <a:cubicBezTo>
                            <a:pt x="547202" y="937654"/>
                            <a:pt x="546800" y="936706"/>
                            <a:pt x="546936" y="935701"/>
                          </a:cubicBezTo>
                          <a:cubicBezTo>
                            <a:pt x="528783" y="903295"/>
                            <a:pt x="539429" y="894033"/>
                            <a:pt x="516314" y="862797"/>
                          </a:cubicBezTo>
                          <a:cubicBezTo>
                            <a:pt x="518124" y="857074"/>
                            <a:pt x="518232" y="850234"/>
                            <a:pt x="518849" y="844368"/>
                          </a:cubicBezTo>
                          <a:cubicBezTo>
                            <a:pt x="538296" y="853614"/>
                            <a:pt x="544042" y="867436"/>
                            <a:pt x="554778" y="868768"/>
                          </a:cubicBezTo>
                          <a:cubicBezTo>
                            <a:pt x="557625" y="866113"/>
                            <a:pt x="560632" y="864900"/>
                            <a:pt x="563058" y="861299"/>
                          </a:cubicBezTo>
                          <a:cubicBezTo>
                            <a:pt x="547758" y="833728"/>
                            <a:pt x="549825" y="813945"/>
                            <a:pt x="540261" y="802821"/>
                          </a:cubicBezTo>
                          <a:cubicBezTo>
                            <a:pt x="538652" y="773233"/>
                            <a:pt x="530101" y="746060"/>
                            <a:pt x="527366" y="716711"/>
                          </a:cubicBezTo>
                          <a:cubicBezTo>
                            <a:pt x="524499" y="715728"/>
                            <a:pt x="520870" y="713422"/>
                            <a:pt x="518156" y="712966"/>
                          </a:cubicBezTo>
                          <a:cubicBezTo>
                            <a:pt x="508759" y="722888"/>
                            <a:pt x="503119" y="724955"/>
                            <a:pt x="497894" y="731394"/>
                          </a:cubicBezTo>
                          <a:cubicBezTo>
                            <a:pt x="497366" y="732416"/>
                            <a:pt x="497028" y="733444"/>
                            <a:pt x="496271" y="734370"/>
                          </a:cubicBezTo>
                          <a:cubicBezTo>
                            <a:pt x="493931" y="754058"/>
                            <a:pt x="483535" y="760459"/>
                            <a:pt x="483614" y="777179"/>
                          </a:cubicBezTo>
                          <a:cubicBezTo>
                            <a:pt x="479933" y="773230"/>
                            <a:pt x="480114" y="765899"/>
                            <a:pt x="476009" y="757529"/>
                          </a:cubicBezTo>
                          <a:cubicBezTo>
                            <a:pt x="476120" y="740003"/>
                            <a:pt x="485462" y="738347"/>
                            <a:pt x="485675" y="718938"/>
                          </a:cubicBezTo>
                          <a:cubicBezTo>
                            <a:pt x="486588" y="697221"/>
                            <a:pt x="493287" y="680360"/>
                            <a:pt x="497201" y="659711"/>
                          </a:cubicBezTo>
                          <a:cubicBezTo>
                            <a:pt x="497110" y="659035"/>
                            <a:pt x="497286" y="658203"/>
                            <a:pt x="497201" y="657464"/>
                          </a:cubicBezTo>
                          <a:cubicBezTo>
                            <a:pt x="483669" y="621005"/>
                            <a:pt x="494125" y="611415"/>
                            <a:pt x="484307" y="578075"/>
                          </a:cubicBezTo>
                          <a:cubicBezTo>
                            <a:pt x="471235" y="566933"/>
                            <a:pt x="470177" y="534118"/>
                            <a:pt x="456439" y="521844"/>
                          </a:cubicBezTo>
                          <a:cubicBezTo>
                            <a:pt x="455361" y="521205"/>
                            <a:pt x="455147" y="520312"/>
                            <a:pt x="454141" y="519597"/>
                          </a:cubicBezTo>
                          <a:cubicBezTo>
                            <a:pt x="388395" y="478442"/>
                            <a:pt x="369765" y="469729"/>
                            <a:pt x="363189" y="468452"/>
                          </a:cubicBezTo>
                          <a:cubicBezTo>
                            <a:pt x="360838" y="468676"/>
                            <a:pt x="359829" y="469467"/>
                            <a:pt x="359250" y="471073"/>
                          </a:cubicBezTo>
                          <a:cubicBezTo>
                            <a:pt x="356762" y="479271"/>
                            <a:pt x="333686" y="481303"/>
                            <a:pt x="316190" y="487747"/>
                          </a:cubicBezTo>
                          <a:cubicBezTo>
                            <a:pt x="306129" y="491622"/>
                            <a:pt x="298185" y="490079"/>
                            <a:pt x="293848" y="492714"/>
                          </a:cubicBezTo>
                          <a:cubicBezTo>
                            <a:pt x="299706" y="477009"/>
                            <a:pt x="309551" y="473415"/>
                            <a:pt x="315497" y="450161"/>
                          </a:cubicBezTo>
                          <a:cubicBezTo>
                            <a:pt x="312237" y="448704"/>
                            <a:pt x="309738" y="443481"/>
                            <a:pt x="306980" y="442199"/>
                          </a:cubicBezTo>
                          <a:cubicBezTo>
                            <a:pt x="295538" y="453158"/>
                            <a:pt x="279373" y="461232"/>
                            <a:pt x="262078" y="476789"/>
                          </a:cubicBezTo>
                          <a:cubicBezTo>
                            <a:pt x="254971" y="488430"/>
                            <a:pt x="229856" y="499355"/>
                            <a:pt x="225456" y="511635"/>
                          </a:cubicBezTo>
                          <a:cubicBezTo>
                            <a:pt x="205204" y="537361"/>
                            <a:pt x="199138" y="537912"/>
                            <a:pt x="184695" y="563155"/>
                          </a:cubicBezTo>
                          <a:cubicBezTo>
                            <a:pt x="147031" y="586023"/>
                            <a:pt x="109696" y="582998"/>
                            <a:pt x="80137" y="608940"/>
                          </a:cubicBezTo>
                          <a:cubicBezTo>
                            <a:pt x="69128" y="613934"/>
                            <a:pt x="55868" y="609486"/>
                            <a:pt x="38919" y="616154"/>
                          </a:cubicBezTo>
                          <a:cubicBezTo>
                            <a:pt x="42714" y="613934"/>
                            <a:pt x="50154" y="612847"/>
                            <a:pt x="57121" y="606457"/>
                          </a:cubicBezTo>
                          <a:cubicBezTo>
                            <a:pt x="158601" y="546072"/>
                            <a:pt x="159767" y="539962"/>
                            <a:pt x="160511" y="537020"/>
                          </a:cubicBezTo>
                          <a:cubicBezTo>
                            <a:pt x="161073" y="529071"/>
                            <a:pt x="171753" y="517322"/>
                            <a:pt x="181229" y="503672"/>
                          </a:cubicBezTo>
                          <a:cubicBezTo>
                            <a:pt x="180967" y="500931"/>
                            <a:pt x="180320" y="497726"/>
                            <a:pt x="180318" y="495217"/>
                          </a:cubicBezTo>
                          <a:cubicBezTo>
                            <a:pt x="163093" y="482148"/>
                            <a:pt x="161711" y="475685"/>
                            <a:pt x="146231" y="464608"/>
                          </a:cubicBezTo>
                          <a:cubicBezTo>
                            <a:pt x="139962" y="460047"/>
                            <a:pt x="136693" y="450241"/>
                            <a:pt x="125513" y="440957"/>
                          </a:cubicBezTo>
                          <a:cubicBezTo>
                            <a:pt x="121432" y="429686"/>
                            <a:pt x="121122" y="411389"/>
                            <a:pt x="116521" y="403135"/>
                          </a:cubicBezTo>
                          <a:cubicBezTo>
                            <a:pt x="120200" y="392012"/>
                            <a:pt x="134945" y="374338"/>
                            <a:pt x="140468" y="362573"/>
                          </a:cubicBezTo>
                          <a:cubicBezTo>
                            <a:pt x="143014" y="348620"/>
                            <a:pt x="161118" y="334700"/>
                            <a:pt x="174791" y="316019"/>
                          </a:cubicBezTo>
                          <a:cubicBezTo>
                            <a:pt x="185015" y="307805"/>
                            <a:pt x="211458" y="313657"/>
                            <a:pt x="226605" y="304824"/>
                          </a:cubicBezTo>
                          <a:cubicBezTo>
                            <a:pt x="227963" y="303475"/>
                            <a:pt x="229121" y="303431"/>
                            <a:pt x="229833" y="302834"/>
                          </a:cubicBezTo>
                          <a:cubicBezTo>
                            <a:pt x="231719" y="291263"/>
                            <a:pt x="252488" y="275219"/>
                            <a:pt x="259999" y="262765"/>
                          </a:cubicBezTo>
                          <a:cubicBezTo>
                            <a:pt x="258486" y="258685"/>
                            <a:pt x="256407" y="255417"/>
                            <a:pt x="255166" y="252555"/>
                          </a:cubicBezTo>
                          <a:cubicBezTo>
                            <a:pt x="246978" y="253971"/>
                            <a:pt x="233292" y="253925"/>
                            <a:pt x="219930" y="255807"/>
                          </a:cubicBezTo>
                          <a:cubicBezTo>
                            <a:pt x="206332" y="254459"/>
                            <a:pt x="193162" y="246480"/>
                            <a:pt x="178020" y="248830"/>
                          </a:cubicBezTo>
                          <a:cubicBezTo>
                            <a:pt x="176827" y="243725"/>
                            <a:pt x="178744" y="240555"/>
                            <a:pt x="178020" y="235388"/>
                          </a:cubicBezTo>
                          <a:cubicBezTo>
                            <a:pt x="179745" y="228452"/>
                            <a:pt x="185354" y="222537"/>
                            <a:pt x="189765" y="208505"/>
                          </a:cubicBezTo>
                          <a:cubicBezTo>
                            <a:pt x="201624" y="199109"/>
                            <a:pt x="216181" y="198533"/>
                            <a:pt x="232587" y="187849"/>
                          </a:cubicBezTo>
                          <a:cubicBezTo>
                            <a:pt x="235484" y="189358"/>
                            <a:pt x="239930" y="194915"/>
                            <a:pt x="243421" y="197073"/>
                          </a:cubicBezTo>
                          <a:cubicBezTo>
                            <a:pt x="264169" y="198847"/>
                            <a:pt x="271260" y="210878"/>
                            <a:pt x="284182" y="210003"/>
                          </a:cubicBezTo>
                          <a:cubicBezTo>
                            <a:pt x="286744" y="205998"/>
                            <a:pt x="289815" y="205307"/>
                            <a:pt x="291550" y="203045"/>
                          </a:cubicBezTo>
                          <a:cubicBezTo>
                            <a:pt x="290053" y="190665"/>
                            <a:pt x="287300" y="179119"/>
                            <a:pt x="286936" y="168948"/>
                          </a:cubicBezTo>
                          <a:cubicBezTo>
                            <a:pt x="273316" y="144352"/>
                            <a:pt x="283572" y="133799"/>
                            <a:pt x="269902" y="104479"/>
                          </a:cubicBezTo>
                          <a:cubicBezTo>
                            <a:pt x="268353" y="100886"/>
                            <a:pt x="270916" y="93194"/>
                            <a:pt x="269902" y="90308"/>
                          </a:cubicBezTo>
                          <a:cubicBezTo>
                            <a:pt x="282866" y="79851"/>
                            <a:pt x="303637" y="73392"/>
                            <a:pt x="309971" y="64410"/>
                          </a:cubicBezTo>
                          <a:cubicBezTo>
                            <a:pt x="315481" y="62077"/>
                            <a:pt x="324350" y="53634"/>
                            <a:pt x="368004" y="27336"/>
                          </a:cubicBezTo>
                          <a:cubicBezTo>
                            <a:pt x="383286" y="14973"/>
                            <a:pt x="396477" y="10168"/>
                            <a:pt x="404133" y="12180"/>
                          </a:cubicBezTo>
                          <a:close/>
                          <a:moveTo>
                            <a:pt x="404224" y="0"/>
                          </a:moveTo>
                          <a:cubicBezTo>
                            <a:pt x="395965" y="3029"/>
                            <a:pt x="381505" y="8739"/>
                            <a:pt x="361785" y="17127"/>
                          </a:cubicBezTo>
                          <a:cubicBezTo>
                            <a:pt x="314915" y="49324"/>
                            <a:pt x="306650" y="52526"/>
                            <a:pt x="306050" y="52978"/>
                          </a:cubicBezTo>
                          <a:cubicBezTo>
                            <a:pt x="286482" y="66913"/>
                            <a:pt x="278767" y="64657"/>
                            <a:pt x="261385" y="81340"/>
                          </a:cubicBezTo>
                          <a:cubicBezTo>
                            <a:pt x="260806" y="83452"/>
                            <a:pt x="259485" y="84375"/>
                            <a:pt x="258613" y="86563"/>
                          </a:cubicBezTo>
                          <a:cubicBezTo>
                            <a:pt x="259710" y="95597"/>
                            <a:pt x="256625" y="101080"/>
                            <a:pt x="258613" y="105228"/>
                          </a:cubicBezTo>
                          <a:cubicBezTo>
                            <a:pt x="269746" y="128241"/>
                            <a:pt x="269021" y="148720"/>
                            <a:pt x="275884" y="171432"/>
                          </a:cubicBezTo>
                          <a:cubicBezTo>
                            <a:pt x="276575" y="178671"/>
                            <a:pt x="278768" y="188783"/>
                            <a:pt x="278875" y="195576"/>
                          </a:cubicBezTo>
                          <a:cubicBezTo>
                            <a:pt x="269403" y="194846"/>
                            <a:pt x="258735" y="186686"/>
                            <a:pt x="249640" y="186608"/>
                          </a:cubicBezTo>
                          <a:cubicBezTo>
                            <a:pt x="243315" y="182146"/>
                            <a:pt x="240744" y="177613"/>
                            <a:pt x="236964" y="175906"/>
                          </a:cubicBezTo>
                          <a:cubicBezTo>
                            <a:pt x="234123" y="175464"/>
                            <a:pt x="233408" y="174641"/>
                            <a:pt x="230982" y="174920"/>
                          </a:cubicBezTo>
                          <a:cubicBezTo>
                            <a:pt x="211651" y="189540"/>
                            <a:pt x="194132" y="188491"/>
                            <a:pt x="183309" y="198315"/>
                          </a:cubicBezTo>
                          <a:cubicBezTo>
                            <a:pt x="182278" y="199665"/>
                            <a:pt x="181352" y="200400"/>
                            <a:pt x="180318" y="201291"/>
                          </a:cubicBezTo>
                          <a:cubicBezTo>
                            <a:pt x="175606" y="216098"/>
                            <a:pt x="171574" y="217645"/>
                            <a:pt x="166967" y="231663"/>
                          </a:cubicBezTo>
                          <a:cubicBezTo>
                            <a:pt x="168246" y="240631"/>
                            <a:pt x="167875" y="248796"/>
                            <a:pt x="166493" y="254546"/>
                          </a:cubicBezTo>
                          <a:cubicBezTo>
                            <a:pt x="168722" y="256853"/>
                            <a:pt x="168799" y="258132"/>
                            <a:pt x="171345" y="260774"/>
                          </a:cubicBezTo>
                          <a:cubicBezTo>
                            <a:pt x="184215" y="261263"/>
                            <a:pt x="204259" y="269059"/>
                            <a:pt x="218544" y="268500"/>
                          </a:cubicBezTo>
                          <a:cubicBezTo>
                            <a:pt x="219124" y="268417"/>
                            <a:pt x="219573" y="268552"/>
                            <a:pt x="219930" y="268500"/>
                          </a:cubicBezTo>
                          <a:cubicBezTo>
                            <a:pt x="226208" y="266740"/>
                            <a:pt x="232192" y="270020"/>
                            <a:pt x="242272" y="266490"/>
                          </a:cubicBezTo>
                          <a:cubicBezTo>
                            <a:pt x="235559" y="278166"/>
                            <a:pt x="229300" y="279707"/>
                            <a:pt x="222228" y="293137"/>
                          </a:cubicBezTo>
                          <a:cubicBezTo>
                            <a:pt x="200188" y="298756"/>
                            <a:pt x="182006" y="299646"/>
                            <a:pt x="170414" y="304332"/>
                          </a:cubicBezTo>
                          <a:cubicBezTo>
                            <a:pt x="169382" y="305244"/>
                            <a:pt x="168189" y="305282"/>
                            <a:pt x="166967" y="306559"/>
                          </a:cubicBezTo>
                          <a:cubicBezTo>
                            <a:pt x="153074" y="325750"/>
                            <a:pt x="136594" y="344002"/>
                            <a:pt x="131039" y="355340"/>
                          </a:cubicBezTo>
                          <a:cubicBezTo>
                            <a:pt x="125660" y="365624"/>
                            <a:pt x="110098" y="380587"/>
                            <a:pt x="105250" y="398897"/>
                          </a:cubicBezTo>
                          <a:cubicBezTo>
                            <a:pt x="105175" y="400511"/>
                            <a:pt x="104698" y="402112"/>
                            <a:pt x="104557" y="403628"/>
                          </a:cubicBezTo>
                          <a:cubicBezTo>
                            <a:pt x="109233" y="422433"/>
                            <a:pt x="108813" y="426851"/>
                            <a:pt x="114679" y="445687"/>
                          </a:cubicBezTo>
                          <a:cubicBezTo>
                            <a:pt x="114883" y="446516"/>
                            <a:pt x="115633" y="447529"/>
                            <a:pt x="116065" y="448427"/>
                          </a:cubicBezTo>
                          <a:cubicBezTo>
                            <a:pt x="124170" y="455950"/>
                            <a:pt x="127892" y="462980"/>
                            <a:pt x="138170" y="473813"/>
                          </a:cubicBezTo>
                          <a:cubicBezTo>
                            <a:pt x="152888" y="484264"/>
                            <a:pt x="157788" y="493552"/>
                            <a:pt x="168572" y="500933"/>
                          </a:cubicBezTo>
                          <a:cubicBezTo>
                            <a:pt x="162635" y="510291"/>
                            <a:pt x="152243" y="526817"/>
                            <a:pt x="149696" y="532783"/>
                          </a:cubicBezTo>
                          <a:cubicBezTo>
                            <a:pt x="139640" y="547506"/>
                            <a:pt x="77789" y="577403"/>
                            <a:pt x="51813" y="595498"/>
                          </a:cubicBezTo>
                          <a:cubicBezTo>
                            <a:pt x="41495" y="601522"/>
                            <a:pt x="12743" y="615660"/>
                            <a:pt x="0" y="623387"/>
                          </a:cubicBezTo>
                          <a:cubicBezTo>
                            <a:pt x="2058" y="625348"/>
                            <a:pt x="1473" y="630965"/>
                            <a:pt x="3446" y="635075"/>
                          </a:cubicBezTo>
                          <a:cubicBezTo>
                            <a:pt x="41661" y="621556"/>
                            <a:pt x="63481" y="632407"/>
                            <a:pt x="82672" y="621140"/>
                          </a:cubicBezTo>
                          <a:cubicBezTo>
                            <a:pt x="131297" y="597020"/>
                            <a:pt x="147596" y="606354"/>
                            <a:pt x="190221" y="574094"/>
                          </a:cubicBezTo>
                          <a:cubicBezTo>
                            <a:pt x="191010" y="573269"/>
                            <a:pt x="191722" y="573168"/>
                            <a:pt x="192519" y="572359"/>
                          </a:cubicBezTo>
                          <a:cubicBezTo>
                            <a:pt x="208888" y="549136"/>
                            <a:pt x="224021" y="535676"/>
                            <a:pt x="233518" y="520090"/>
                          </a:cubicBezTo>
                          <a:cubicBezTo>
                            <a:pt x="243641" y="510468"/>
                            <a:pt x="258148" y="500999"/>
                            <a:pt x="268972" y="486505"/>
                          </a:cubicBezTo>
                          <a:cubicBezTo>
                            <a:pt x="278256" y="476705"/>
                            <a:pt x="286416" y="473523"/>
                            <a:pt x="293393" y="467841"/>
                          </a:cubicBezTo>
                          <a:cubicBezTo>
                            <a:pt x="288449" y="479488"/>
                            <a:pt x="280005" y="489171"/>
                            <a:pt x="277963" y="498686"/>
                          </a:cubicBezTo>
                          <a:cubicBezTo>
                            <a:pt x="279677" y="500201"/>
                            <a:pt x="281463" y="504352"/>
                            <a:pt x="284182" y="507654"/>
                          </a:cubicBezTo>
                          <a:cubicBezTo>
                            <a:pt x="294581" y="501655"/>
                            <a:pt x="309478" y="505508"/>
                            <a:pt x="318944" y="499947"/>
                          </a:cubicBezTo>
                          <a:cubicBezTo>
                            <a:pt x="350862" y="489475"/>
                            <a:pt x="361738" y="485172"/>
                            <a:pt x="365232" y="481519"/>
                          </a:cubicBezTo>
                          <a:cubicBezTo>
                            <a:pt x="376401" y="489760"/>
                            <a:pt x="412999" y="503496"/>
                            <a:pt x="446755" y="529551"/>
                          </a:cubicBezTo>
                          <a:cubicBezTo>
                            <a:pt x="456206" y="544166"/>
                            <a:pt x="462503" y="573203"/>
                            <a:pt x="473018" y="581564"/>
                          </a:cubicBezTo>
                          <a:cubicBezTo>
                            <a:pt x="482961" y="604554"/>
                            <a:pt x="473007" y="623984"/>
                            <a:pt x="485456" y="658470"/>
                          </a:cubicBezTo>
                          <a:cubicBezTo>
                            <a:pt x="484745" y="686151"/>
                            <a:pt x="474895" y="696130"/>
                            <a:pt x="474404" y="716198"/>
                          </a:cubicBezTo>
                          <a:cubicBezTo>
                            <a:pt x="474550" y="735914"/>
                            <a:pt x="466528" y="744057"/>
                            <a:pt x="464263" y="756524"/>
                          </a:cubicBezTo>
                          <a:cubicBezTo>
                            <a:pt x="464311" y="757861"/>
                            <a:pt x="464456" y="759039"/>
                            <a:pt x="464500" y="760505"/>
                          </a:cubicBezTo>
                          <a:cubicBezTo>
                            <a:pt x="471228" y="776744"/>
                            <a:pt x="471016" y="782443"/>
                            <a:pt x="479000" y="797834"/>
                          </a:cubicBezTo>
                          <a:cubicBezTo>
                            <a:pt x="483798" y="797127"/>
                            <a:pt x="486604" y="798464"/>
                            <a:pt x="489833" y="797342"/>
                          </a:cubicBezTo>
                          <a:cubicBezTo>
                            <a:pt x="494807" y="772639"/>
                            <a:pt x="502910" y="764577"/>
                            <a:pt x="506411" y="739850"/>
                          </a:cubicBezTo>
                          <a:cubicBezTo>
                            <a:pt x="508749" y="737217"/>
                            <a:pt x="515143" y="732983"/>
                            <a:pt x="517463" y="729896"/>
                          </a:cubicBezTo>
                          <a:cubicBezTo>
                            <a:pt x="520539" y="751374"/>
                            <a:pt x="520428" y="782508"/>
                            <a:pt x="528971" y="805797"/>
                          </a:cubicBezTo>
                          <a:cubicBezTo>
                            <a:pt x="535145" y="813943"/>
                            <a:pt x="538803" y="839905"/>
                            <a:pt x="545094" y="847857"/>
                          </a:cubicBezTo>
                          <a:cubicBezTo>
                            <a:pt x="534888" y="842013"/>
                            <a:pt x="527251" y="831043"/>
                            <a:pt x="517226" y="828936"/>
                          </a:cubicBezTo>
                          <a:cubicBezTo>
                            <a:pt x="515640" y="830370"/>
                            <a:pt x="511152" y="831603"/>
                            <a:pt x="508709" y="833173"/>
                          </a:cubicBezTo>
                          <a:cubicBezTo>
                            <a:pt x="507966" y="844424"/>
                            <a:pt x="502630" y="855341"/>
                            <a:pt x="504332" y="862540"/>
                          </a:cubicBezTo>
                          <a:cubicBezTo>
                            <a:pt x="504437" y="863721"/>
                            <a:pt x="504368" y="865214"/>
                            <a:pt x="504788" y="866285"/>
                          </a:cubicBezTo>
                          <a:cubicBezTo>
                            <a:pt x="517519" y="882894"/>
                            <a:pt x="516818" y="917421"/>
                            <a:pt x="535884" y="939190"/>
                          </a:cubicBezTo>
                          <a:cubicBezTo>
                            <a:pt x="531137" y="955338"/>
                            <a:pt x="532569" y="972537"/>
                            <a:pt x="531744" y="987714"/>
                          </a:cubicBezTo>
                          <a:cubicBezTo>
                            <a:pt x="527113" y="1001571"/>
                            <a:pt x="518445" y="1015092"/>
                            <a:pt x="509165" y="1036495"/>
                          </a:cubicBezTo>
                          <a:cubicBezTo>
                            <a:pt x="512379" y="1059979"/>
                            <a:pt x="505031" y="1096993"/>
                            <a:pt x="499955" y="1125108"/>
                          </a:cubicBezTo>
                          <a:cubicBezTo>
                            <a:pt x="498878" y="1157224"/>
                            <a:pt x="511586" y="1185564"/>
                            <a:pt x="505718" y="1213702"/>
                          </a:cubicBezTo>
                          <a:cubicBezTo>
                            <a:pt x="505968" y="1214813"/>
                            <a:pt x="506473" y="1215634"/>
                            <a:pt x="506630" y="1216442"/>
                          </a:cubicBezTo>
                          <a:cubicBezTo>
                            <a:pt x="521420" y="1232771"/>
                            <a:pt x="529047" y="1255102"/>
                            <a:pt x="538419" y="1270938"/>
                          </a:cubicBezTo>
                          <a:cubicBezTo>
                            <a:pt x="550679" y="1278689"/>
                            <a:pt x="554774" y="1287163"/>
                            <a:pt x="569970" y="1294826"/>
                          </a:cubicBezTo>
                          <a:cubicBezTo>
                            <a:pt x="581066" y="1307909"/>
                            <a:pt x="581931" y="1341207"/>
                            <a:pt x="592075" y="1360537"/>
                          </a:cubicBezTo>
                          <a:cubicBezTo>
                            <a:pt x="608086" y="1388412"/>
                            <a:pt x="605326" y="1438535"/>
                            <a:pt x="618100" y="1460069"/>
                          </a:cubicBezTo>
                          <a:cubicBezTo>
                            <a:pt x="618501" y="1460933"/>
                            <a:pt x="619226" y="1462086"/>
                            <a:pt x="619486" y="1462809"/>
                          </a:cubicBezTo>
                          <a:cubicBezTo>
                            <a:pt x="629609" y="1472604"/>
                            <a:pt x="641415" y="1496308"/>
                            <a:pt x="665774" y="1515571"/>
                          </a:cubicBezTo>
                          <a:cubicBezTo>
                            <a:pt x="669467" y="1512112"/>
                            <a:pt x="671213" y="1513207"/>
                            <a:pt x="675677" y="1510348"/>
                          </a:cubicBezTo>
                          <a:cubicBezTo>
                            <a:pt x="673429" y="1489480"/>
                            <a:pt x="665063" y="1469502"/>
                            <a:pt x="665081" y="1448125"/>
                          </a:cubicBezTo>
                          <a:cubicBezTo>
                            <a:pt x="664609" y="1447318"/>
                            <a:pt x="664271" y="1446341"/>
                            <a:pt x="663932" y="1445386"/>
                          </a:cubicBezTo>
                          <a:cubicBezTo>
                            <a:pt x="650875" y="1431604"/>
                            <a:pt x="649365" y="1422253"/>
                            <a:pt x="637669" y="1409317"/>
                          </a:cubicBezTo>
                          <a:cubicBezTo>
                            <a:pt x="629147" y="1388835"/>
                            <a:pt x="635317" y="1375327"/>
                            <a:pt x="628915" y="1343606"/>
                          </a:cubicBezTo>
                          <a:lnTo>
                            <a:pt x="628915" y="1343606"/>
                          </a:lnTo>
                          <a:cubicBezTo>
                            <a:pt x="634035" y="1346623"/>
                            <a:pt x="635512" y="1354097"/>
                            <a:pt x="641353" y="1359039"/>
                          </a:cubicBezTo>
                          <a:cubicBezTo>
                            <a:pt x="651021" y="1381825"/>
                            <a:pt x="646485" y="1406905"/>
                            <a:pt x="656783" y="1421005"/>
                          </a:cubicBezTo>
                          <a:cubicBezTo>
                            <a:pt x="657579" y="1421729"/>
                            <a:pt x="657766" y="1423077"/>
                            <a:pt x="658406" y="1423745"/>
                          </a:cubicBezTo>
                          <a:cubicBezTo>
                            <a:pt x="667454" y="1431666"/>
                            <a:pt x="682422" y="1454216"/>
                            <a:pt x="698018" y="1464307"/>
                          </a:cubicBezTo>
                          <a:cubicBezTo>
                            <a:pt x="710552" y="1479864"/>
                            <a:pt x="720671" y="1515844"/>
                            <a:pt x="734403" y="1532008"/>
                          </a:cubicBezTo>
                          <a:cubicBezTo>
                            <a:pt x="738009" y="1549709"/>
                            <a:pt x="738225" y="1559103"/>
                            <a:pt x="737157" y="1575546"/>
                          </a:cubicBezTo>
                          <a:cubicBezTo>
                            <a:pt x="737914" y="1576854"/>
                            <a:pt x="738205" y="1578116"/>
                            <a:pt x="738780" y="1579528"/>
                          </a:cubicBezTo>
                          <a:cubicBezTo>
                            <a:pt x="756510" y="1594195"/>
                            <a:pt x="761068" y="1606454"/>
                            <a:pt x="768946" y="1615123"/>
                          </a:cubicBezTo>
                          <a:cubicBezTo>
                            <a:pt x="770103" y="1615523"/>
                            <a:pt x="770463" y="1616511"/>
                            <a:pt x="771481" y="1616857"/>
                          </a:cubicBezTo>
                          <a:cubicBezTo>
                            <a:pt x="805609" y="1623703"/>
                            <a:pt x="811238" y="1637114"/>
                            <a:pt x="842627" y="1639759"/>
                          </a:cubicBezTo>
                          <a:cubicBezTo>
                            <a:pt x="859618" y="1644791"/>
                            <a:pt x="879937" y="1668843"/>
                            <a:pt x="894441" y="1669382"/>
                          </a:cubicBezTo>
                          <a:cubicBezTo>
                            <a:pt x="897032" y="1668844"/>
                            <a:pt x="897584" y="1669779"/>
                            <a:pt x="900204" y="1669126"/>
                          </a:cubicBezTo>
                          <a:cubicBezTo>
                            <a:pt x="905045" y="1664359"/>
                            <a:pt x="908751" y="1664792"/>
                            <a:pt x="912405" y="1660415"/>
                          </a:cubicBezTo>
                          <a:cubicBezTo>
                            <a:pt x="932316" y="1675772"/>
                            <a:pt x="938859" y="1683746"/>
                            <a:pt x="956632" y="1698257"/>
                          </a:cubicBezTo>
                          <a:cubicBezTo>
                            <a:pt x="957897" y="1698782"/>
                            <a:pt x="958569" y="1699240"/>
                            <a:pt x="959167" y="1699498"/>
                          </a:cubicBezTo>
                          <a:cubicBezTo>
                            <a:pt x="979250" y="1702716"/>
                            <a:pt x="996340" y="1713399"/>
                            <a:pt x="1010507" y="1711442"/>
                          </a:cubicBezTo>
                          <a:cubicBezTo>
                            <a:pt x="1029860" y="1734325"/>
                            <a:pt x="1039037" y="1757127"/>
                            <a:pt x="1070856" y="1784603"/>
                          </a:cubicBezTo>
                          <a:cubicBezTo>
                            <a:pt x="1092033" y="1795426"/>
                            <a:pt x="1095296" y="1799040"/>
                            <a:pt x="1118530" y="1812472"/>
                          </a:cubicBezTo>
                          <a:cubicBezTo>
                            <a:pt x="1120493" y="1811775"/>
                            <a:pt x="1122930" y="1812376"/>
                            <a:pt x="1124968" y="1811487"/>
                          </a:cubicBezTo>
                          <a:cubicBezTo>
                            <a:pt x="1130402" y="1802303"/>
                            <a:pt x="1138991" y="1801637"/>
                            <a:pt x="1143625" y="1793808"/>
                          </a:cubicBezTo>
                          <a:cubicBezTo>
                            <a:pt x="1153410" y="1800487"/>
                            <a:pt x="1157707" y="1817106"/>
                            <a:pt x="1167115" y="1822938"/>
                          </a:cubicBezTo>
                          <a:cubicBezTo>
                            <a:pt x="1170996" y="1842356"/>
                            <a:pt x="1158324" y="1865287"/>
                            <a:pt x="1161589" y="1886639"/>
                          </a:cubicBezTo>
                          <a:cubicBezTo>
                            <a:pt x="1158490" y="1895339"/>
                            <a:pt x="1145156" y="1905953"/>
                            <a:pt x="1135327" y="1920992"/>
                          </a:cubicBezTo>
                          <a:cubicBezTo>
                            <a:pt x="1129237" y="1944283"/>
                            <a:pt x="1122381" y="1944012"/>
                            <a:pt x="1119897" y="1967782"/>
                          </a:cubicBezTo>
                          <a:cubicBezTo>
                            <a:pt x="1120800" y="1988250"/>
                            <a:pt x="1112830" y="1993220"/>
                            <a:pt x="1115520" y="2011813"/>
                          </a:cubicBezTo>
                          <a:cubicBezTo>
                            <a:pt x="1115174" y="2018481"/>
                            <a:pt x="1109112" y="2029123"/>
                            <a:pt x="1107240" y="2034479"/>
                          </a:cubicBezTo>
                          <a:cubicBezTo>
                            <a:pt x="1107717" y="2036683"/>
                            <a:pt x="1107552" y="2038627"/>
                            <a:pt x="1108389" y="2040943"/>
                          </a:cubicBezTo>
                          <a:cubicBezTo>
                            <a:pt x="1135896" y="2061037"/>
                            <a:pt x="1134375" y="2082996"/>
                            <a:pt x="1152379" y="2091458"/>
                          </a:cubicBezTo>
                          <a:cubicBezTo>
                            <a:pt x="1169649" y="2115720"/>
                            <a:pt x="1170927" y="2131499"/>
                            <a:pt x="1191299" y="2154923"/>
                          </a:cubicBezTo>
                          <a:cubicBezTo>
                            <a:pt x="1209065" y="2175887"/>
                            <a:pt x="1215677" y="2200925"/>
                            <a:pt x="1229981" y="2220377"/>
                          </a:cubicBezTo>
                          <a:cubicBezTo>
                            <a:pt x="1230845" y="2220861"/>
                            <a:pt x="1230927" y="2221735"/>
                            <a:pt x="1232060" y="2222368"/>
                          </a:cubicBezTo>
                          <a:cubicBezTo>
                            <a:pt x="1246822" y="2230098"/>
                            <a:pt x="1248042" y="2237032"/>
                            <a:pt x="1266822" y="2243280"/>
                          </a:cubicBezTo>
                          <a:cubicBezTo>
                            <a:pt x="1275714" y="2254139"/>
                            <a:pt x="1278470" y="2262479"/>
                            <a:pt x="1288014" y="2274874"/>
                          </a:cubicBezTo>
                          <a:cubicBezTo>
                            <a:pt x="1293548" y="2309092"/>
                            <a:pt x="1293035" y="2327597"/>
                            <a:pt x="1296531" y="2366207"/>
                          </a:cubicBezTo>
                          <a:cubicBezTo>
                            <a:pt x="1306500" y="2386324"/>
                            <a:pt x="1290998" y="2405858"/>
                            <a:pt x="1300909" y="2441615"/>
                          </a:cubicBezTo>
                          <a:cubicBezTo>
                            <a:pt x="1306209" y="2476833"/>
                            <a:pt x="1295945" y="2488989"/>
                            <a:pt x="1296531" y="2520255"/>
                          </a:cubicBezTo>
                          <a:cubicBezTo>
                            <a:pt x="1297319" y="2533060"/>
                            <a:pt x="1300037" y="2544833"/>
                            <a:pt x="1299522" y="2559576"/>
                          </a:cubicBezTo>
                          <a:cubicBezTo>
                            <a:pt x="1297487" y="2589539"/>
                            <a:pt x="1289852" y="2599522"/>
                            <a:pt x="1285260" y="2620813"/>
                          </a:cubicBezTo>
                          <a:cubicBezTo>
                            <a:pt x="1282824" y="2639556"/>
                            <a:pt x="1288590" y="2652347"/>
                            <a:pt x="1283637" y="2670835"/>
                          </a:cubicBezTo>
                          <a:cubicBezTo>
                            <a:pt x="1288128" y="2697293"/>
                            <a:pt x="1280390" y="2702048"/>
                            <a:pt x="1288014" y="2730062"/>
                          </a:cubicBezTo>
                          <a:cubicBezTo>
                            <a:pt x="1289437" y="2731954"/>
                            <a:pt x="1289099" y="2733208"/>
                            <a:pt x="1290312" y="2734536"/>
                          </a:cubicBezTo>
                          <a:cubicBezTo>
                            <a:pt x="1298599" y="2738403"/>
                            <a:pt x="1301762" y="2744571"/>
                            <a:pt x="1311049" y="2750224"/>
                          </a:cubicBezTo>
                          <a:cubicBezTo>
                            <a:pt x="1309675" y="2778442"/>
                            <a:pt x="1287180" y="2790542"/>
                            <a:pt x="1279716" y="2828116"/>
                          </a:cubicBezTo>
                          <a:cubicBezTo>
                            <a:pt x="1279584" y="2830299"/>
                            <a:pt x="1279761" y="2831667"/>
                            <a:pt x="1280190" y="2834088"/>
                          </a:cubicBezTo>
                          <a:cubicBezTo>
                            <a:pt x="1295962" y="2850360"/>
                            <a:pt x="1291177" y="2855354"/>
                            <a:pt x="1304137" y="2873408"/>
                          </a:cubicBezTo>
                          <a:cubicBezTo>
                            <a:pt x="1308058" y="2886646"/>
                            <a:pt x="1306943" y="2898854"/>
                            <a:pt x="1309900" y="2908747"/>
                          </a:cubicBezTo>
                          <a:cubicBezTo>
                            <a:pt x="1317747" y="2933481"/>
                            <a:pt x="1323664" y="2968728"/>
                            <a:pt x="1332004" y="2983406"/>
                          </a:cubicBezTo>
                          <a:cubicBezTo>
                            <a:pt x="1347203" y="2996760"/>
                            <a:pt x="1358735" y="3028008"/>
                            <a:pt x="1375301" y="3051107"/>
                          </a:cubicBezTo>
                          <a:cubicBezTo>
                            <a:pt x="1387990" y="3054675"/>
                            <a:pt x="1399977" y="3069163"/>
                            <a:pt x="1408457" y="3075251"/>
                          </a:cubicBezTo>
                          <a:cubicBezTo>
                            <a:pt x="1409426" y="3075409"/>
                            <a:pt x="1409945" y="3076075"/>
                            <a:pt x="1411448" y="3076237"/>
                          </a:cubicBezTo>
                          <a:cubicBezTo>
                            <a:pt x="1436032" y="3071469"/>
                            <a:pt x="1443256" y="3081573"/>
                            <a:pt x="1466253" y="3076237"/>
                          </a:cubicBezTo>
                          <a:cubicBezTo>
                            <a:pt x="1467392" y="3075165"/>
                            <a:pt x="1468577" y="3075023"/>
                            <a:pt x="1470412" y="3073990"/>
                          </a:cubicBezTo>
                          <a:cubicBezTo>
                            <a:pt x="1473774" y="3065922"/>
                            <a:pt x="1486327" y="3056800"/>
                            <a:pt x="1493428" y="3044623"/>
                          </a:cubicBezTo>
                          <a:cubicBezTo>
                            <a:pt x="1493294" y="3041239"/>
                            <a:pt x="1492870" y="3038497"/>
                            <a:pt x="1491823" y="3034926"/>
                          </a:cubicBezTo>
                          <a:cubicBezTo>
                            <a:pt x="1478029" y="3030751"/>
                            <a:pt x="1455106" y="3008560"/>
                            <a:pt x="1434702" y="3001834"/>
                          </a:cubicBezTo>
                          <a:cubicBezTo>
                            <a:pt x="1425811" y="2990692"/>
                            <a:pt x="1424155" y="2960254"/>
                            <a:pt x="1413984" y="2946569"/>
                          </a:cubicBezTo>
                          <a:cubicBezTo>
                            <a:pt x="1413094" y="2945966"/>
                            <a:pt x="1412415" y="2944139"/>
                            <a:pt x="1410755" y="2943100"/>
                          </a:cubicBezTo>
                          <a:cubicBezTo>
                            <a:pt x="1407591" y="2940654"/>
                            <a:pt x="1404381" y="2938303"/>
                            <a:pt x="1403843" y="2934881"/>
                          </a:cubicBezTo>
                          <a:cubicBezTo>
                            <a:pt x="1403178" y="2930465"/>
                            <a:pt x="1405589" y="2922822"/>
                            <a:pt x="1411448" y="2914719"/>
                          </a:cubicBezTo>
                          <a:cubicBezTo>
                            <a:pt x="1429008" y="2892055"/>
                            <a:pt x="1433515" y="2886720"/>
                            <a:pt x="1434246" y="2884110"/>
                          </a:cubicBezTo>
                          <a:cubicBezTo>
                            <a:pt x="1436842" y="2875682"/>
                            <a:pt x="1438759" y="2871363"/>
                            <a:pt x="1440009" y="2863947"/>
                          </a:cubicBezTo>
                          <a:cubicBezTo>
                            <a:pt x="1438290" y="2861002"/>
                            <a:pt x="1438681" y="2859665"/>
                            <a:pt x="1437711" y="2856990"/>
                          </a:cubicBezTo>
                          <a:cubicBezTo>
                            <a:pt x="1428441" y="2853260"/>
                            <a:pt x="1419378" y="2839347"/>
                            <a:pt x="1411686" y="2836827"/>
                          </a:cubicBezTo>
                          <a:cubicBezTo>
                            <a:pt x="1415259" y="2828531"/>
                            <a:pt x="1423621" y="2820009"/>
                            <a:pt x="1424580" y="2810200"/>
                          </a:cubicBezTo>
                          <a:cubicBezTo>
                            <a:pt x="1427433" y="2807742"/>
                            <a:pt x="1433609" y="2803607"/>
                            <a:pt x="1437711" y="2800247"/>
                          </a:cubicBezTo>
                          <a:cubicBezTo>
                            <a:pt x="1438071" y="2798392"/>
                            <a:pt x="1438898" y="2798094"/>
                            <a:pt x="1440009" y="2796009"/>
                          </a:cubicBezTo>
                          <a:cubicBezTo>
                            <a:pt x="1440674" y="2781237"/>
                            <a:pt x="1447570" y="2767350"/>
                            <a:pt x="1447377" y="2752451"/>
                          </a:cubicBezTo>
                          <a:cubicBezTo>
                            <a:pt x="1447322" y="2751269"/>
                            <a:pt x="1446842" y="2750286"/>
                            <a:pt x="1446921" y="2748983"/>
                          </a:cubicBezTo>
                          <a:cubicBezTo>
                            <a:pt x="1442165" y="2744946"/>
                            <a:pt x="1440127" y="2730583"/>
                            <a:pt x="1437474" y="2725588"/>
                          </a:cubicBezTo>
                          <a:cubicBezTo>
                            <a:pt x="1437506" y="2721278"/>
                            <a:pt x="1438630" y="2715414"/>
                            <a:pt x="1438404" y="2711653"/>
                          </a:cubicBezTo>
                          <a:cubicBezTo>
                            <a:pt x="1447574" y="2712265"/>
                            <a:pt x="1448462" y="2714153"/>
                            <a:pt x="1458192" y="2714136"/>
                          </a:cubicBezTo>
                          <a:cubicBezTo>
                            <a:pt x="1460455" y="2711084"/>
                            <a:pt x="1461975" y="2711874"/>
                            <a:pt x="1464648" y="2708401"/>
                          </a:cubicBezTo>
                          <a:cubicBezTo>
                            <a:pt x="1467764" y="2698185"/>
                            <a:pt x="1466431" y="2685512"/>
                            <a:pt x="1466034" y="2676807"/>
                          </a:cubicBezTo>
                          <a:cubicBezTo>
                            <a:pt x="1465384" y="2674603"/>
                            <a:pt x="1466449" y="2672972"/>
                            <a:pt x="1466034" y="2670579"/>
                          </a:cubicBezTo>
                          <a:cubicBezTo>
                            <a:pt x="1472593" y="2666271"/>
                            <a:pt x="1488757" y="2664800"/>
                            <a:pt x="1496200" y="2661118"/>
                          </a:cubicBezTo>
                          <a:cubicBezTo>
                            <a:pt x="1505693" y="2654650"/>
                            <a:pt x="1513955" y="2657414"/>
                            <a:pt x="1530743" y="2651914"/>
                          </a:cubicBezTo>
                          <a:cubicBezTo>
                            <a:pt x="1532811" y="2648926"/>
                            <a:pt x="1534424" y="2647839"/>
                            <a:pt x="1535120" y="2645686"/>
                          </a:cubicBezTo>
                          <a:cubicBezTo>
                            <a:pt x="1532399" y="2634830"/>
                            <a:pt x="1540116" y="2612927"/>
                            <a:pt x="1535120" y="2603133"/>
                          </a:cubicBezTo>
                          <a:cubicBezTo>
                            <a:pt x="1533512" y="2595169"/>
                            <a:pt x="1533917" y="2587328"/>
                            <a:pt x="1532347" y="2578497"/>
                          </a:cubicBezTo>
                          <a:cubicBezTo>
                            <a:pt x="1532062" y="2575484"/>
                            <a:pt x="1531315" y="2571301"/>
                            <a:pt x="1531436" y="2567794"/>
                          </a:cubicBezTo>
                          <a:cubicBezTo>
                            <a:pt x="1551087" y="2570399"/>
                            <a:pt x="1552247" y="2572877"/>
                            <a:pt x="1572890" y="2575520"/>
                          </a:cubicBezTo>
                          <a:cubicBezTo>
                            <a:pt x="1574383" y="2574354"/>
                            <a:pt x="1575979" y="2574665"/>
                            <a:pt x="1577960" y="2573766"/>
                          </a:cubicBezTo>
                          <a:cubicBezTo>
                            <a:pt x="1588693" y="2560782"/>
                            <a:pt x="1595216" y="2558306"/>
                            <a:pt x="1607433" y="2542665"/>
                          </a:cubicBezTo>
                          <a:cubicBezTo>
                            <a:pt x="1613606" y="2524178"/>
                            <a:pt x="1626909" y="2518013"/>
                            <a:pt x="1634370" y="2493628"/>
                          </a:cubicBezTo>
                          <a:cubicBezTo>
                            <a:pt x="1641088" y="2478179"/>
                            <a:pt x="1650677" y="2476703"/>
                            <a:pt x="1659010" y="2454820"/>
                          </a:cubicBezTo>
                          <a:cubicBezTo>
                            <a:pt x="1663412" y="2436414"/>
                            <a:pt x="1664565" y="2419831"/>
                            <a:pt x="1668220" y="2400560"/>
                          </a:cubicBezTo>
                          <a:cubicBezTo>
                            <a:pt x="1677362" y="2388566"/>
                            <a:pt x="1694993" y="2388705"/>
                            <a:pt x="1711754" y="2368198"/>
                          </a:cubicBezTo>
                          <a:cubicBezTo>
                            <a:pt x="1727697" y="2358819"/>
                            <a:pt x="1741562" y="2357065"/>
                            <a:pt x="1760795" y="2340329"/>
                          </a:cubicBezTo>
                          <a:cubicBezTo>
                            <a:pt x="1765943" y="2334144"/>
                            <a:pt x="1775653" y="2334796"/>
                            <a:pt x="1785435" y="2324660"/>
                          </a:cubicBezTo>
                          <a:cubicBezTo>
                            <a:pt x="1786610" y="2322456"/>
                            <a:pt x="1787360" y="2321912"/>
                            <a:pt x="1788207" y="2320166"/>
                          </a:cubicBezTo>
                          <a:cubicBezTo>
                            <a:pt x="1784823" y="2293572"/>
                            <a:pt x="1801169" y="2283683"/>
                            <a:pt x="1798110" y="2246512"/>
                          </a:cubicBezTo>
                          <a:cubicBezTo>
                            <a:pt x="1797227" y="2222862"/>
                            <a:pt x="1817421" y="2199180"/>
                            <a:pt x="1813995" y="2183797"/>
                          </a:cubicBezTo>
                          <a:cubicBezTo>
                            <a:pt x="1817179" y="2172554"/>
                            <a:pt x="1817593" y="2161463"/>
                            <a:pt x="1820907" y="2146467"/>
                          </a:cubicBezTo>
                          <a:cubicBezTo>
                            <a:pt x="1828459" y="2130773"/>
                            <a:pt x="1850322" y="2115064"/>
                            <a:pt x="1853845" y="2101904"/>
                          </a:cubicBezTo>
                          <a:cubicBezTo>
                            <a:pt x="1856675" y="2088704"/>
                            <a:pt x="1869469" y="2077792"/>
                            <a:pt x="1873870" y="2063097"/>
                          </a:cubicBezTo>
                          <a:cubicBezTo>
                            <a:pt x="1873665" y="2060509"/>
                            <a:pt x="1874200" y="2058590"/>
                            <a:pt x="1873870" y="2057125"/>
                          </a:cubicBezTo>
                          <a:cubicBezTo>
                            <a:pt x="1866239" y="2047721"/>
                            <a:pt x="1861198" y="2030252"/>
                            <a:pt x="1856599" y="2022515"/>
                          </a:cubicBezTo>
                          <a:cubicBezTo>
                            <a:pt x="1857550" y="2017300"/>
                            <a:pt x="1856760" y="2012785"/>
                            <a:pt x="1803399" y="1990428"/>
                          </a:cubicBezTo>
                          <a:cubicBezTo>
                            <a:pt x="1779628" y="1988104"/>
                            <a:pt x="1770003" y="1971848"/>
                            <a:pt x="1744454" y="1965535"/>
                          </a:cubicBezTo>
                          <a:cubicBezTo>
                            <a:pt x="1736747" y="1964840"/>
                            <a:pt x="1726733" y="1958193"/>
                            <a:pt x="1709219" y="1959307"/>
                          </a:cubicBezTo>
                          <a:cubicBezTo>
                            <a:pt x="1699695" y="1959161"/>
                            <a:pt x="1692068" y="1947910"/>
                            <a:pt x="1672597" y="1943875"/>
                          </a:cubicBezTo>
                          <a:cubicBezTo>
                            <a:pt x="1661399" y="1943717"/>
                            <a:pt x="1642661" y="1926564"/>
                            <a:pt x="1633221" y="1926215"/>
                          </a:cubicBezTo>
                          <a:cubicBezTo>
                            <a:pt x="1625063" y="1916502"/>
                            <a:pt x="1623488" y="1888112"/>
                            <a:pt x="1612503" y="1874202"/>
                          </a:cubicBezTo>
                          <a:cubicBezTo>
                            <a:pt x="1596855" y="1860538"/>
                            <a:pt x="1597550" y="1842116"/>
                            <a:pt x="1584635" y="1831137"/>
                          </a:cubicBezTo>
                          <a:cubicBezTo>
                            <a:pt x="1583845" y="1830801"/>
                            <a:pt x="1582823" y="1829457"/>
                            <a:pt x="1581863" y="1828910"/>
                          </a:cubicBezTo>
                          <a:cubicBezTo>
                            <a:pt x="1566049" y="1827066"/>
                            <a:pt x="1535873" y="1804652"/>
                            <a:pt x="1519909" y="1806993"/>
                          </a:cubicBezTo>
                          <a:cubicBezTo>
                            <a:pt x="1503211" y="1808105"/>
                            <a:pt x="1491530" y="1802312"/>
                            <a:pt x="1480534" y="1802519"/>
                          </a:cubicBezTo>
                          <a:cubicBezTo>
                            <a:pt x="1468018" y="1794067"/>
                            <a:pt x="1460268" y="1778271"/>
                            <a:pt x="1440246" y="1760459"/>
                          </a:cubicBezTo>
                          <a:cubicBezTo>
                            <a:pt x="1421127" y="1754008"/>
                            <a:pt x="1412944" y="1742299"/>
                            <a:pt x="1401782" y="1736079"/>
                          </a:cubicBezTo>
                          <a:cubicBezTo>
                            <a:pt x="1379252" y="1735381"/>
                            <a:pt x="1368676" y="1729284"/>
                            <a:pt x="1355713" y="1730856"/>
                          </a:cubicBezTo>
                          <a:cubicBezTo>
                            <a:pt x="1344216" y="1732321"/>
                            <a:pt x="1330277" y="1718839"/>
                            <a:pt x="1309663" y="1718400"/>
                          </a:cubicBezTo>
                          <a:cubicBezTo>
                            <a:pt x="1308924" y="1718431"/>
                            <a:pt x="1308523" y="1718213"/>
                            <a:pt x="1308058" y="1718163"/>
                          </a:cubicBezTo>
                          <a:cubicBezTo>
                            <a:pt x="1287052" y="1722069"/>
                            <a:pt x="1275578" y="1718981"/>
                            <a:pt x="1256244" y="1719898"/>
                          </a:cubicBezTo>
                          <a:cubicBezTo>
                            <a:pt x="1255777" y="1720044"/>
                            <a:pt x="1255298" y="1720107"/>
                            <a:pt x="1254621" y="1720154"/>
                          </a:cubicBezTo>
                          <a:cubicBezTo>
                            <a:pt x="1192430" y="1739784"/>
                            <a:pt x="1190979" y="1744874"/>
                            <a:pt x="1190369" y="1749265"/>
                          </a:cubicBezTo>
                          <a:cubicBezTo>
                            <a:pt x="1187733" y="1754798"/>
                            <a:pt x="1184343" y="1764304"/>
                            <a:pt x="1183238" y="1773152"/>
                          </a:cubicBezTo>
                          <a:cubicBezTo>
                            <a:pt x="1175902" y="1767887"/>
                            <a:pt x="1173429" y="1760185"/>
                            <a:pt x="1160659" y="1753995"/>
                          </a:cubicBezTo>
                          <a:cubicBezTo>
                            <a:pt x="1158429" y="1753902"/>
                            <a:pt x="1157656" y="1752940"/>
                            <a:pt x="1155370" y="1752753"/>
                          </a:cubicBezTo>
                          <a:cubicBezTo>
                            <a:pt x="1148473" y="1755569"/>
                            <a:pt x="1136418" y="1758438"/>
                            <a:pt x="1125898" y="1762963"/>
                          </a:cubicBezTo>
                          <a:cubicBezTo>
                            <a:pt x="1118923" y="1759691"/>
                            <a:pt x="1112231" y="1752059"/>
                            <a:pt x="1098249" y="1748023"/>
                          </a:cubicBezTo>
                          <a:cubicBezTo>
                            <a:pt x="1086472" y="1735795"/>
                            <a:pt x="1090458" y="1722286"/>
                            <a:pt x="1077075" y="1700977"/>
                          </a:cubicBezTo>
                          <a:cubicBezTo>
                            <a:pt x="1076053" y="1689787"/>
                            <a:pt x="1087563" y="1673523"/>
                            <a:pt x="1090662" y="1663154"/>
                          </a:cubicBezTo>
                          <a:cubicBezTo>
                            <a:pt x="1088640" y="1660083"/>
                            <a:pt x="1088279" y="1657731"/>
                            <a:pt x="1086978" y="1654936"/>
                          </a:cubicBezTo>
                          <a:cubicBezTo>
                            <a:pt x="1072912" y="1652210"/>
                            <a:pt x="1061840" y="1643101"/>
                            <a:pt x="1051505" y="1642006"/>
                          </a:cubicBezTo>
                          <a:cubicBezTo>
                            <a:pt x="1041014" y="1644666"/>
                            <a:pt x="1028962" y="1635980"/>
                            <a:pt x="1012586" y="1636783"/>
                          </a:cubicBezTo>
                          <a:cubicBezTo>
                            <a:pt x="1015351" y="1625143"/>
                            <a:pt x="1020172" y="1614017"/>
                            <a:pt x="1022726" y="1605918"/>
                          </a:cubicBezTo>
                          <a:cubicBezTo>
                            <a:pt x="1024814" y="1594278"/>
                            <a:pt x="1034261" y="1586473"/>
                            <a:pt x="1035839" y="1578798"/>
                          </a:cubicBezTo>
                          <a:cubicBezTo>
                            <a:pt x="1037308" y="1571508"/>
                            <a:pt x="1036773" y="1561694"/>
                            <a:pt x="1039304" y="1554142"/>
                          </a:cubicBezTo>
                          <a:cubicBezTo>
                            <a:pt x="1035894" y="1551285"/>
                            <a:pt x="1035724" y="1548458"/>
                            <a:pt x="1033541" y="1547184"/>
                          </a:cubicBezTo>
                          <a:cubicBezTo>
                            <a:pt x="1009821" y="1550564"/>
                            <a:pt x="1001269" y="1541839"/>
                            <a:pt x="983113" y="1547184"/>
                          </a:cubicBezTo>
                          <a:cubicBezTo>
                            <a:pt x="981865" y="1548491"/>
                            <a:pt x="979393" y="1549207"/>
                            <a:pt x="978280" y="1550161"/>
                          </a:cubicBezTo>
                          <a:cubicBezTo>
                            <a:pt x="976821" y="1561897"/>
                            <a:pt x="964274" y="1567196"/>
                            <a:pt x="957781" y="1587254"/>
                          </a:cubicBezTo>
                          <a:cubicBezTo>
                            <a:pt x="945237" y="1597699"/>
                            <a:pt x="923273" y="1594890"/>
                            <a:pt x="914721" y="1603671"/>
                          </a:cubicBezTo>
                          <a:cubicBezTo>
                            <a:pt x="898001" y="1587519"/>
                            <a:pt x="894582" y="1562793"/>
                            <a:pt x="882239" y="1555896"/>
                          </a:cubicBezTo>
                          <a:cubicBezTo>
                            <a:pt x="879608" y="1534368"/>
                            <a:pt x="878624" y="1508467"/>
                            <a:pt x="875327" y="1487958"/>
                          </a:cubicBezTo>
                          <a:cubicBezTo>
                            <a:pt x="874936" y="1465983"/>
                            <a:pt x="887413" y="1453497"/>
                            <a:pt x="890301" y="1433205"/>
                          </a:cubicBezTo>
                          <a:cubicBezTo>
                            <a:pt x="907085" y="1412228"/>
                            <a:pt x="922967" y="1407434"/>
                            <a:pt x="938212" y="1394870"/>
                          </a:cubicBezTo>
                          <a:cubicBezTo>
                            <a:pt x="955764" y="1389840"/>
                            <a:pt x="965726" y="1396209"/>
                            <a:pt x="987253" y="1387401"/>
                          </a:cubicBezTo>
                          <a:cubicBezTo>
                            <a:pt x="996175" y="1393863"/>
                            <a:pt x="998897" y="1400884"/>
                            <a:pt x="1009832" y="1407563"/>
                          </a:cubicBezTo>
                          <a:cubicBezTo>
                            <a:pt x="1013014" y="1406053"/>
                            <a:pt x="1014829" y="1406689"/>
                            <a:pt x="1018568" y="1405573"/>
                          </a:cubicBezTo>
                          <a:cubicBezTo>
                            <a:pt x="1022519" y="1396084"/>
                            <a:pt x="1024669" y="1393835"/>
                            <a:pt x="1028471" y="1385666"/>
                          </a:cubicBezTo>
                          <a:cubicBezTo>
                            <a:pt x="1039147" y="1383991"/>
                            <a:pt x="1046897" y="1387863"/>
                            <a:pt x="1063013" y="1385666"/>
                          </a:cubicBezTo>
                          <a:cubicBezTo>
                            <a:pt x="1084391" y="1390431"/>
                            <a:pt x="1085686" y="1399349"/>
                            <a:pt x="1108845" y="1401099"/>
                          </a:cubicBezTo>
                          <a:cubicBezTo>
                            <a:pt x="1110112" y="1411500"/>
                            <a:pt x="1111549" y="1425017"/>
                            <a:pt x="1112766" y="1435945"/>
                          </a:cubicBezTo>
                          <a:cubicBezTo>
                            <a:pt x="1113189" y="1436873"/>
                            <a:pt x="1113300" y="1437751"/>
                            <a:pt x="1113678" y="1438684"/>
                          </a:cubicBezTo>
                          <a:cubicBezTo>
                            <a:pt x="1124716" y="1450683"/>
                            <a:pt x="1127262" y="1469428"/>
                            <a:pt x="1138099" y="1478990"/>
                          </a:cubicBezTo>
                          <a:cubicBezTo>
                            <a:pt x="1142493" y="1477951"/>
                            <a:pt x="1143650" y="1478277"/>
                            <a:pt x="1148458" y="1476743"/>
                          </a:cubicBezTo>
                          <a:cubicBezTo>
                            <a:pt x="1147774" y="1462143"/>
                            <a:pt x="1153260" y="1450381"/>
                            <a:pt x="1155607" y="1435689"/>
                          </a:cubicBezTo>
                          <a:cubicBezTo>
                            <a:pt x="1155453" y="1435060"/>
                            <a:pt x="1155676" y="1434848"/>
                            <a:pt x="1155607" y="1434191"/>
                          </a:cubicBezTo>
                          <a:cubicBezTo>
                            <a:pt x="1156203" y="1408935"/>
                            <a:pt x="1153500" y="1385861"/>
                            <a:pt x="1152835" y="1362527"/>
                          </a:cubicBezTo>
                          <a:cubicBezTo>
                            <a:pt x="1158587" y="1344902"/>
                            <a:pt x="1167156" y="1342594"/>
                            <a:pt x="1170106" y="1327938"/>
                          </a:cubicBezTo>
                          <a:cubicBezTo>
                            <a:pt x="1180508" y="1316586"/>
                            <a:pt x="1213389" y="1305566"/>
                            <a:pt x="1223525" y="1288105"/>
                          </a:cubicBezTo>
                          <a:cubicBezTo>
                            <a:pt x="1233596" y="1263939"/>
                            <a:pt x="1245799" y="1252118"/>
                            <a:pt x="1253016" y="1235599"/>
                          </a:cubicBezTo>
                          <a:cubicBezTo>
                            <a:pt x="1257128" y="1217039"/>
                            <a:pt x="1261128" y="1214992"/>
                            <a:pt x="1266822" y="1196772"/>
                          </a:cubicBezTo>
                          <a:cubicBezTo>
                            <a:pt x="1275096" y="1183691"/>
                            <a:pt x="1297964" y="1175061"/>
                            <a:pt x="1311742" y="1149489"/>
                          </a:cubicBezTo>
                          <a:cubicBezTo>
                            <a:pt x="1318609" y="1148603"/>
                            <a:pt x="1328945" y="1149771"/>
                            <a:pt x="1339609" y="1149489"/>
                          </a:cubicBezTo>
                          <a:cubicBezTo>
                            <a:pt x="1340809" y="1147725"/>
                            <a:pt x="1343038" y="1146997"/>
                            <a:pt x="1345135" y="1145251"/>
                          </a:cubicBezTo>
                          <a:cubicBezTo>
                            <a:pt x="1351766" y="1125360"/>
                            <a:pt x="1358391" y="1123484"/>
                            <a:pt x="1360091" y="1102206"/>
                          </a:cubicBezTo>
                          <a:cubicBezTo>
                            <a:pt x="1375190" y="1088132"/>
                            <a:pt x="1382907" y="1090459"/>
                            <a:pt x="1399703" y="1074081"/>
                          </a:cubicBezTo>
                          <a:cubicBezTo>
                            <a:pt x="1409131" y="1085070"/>
                            <a:pt x="1409477" y="1096707"/>
                            <a:pt x="1416756" y="1102955"/>
                          </a:cubicBezTo>
                          <a:cubicBezTo>
                            <a:pt x="1419713" y="1103470"/>
                            <a:pt x="1420857" y="1104457"/>
                            <a:pt x="1424817" y="1104946"/>
                          </a:cubicBezTo>
                          <a:cubicBezTo>
                            <a:pt x="1439492" y="1090578"/>
                            <a:pt x="1448913" y="1093626"/>
                            <a:pt x="1461201" y="1079797"/>
                          </a:cubicBezTo>
                          <a:cubicBezTo>
                            <a:pt x="1484466" y="1061053"/>
                            <a:pt x="1497634" y="1068712"/>
                            <a:pt x="1524523" y="1051435"/>
                          </a:cubicBezTo>
                          <a:cubicBezTo>
                            <a:pt x="1524527" y="1049107"/>
                            <a:pt x="1526907" y="1045589"/>
                            <a:pt x="1526603" y="1041738"/>
                          </a:cubicBezTo>
                          <a:cubicBezTo>
                            <a:pt x="1518401" y="1035381"/>
                            <a:pt x="1517522" y="1029920"/>
                            <a:pt x="1512085" y="1024551"/>
                          </a:cubicBezTo>
                          <a:cubicBezTo>
                            <a:pt x="1510586" y="1024421"/>
                            <a:pt x="1509824" y="1023302"/>
                            <a:pt x="1507489" y="1022324"/>
                          </a:cubicBezTo>
                          <a:cubicBezTo>
                            <a:pt x="1486150" y="1028944"/>
                            <a:pt x="1470124" y="1024128"/>
                            <a:pt x="1453833" y="1026542"/>
                          </a:cubicBezTo>
                          <a:cubicBezTo>
                            <a:pt x="1449084" y="1022196"/>
                            <a:pt x="1447531" y="1009450"/>
                            <a:pt x="1443237" y="1000664"/>
                          </a:cubicBezTo>
                          <a:cubicBezTo>
                            <a:pt x="1441676" y="991865"/>
                            <a:pt x="1443885" y="981175"/>
                            <a:pt x="1443237" y="975534"/>
                          </a:cubicBezTo>
                          <a:cubicBezTo>
                            <a:pt x="1441248" y="973179"/>
                            <a:pt x="1441090" y="971474"/>
                            <a:pt x="1440246" y="970055"/>
                          </a:cubicBezTo>
                          <a:cubicBezTo>
                            <a:pt x="1437496" y="969127"/>
                            <a:pt x="1435622" y="966054"/>
                            <a:pt x="1432185" y="965325"/>
                          </a:cubicBezTo>
                          <a:cubicBezTo>
                            <a:pt x="1433984" y="963985"/>
                            <a:pt x="1434393" y="964083"/>
                            <a:pt x="1436088" y="963078"/>
                          </a:cubicBezTo>
                          <a:cubicBezTo>
                            <a:pt x="1450957" y="958743"/>
                            <a:pt x="1457952" y="963138"/>
                            <a:pt x="1477305" y="963078"/>
                          </a:cubicBezTo>
                          <a:cubicBezTo>
                            <a:pt x="1494835" y="962152"/>
                            <a:pt x="1507227" y="968721"/>
                            <a:pt x="1517611" y="966330"/>
                          </a:cubicBezTo>
                          <a:cubicBezTo>
                            <a:pt x="1518406" y="965843"/>
                            <a:pt x="1519597" y="966192"/>
                            <a:pt x="1520839" y="965581"/>
                          </a:cubicBezTo>
                          <a:cubicBezTo>
                            <a:pt x="1538160" y="954119"/>
                            <a:pt x="1555291" y="944460"/>
                            <a:pt x="1568969" y="935465"/>
                          </a:cubicBezTo>
                          <a:cubicBezTo>
                            <a:pt x="1604525" y="907153"/>
                            <a:pt x="1605956" y="905192"/>
                            <a:pt x="1606284" y="903615"/>
                          </a:cubicBezTo>
                          <a:cubicBezTo>
                            <a:pt x="1609238" y="900191"/>
                            <a:pt x="1609780" y="898550"/>
                            <a:pt x="1576337" y="834928"/>
                          </a:cubicBezTo>
                          <a:cubicBezTo>
                            <a:pt x="1565857" y="829056"/>
                            <a:pt x="1558973" y="814218"/>
                            <a:pt x="1539260" y="797342"/>
                          </a:cubicBezTo>
                          <a:cubicBezTo>
                            <a:pt x="1535348" y="784915"/>
                            <a:pt x="1538922" y="770584"/>
                            <a:pt x="1532585" y="757529"/>
                          </a:cubicBezTo>
                          <a:cubicBezTo>
                            <a:pt x="1529476" y="728019"/>
                            <a:pt x="1527751" y="710320"/>
                            <a:pt x="1523830" y="672148"/>
                          </a:cubicBezTo>
                          <a:cubicBezTo>
                            <a:pt x="1521141" y="672177"/>
                            <a:pt x="1516140" y="668842"/>
                            <a:pt x="1513927" y="668679"/>
                          </a:cubicBezTo>
                          <a:cubicBezTo>
                            <a:pt x="1506441" y="687596"/>
                            <a:pt x="1490686" y="686986"/>
                            <a:pt x="1478692" y="711232"/>
                          </a:cubicBezTo>
                          <a:cubicBezTo>
                            <a:pt x="1467942" y="709709"/>
                            <a:pt x="1458881" y="705708"/>
                            <a:pt x="1451298" y="704767"/>
                          </a:cubicBezTo>
                          <a:cubicBezTo>
                            <a:pt x="1448791" y="693107"/>
                            <a:pt x="1448990" y="684305"/>
                            <a:pt x="1446447" y="670670"/>
                          </a:cubicBezTo>
                          <a:cubicBezTo>
                            <a:pt x="1452399" y="657168"/>
                            <a:pt x="1456257" y="656842"/>
                            <a:pt x="1460034" y="644042"/>
                          </a:cubicBezTo>
                          <a:cubicBezTo>
                            <a:pt x="1458238" y="641467"/>
                            <a:pt x="1458911" y="638286"/>
                            <a:pt x="1456587" y="635075"/>
                          </a:cubicBezTo>
                          <a:cubicBezTo>
                            <a:pt x="1444041" y="634012"/>
                            <a:pt x="1438790" y="626568"/>
                            <a:pt x="1426422" y="625870"/>
                          </a:cubicBezTo>
                          <a:cubicBezTo>
                            <a:pt x="1418636" y="620851"/>
                            <a:pt x="1416744" y="614584"/>
                            <a:pt x="1407308" y="604466"/>
                          </a:cubicBezTo>
                          <a:cubicBezTo>
                            <a:pt x="1405244" y="603877"/>
                            <a:pt x="1405124" y="603017"/>
                            <a:pt x="1403168" y="602475"/>
                          </a:cubicBezTo>
                          <a:cubicBezTo>
                            <a:pt x="1388602" y="602530"/>
                            <a:pt x="1365222" y="596952"/>
                            <a:pt x="1350880" y="602475"/>
                          </a:cubicBezTo>
                          <a:cubicBezTo>
                            <a:pt x="1346812" y="604488"/>
                            <a:pt x="1341403" y="601763"/>
                            <a:pt x="1334995" y="604210"/>
                          </a:cubicBezTo>
                          <a:cubicBezTo>
                            <a:pt x="1333613" y="606374"/>
                            <a:pt x="1331106" y="608442"/>
                            <a:pt x="1329925" y="610182"/>
                          </a:cubicBezTo>
                          <a:cubicBezTo>
                            <a:pt x="1327902" y="629950"/>
                            <a:pt x="1325709" y="648082"/>
                            <a:pt x="1328539" y="663693"/>
                          </a:cubicBezTo>
                          <a:cubicBezTo>
                            <a:pt x="1322925" y="670301"/>
                            <a:pt x="1312560" y="676215"/>
                            <a:pt x="1305523" y="690083"/>
                          </a:cubicBezTo>
                          <a:cubicBezTo>
                            <a:pt x="1305129" y="692875"/>
                            <a:pt x="1305105" y="694887"/>
                            <a:pt x="1304830" y="697534"/>
                          </a:cubicBezTo>
                          <a:cubicBezTo>
                            <a:pt x="1311898" y="705064"/>
                            <a:pt x="1311718" y="710396"/>
                            <a:pt x="1318417" y="720692"/>
                          </a:cubicBezTo>
                          <a:cubicBezTo>
                            <a:pt x="1316499" y="734283"/>
                            <a:pt x="1320214" y="748020"/>
                            <a:pt x="1322101" y="762003"/>
                          </a:cubicBezTo>
                          <a:cubicBezTo>
                            <a:pt x="1306321" y="778462"/>
                            <a:pt x="1300568" y="777328"/>
                            <a:pt x="1286409" y="794602"/>
                          </a:cubicBezTo>
                          <a:cubicBezTo>
                            <a:pt x="1270553" y="801055"/>
                            <a:pt x="1260282" y="803759"/>
                            <a:pt x="1251393" y="808044"/>
                          </a:cubicBezTo>
                          <a:cubicBezTo>
                            <a:pt x="1249779" y="809397"/>
                            <a:pt x="1248591" y="811506"/>
                            <a:pt x="1247490" y="813760"/>
                          </a:cubicBezTo>
                          <a:cubicBezTo>
                            <a:pt x="1249647" y="838162"/>
                            <a:pt x="1247021" y="845657"/>
                            <a:pt x="1247490" y="872257"/>
                          </a:cubicBezTo>
                          <a:cubicBezTo>
                            <a:pt x="1243380" y="876837"/>
                            <a:pt x="1236938" y="876239"/>
                            <a:pt x="1232060" y="880712"/>
                          </a:cubicBezTo>
                          <a:cubicBezTo>
                            <a:pt x="1222961" y="873889"/>
                            <a:pt x="1218456" y="856560"/>
                            <a:pt x="1210631" y="851345"/>
                          </a:cubicBezTo>
                          <a:cubicBezTo>
                            <a:pt x="1214883" y="828115"/>
                            <a:pt x="1219247" y="824296"/>
                            <a:pt x="1221464" y="799825"/>
                          </a:cubicBezTo>
                          <a:cubicBezTo>
                            <a:pt x="1219954" y="798128"/>
                            <a:pt x="1219693" y="794444"/>
                            <a:pt x="1218692" y="792868"/>
                          </a:cubicBezTo>
                          <a:cubicBezTo>
                            <a:pt x="1198524" y="786782"/>
                            <a:pt x="1196263" y="775119"/>
                            <a:pt x="1179554" y="771463"/>
                          </a:cubicBezTo>
                          <a:cubicBezTo>
                            <a:pt x="1167585" y="765137"/>
                            <a:pt x="1154860" y="755464"/>
                            <a:pt x="1139011" y="745329"/>
                          </a:cubicBezTo>
                          <a:cubicBezTo>
                            <a:pt x="1128952" y="738031"/>
                            <a:pt x="1130738" y="735676"/>
                            <a:pt x="1120590" y="728398"/>
                          </a:cubicBezTo>
                          <a:cubicBezTo>
                            <a:pt x="1119140" y="728138"/>
                            <a:pt x="1118597" y="727561"/>
                            <a:pt x="1116906" y="726900"/>
                          </a:cubicBezTo>
                          <a:cubicBezTo>
                            <a:pt x="1110920" y="727965"/>
                            <a:pt x="1107387" y="725473"/>
                            <a:pt x="1103556" y="726900"/>
                          </a:cubicBezTo>
                          <a:cubicBezTo>
                            <a:pt x="1100863" y="712971"/>
                            <a:pt x="1100521" y="694282"/>
                            <a:pt x="1099872" y="678869"/>
                          </a:cubicBezTo>
                          <a:cubicBezTo>
                            <a:pt x="1101228" y="664019"/>
                            <a:pt x="1108099" y="649571"/>
                            <a:pt x="1106784" y="632335"/>
                          </a:cubicBezTo>
                          <a:cubicBezTo>
                            <a:pt x="1109051" y="620890"/>
                            <a:pt x="1121041" y="604737"/>
                            <a:pt x="1120828" y="596247"/>
                          </a:cubicBezTo>
                          <a:cubicBezTo>
                            <a:pt x="1131297" y="590541"/>
                            <a:pt x="1137137" y="587391"/>
                            <a:pt x="1148458" y="582569"/>
                          </a:cubicBezTo>
                          <a:cubicBezTo>
                            <a:pt x="1157078" y="578252"/>
                            <a:pt x="1160747" y="576509"/>
                            <a:pt x="1162738" y="575099"/>
                          </a:cubicBezTo>
                          <a:cubicBezTo>
                            <a:pt x="1162877" y="575116"/>
                            <a:pt x="1162971" y="575128"/>
                            <a:pt x="1163121" y="575119"/>
                          </a:cubicBezTo>
                          <a:cubicBezTo>
                            <a:pt x="1165757" y="575024"/>
                            <a:pt x="1167920" y="574102"/>
                            <a:pt x="1176325" y="567885"/>
                          </a:cubicBezTo>
                          <a:cubicBezTo>
                            <a:pt x="1179299" y="564619"/>
                            <a:pt x="1182155" y="564721"/>
                            <a:pt x="1185992" y="561657"/>
                          </a:cubicBezTo>
                          <a:cubicBezTo>
                            <a:pt x="1211325" y="544436"/>
                            <a:pt x="1222054" y="538302"/>
                            <a:pt x="1225604" y="535523"/>
                          </a:cubicBezTo>
                          <a:cubicBezTo>
                            <a:pt x="1225721" y="535598"/>
                            <a:pt x="1225721" y="535678"/>
                            <a:pt x="1225841" y="535779"/>
                          </a:cubicBezTo>
                          <a:cubicBezTo>
                            <a:pt x="1233338" y="526008"/>
                            <a:pt x="1248320" y="514739"/>
                            <a:pt x="1254621" y="506156"/>
                          </a:cubicBezTo>
                          <a:cubicBezTo>
                            <a:pt x="1257822" y="497103"/>
                            <a:pt x="1268450" y="494817"/>
                            <a:pt x="1276506" y="482012"/>
                          </a:cubicBezTo>
                          <a:cubicBezTo>
                            <a:pt x="1282626" y="479220"/>
                            <a:pt x="1285869" y="480541"/>
                            <a:pt x="1290093" y="478287"/>
                          </a:cubicBezTo>
                          <a:cubicBezTo>
                            <a:pt x="1306996" y="476622"/>
                            <a:pt x="1323323" y="482878"/>
                            <a:pt x="1351117" y="478287"/>
                          </a:cubicBezTo>
                          <a:cubicBezTo>
                            <a:pt x="1353335" y="475718"/>
                            <a:pt x="1354409" y="475142"/>
                            <a:pt x="1356881" y="472571"/>
                          </a:cubicBezTo>
                          <a:cubicBezTo>
                            <a:pt x="1358902" y="461488"/>
                            <a:pt x="1355494" y="444824"/>
                            <a:pt x="1359635" y="433487"/>
                          </a:cubicBezTo>
                          <a:cubicBezTo>
                            <a:pt x="1362181" y="422757"/>
                            <a:pt x="1375562" y="411868"/>
                            <a:pt x="1377836" y="399154"/>
                          </a:cubicBezTo>
                          <a:cubicBezTo>
                            <a:pt x="1377665" y="397734"/>
                            <a:pt x="1377862" y="396279"/>
                            <a:pt x="1378292" y="394423"/>
                          </a:cubicBezTo>
                          <a:cubicBezTo>
                            <a:pt x="1372216" y="387335"/>
                            <a:pt x="1375537" y="369937"/>
                            <a:pt x="1369775" y="360070"/>
                          </a:cubicBezTo>
                          <a:cubicBezTo>
                            <a:pt x="1369223" y="359140"/>
                            <a:pt x="1368398" y="357888"/>
                            <a:pt x="1367933" y="357094"/>
                          </a:cubicBezTo>
                          <a:cubicBezTo>
                            <a:pt x="1357493" y="349966"/>
                            <a:pt x="1351948" y="340720"/>
                            <a:pt x="1337986" y="329954"/>
                          </a:cubicBezTo>
                          <a:cubicBezTo>
                            <a:pt x="1334763" y="331056"/>
                            <a:pt x="1332542" y="330374"/>
                            <a:pt x="1329232" y="331708"/>
                          </a:cubicBezTo>
                          <a:cubicBezTo>
                            <a:pt x="1325078" y="341412"/>
                            <a:pt x="1311334" y="360603"/>
                            <a:pt x="1310812" y="370536"/>
                          </a:cubicBezTo>
                          <a:cubicBezTo>
                            <a:pt x="1304832" y="378845"/>
                            <a:pt x="1293139" y="380269"/>
                            <a:pt x="1282488" y="394167"/>
                          </a:cubicBezTo>
                          <a:cubicBezTo>
                            <a:pt x="1279638" y="397959"/>
                            <a:pt x="1274126" y="399652"/>
                            <a:pt x="1270743" y="402879"/>
                          </a:cubicBezTo>
                          <a:cubicBezTo>
                            <a:pt x="1267289" y="392780"/>
                            <a:pt x="1272231" y="374530"/>
                            <a:pt x="1270743" y="367047"/>
                          </a:cubicBezTo>
                          <a:cubicBezTo>
                            <a:pt x="1272463" y="358573"/>
                            <a:pt x="1274444" y="350255"/>
                            <a:pt x="1275357" y="342647"/>
                          </a:cubicBezTo>
                          <a:cubicBezTo>
                            <a:pt x="1273348" y="341521"/>
                            <a:pt x="1269957" y="338813"/>
                            <a:pt x="1265910" y="336675"/>
                          </a:cubicBezTo>
                          <a:cubicBezTo>
                            <a:pt x="1262323" y="341877"/>
                            <a:pt x="1256026" y="343942"/>
                            <a:pt x="1252779" y="349624"/>
                          </a:cubicBezTo>
                          <a:cubicBezTo>
                            <a:pt x="1243886" y="333063"/>
                            <a:pt x="1243612" y="322974"/>
                            <a:pt x="1238280" y="314541"/>
                          </a:cubicBezTo>
                          <a:cubicBezTo>
                            <a:pt x="1246798" y="303535"/>
                            <a:pt x="1250172" y="301867"/>
                            <a:pt x="1256919" y="292881"/>
                          </a:cubicBezTo>
                          <a:cubicBezTo>
                            <a:pt x="1263446" y="267468"/>
                            <a:pt x="1277980" y="244377"/>
                            <a:pt x="1294927" y="205036"/>
                          </a:cubicBezTo>
                          <a:cubicBezTo>
                            <a:pt x="1297599" y="202284"/>
                            <a:pt x="1307565" y="200027"/>
                            <a:pt x="1310812" y="198059"/>
                          </a:cubicBezTo>
                          <a:cubicBezTo>
                            <a:pt x="1324204" y="180275"/>
                            <a:pt x="1333935" y="175416"/>
                            <a:pt x="1345354" y="164218"/>
                          </a:cubicBezTo>
                          <a:cubicBezTo>
                            <a:pt x="1344211" y="161066"/>
                            <a:pt x="1344009" y="156843"/>
                            <a:pt x="1343968" y="154265"/>
                          </a:cubicBezTo>
                          <a:cubicBezTo>
                            <a:pt x="1337480" y="152052"/>
                            <a:pt x="1335892" y="148775"/>
                            <a:pt x="1329469" y="146046"/>
                          </a:cubicBezTo>
                          <a:cubicBezTo>
                            <a:pt x="1324968" y="145662"/>
                            <a:pt x="1314475" y="141341"/>
                            <a:pt x="1309207" y="142557"/>
                          </a:cubicBezTo>
                          <a:cubicBezTo>
                            <a:pt x="1291684" y="145910"/>
                            <a:pt x="1282859" y="140520"/>
                            <a:pt x="1265217" y="142557"/>
                          </a:cubicBezTo>
                          <a:cubicBezTo>
                            <a:pt x="1264221" y="144140"/>
                            <a:pt x="1261662" y="145124"/>
                            <a:pt x="1259454" y="148785"/>
                          </a:cubicBezTo>
                          <a:cubicBezTo>
                            <a:pt x="1260175" y="167384"/>
                            <a:pt x="1258204" y="173452"/>
                            <a:pt x="1259454" y="190353"/>
                          </a:cubicBezTo>
                          <a:cubicBezTo>
                            <a:pt x="1255293" y="205221"/>
                            <a:pt x="1240061" y="215650"/>
                            <a:pt x="1222613" y="242109"/>
                          </a:cubicBezTo>
                          <a:cubicBezTo>
                            <a:pt x="1213676" y="269936"/>
                            <a:pt x="1197673" y="269459"/>
                            <a:pt x="1190825" y="295364"/>
                          </a:cubicBezTo>
                          <a:cubicBezTo>
                            <a:pt x="1191609" y="298609"/>
                            <a:pt x="1190381" y="299871"/>
                            <a:pt x="1190825" y="302341"/>
                          </a:cubicBezTo>
                          <a:cubicBezTo>
                            <a:pt x="1198609" y="310500"/>
                            <a:pt x="1200143" y="320470"/>
                            <a:pt x="1205105" y="324731"/>
                          </a:cubicBezTo>
                          <a:cubicBezTo>
                            <a:pt x="1206627" y="340913"/>
                            <a:pt x="1199975" y="346390"/>
                            <a:pt x="1199360" y="367047"/>
                          </a:cubicBezTo>
                          <a:cubicBezTo>
                            <a:pt x="1184072" y="375874"/>
                            <a:pt x="1163265" y="383548"/>
                            <a:pt x="1155826" y="391920"/>
                          </a:cubicBezTo>
                          <a:cubicBezTo>
                            <a:pt x="1152810" y="382156"/>
                            <a:pt x="1157150" y="378985"/>
                            <a:pt x="1155826" y="366298"/>
                          </a:cubicBezTo>
                          <a:cubicBezTo>
                            <a:pt x="1153265" y="364613"/>
                            <a:pt x="1152276" y="361564"/>
                            <a:pt x="1150537" y="360070"/>
                          </a:cubicBezTo>
                          <a:cubicBezTo>
                            <a:pt x="1142717" y="362505"/>
                            <a:pt x="1130199" y="355002"/>
                            <a:pt x="1118748" y="357094"/>
                          </a:cubicBezTo>
                          <a:cubicBezTo>
                            <a:pt x="1117407" y="357528"/>
                            <a:pt x="1115809" y="357615"/>
                            <a:pt x="1114846" y="358335"/>
                          </a:cubicBezTo>
                          <a:cubicBezTo>
                            <a:pt x="1109033" y="365490"/>
                            <a:pt x="1101743" y="366295"/>
                            <a:pt x="1092267" y="377493"/>
                          </a:cubicBezTo>
                          <a:cubicBezTo>
                            <a:pt x="1084113" y="369020"/>
                            <a:pt x="1077964" y="349593"/>
                            <a:pt x="1061864" y="331708"/>
                          </a:cubicBezTo>
                          <a:cubicBezTo>
                            <a:pt x="1060845" y="331210"/>
                            <a:pt x="1058881" y="330025"/>
                            <a:pt x="1057269" y="329205"/>
                          </a:cubicBezTo>
                          <a:cubicBezTo>
                            <a:pt x="1044116" y="332797"/>
                            <a:pt x="1027230" y="325166"/>
                            <a:pt x="1017656" y="329205"/>
                          </a:cubicBezTo>
                          <a:cubicBezTo>
                            <a:pt x="1015621" y="330587"/>
                            <a:pt x="1014056" y="330971"/>
                            <a:pt x="1012586" y="332457"/>
                          </a:cubicBezTo>
                          <a:cubicBezTo>
                            <a:pt x="1009603" y="339194"/>
                            <a:pt x="1003287" y="344498"/>
                            <a:pt x="999929" y="358079"/>
                          </a:cubicBezTo>
                          <a:cubicBezTo>
                            <a:pt x="998958" y="362467"/>
                            <a:pt x="994373" y="364896"/>
                            <a:pt x="992779" y="369274"/>
                          </a:cubicBezTo>
                          <a:cubicBezTo>
                            <a:pt x="985020" y="361329"/>
                            <a:pt x="985978" y="345520"/>
                            <a:pt x="978499" y="334448"/>
                          </a:cubicBezTo>
                          <a:cubicBezTo>
                            <a:pt x="974948" y="333699"/>
                            <a:pt x="973299" y="331836"/>
                            <a:pt x="971368" y="330959"/>
                          </a:cubicBezTo>
                          <a:cubicBezTo>
                            <a:pt x="967106" y="331636"/>
                            <a:pt x="958344" y="333538"/>
                            <a:pt x="951416" y="335000"/>
                          </a:cubicBezTo>
                          <a:cubicBezTo>
                            <a:pt x="947616" y="334142"/>
                            <a:pt x="943727" y="334630"/>
                            <a:pt x="941203" y="332457"/>
                          </a:cubicBezTo>
                          <a:cubicBezTo>
                            <a:pt x="939188" y="330550"/>
                            <a:pt x="937032" y="326814"/>
                            <a:pt x="937281" y="323745"/>
                          </a:cubicBezTo>
                          <a:cubicBezTo>
                            <a:pt x="935861" y="297820"/>
                            <a:pt x="935951" y="295398"/>
                            <a:pt x="935895" y="295127"/>
                          </a:cubicBezTo>
                          <a:cubicBezTo>
                            <a:pt x="935182" y="293316"/>
                            <a:pt x="934580" y="291820"/>
                            <a:pt x="934053" y="290634"/>
                          </a:cubicBezTo>
                          <a:cubicBezTo>
                            <a:pt x="904303" y="274649"/>
                            <a:pt x="898858" y="249889"/>
                            <a:pt x="874415" y="230914"/>
                          </a:cubicBezTo>
                          <a:cubicBezTo>
                            <a:pt x="864168" y="226747"/>
                            <a:pt x="862167" y="220655"/>
                            <a:pt x="855758" y="216980"/>
                          </a:cubicBezTo>
                          <a:cubicBezTo>
                            <a:pt x="854516" y="216728"/>
                            <a:pt x="853272" y="216016"/>
                            <a:pt x="851381" y="215975"/>
                          </a:cubicBezTo>
                          <a:cubicBezTo>
                            <a:pt x="839282" y="220220"/>
                            <a:pt x="831733" y="218203"/>
                            <a:pt x="823295" y="221198"/>
                          </a:cubicBezTo>
                          <a:cubicBezTo>
                            <a:pt x="816172" y="205899"/>
                            <a:pt x="818190" y="197182"/>
                            <a:pt x="810400" y="178901"/>
                          </a:cubicBezTo>
                          <a:cubicBezTo>
                            <a:pt x="808458" y="177448"/>
                            <a:pt x="807967" y="175915"/>
                            <a:pt x="806716" y="174920"/>
                          </a:cubicBezTo>
                          <a:cubicBezTo>
                            <a:pt x="800231" y="174969"/>
                            <a:pt x="789573" y="167580"/>
                            <a:pt x="780691" y="166209"/>
                          </a:cubicBezTo>
                          <a:cubicBezTo>
                            <a:pt x="779860" y="166371"/>
                            <a:pt x="779454" y="165807"/>
                            <a:pt x="778375" y="165952"/>
                          </a:cubicBezTo>
                          <a:cubicBezTo>
                            <a:pt x="750654" y="176467"/>
                            <a:pt x="742737" y="169147"/>
                            <a:pt x="714597" y="174664"/>
                          </a:cubicBezTo>
                          <a:cubicBezTo>
                            <a:pt x="705643" y="176709"/>
                            <a:pt x="690991" y="167712"/>
                            <a:pt x="679580" y="166445"/>
                          </a:cubicBezTo>
                          <a:cubicBezTo>
                            <a:pt x="668748" y="156828"/>
                            <a:pt x="642199" y="131760"/>
                            <a:pt x="631924" y="122395"/>
                          </a:cubicBezTo>
                          <a:cubicBezTo>
                            <a:pt x="597978" y="114195"/>
                            <a:pt x="584085" y="94158"/>
                            <a:pt x="566742" y="88810"/>
                          </a:cubicBezTo>
                          <a:cubicBezTo>
                            <a:pt x="552492" y="79687"/>
                            <a:pt x="540802" y="52688"/>
                            <a:pt x="519761" y="40029"/>
                          </a:cubicBezTo>
                          <a:cubicBezTo>
                            <a:pt x="501442" y="28630"/>
                            <a:pt x="501913" y="19215"/>
                            <a:pt x="480842" y="5183"/>
                          </a:cubicBezTo>
                          <a:cubicBezTo>
                            <a:pt x="478538" y="4825"/>
                            <a:pt x="477504" y="3946"/>
                            <a:pt x="476009" y="3685"/>
                          </a:cubicBezTo>
                          <a:cubicBezTo>
                            <a:pt x="454858" y="14289"/>
                            <a:pt x="449276" y="4838"/>
                            <a:pt x="429028" y="14900"/>
                          </a:cubicBezTo>
                          <a:cubicBezTo>
                            <a:pt x="426422" y="9771"/>
                            <a:pt x="421423" y="5938"/>
                            <a:pt x="416134" y="2443"/>
                          </a:cubicBezTo>
                          <a:cubicBezTo>
                            <a:pt x="412552" y="115"/>
                            <a:pt x="408089" y="522"/>
                            <a:pt x="404224" y="0"/>
                          </a:cubicBezTo>
                          <a:close/>
                        </a:path>
                        <a:path w="1873889" h="3076257" stroke="0" extrusionOk="0">
                          <a:moveTo>
                            <a:pt x="1121046" y="588048"/>
                          </a:moveTo>
                          <a:cubicBezTo>
                            <a:pt x="1121710" y="589703"/>
                            <a:pt x="1121465" y="590305"/>
                            <a:pt x="1121739" y="591773"/>
                          </a:cubicBezTo>
                          <a:cubicBezTo>
                            <a:pt x="1120717" y="590942"/>
                            <a:pt x="1119736" y="590094"/>
                            <a:pt x="1118748" y="589290"/>
                          </a:cubicBezTo>
                          <a:cubicBezTo>
                            <a:pt x="1119360" y="588781"/>
                            <a:pt x="1120654" y="588593"/>
                            <a:pt x="1121046" y="588048"/>
                          </a:cubicBezTo>
                          <a:close/>
                          <a:moveTo>
                            <a:pt x="1845328" y="2020288"/>
                          </a:moveTo>
                          <a:cubicBezTo>
                            <a:pt x="1846018" y="2020413"/>
                            <a:pt x="1846466" y="2020773"/>
                            <a:pt x="1847170" y="2021037"/>
                          </a:cubicBezTo>
                          <a:cubicBezTo>
                            <a:pt x="1846608" y="2022252"/>
                            <a:pt x="1845914" y="2023516"/>
                            <a:pt x="1845547" y="2024506"/>
                          </a:cubicBezTo>
                          <a:cubicBezTo>
                            <a:pt x="1844839" y="2022958"/>
                            <a:pt x="1844739" y="2021561"/>
                            <a:pt x="1845328" y="2020288"/>
                          </a:cubicBezTo>
                          <a:close/>
                          <a:moveTo>
                            <a:pt x="404133" y="12180"/>
                          </a:moveTo>
                          <a:cubicBezTo>
                            <a:pt x="406928" y="12091"/>
                            <a:pt x="409712" y="12412"/>
                            <a:pt x="411538" y="13638"/>
                          </a:cubicBezTo>
                          <a:cubicBezTo>
                            <a:pt x="415308" y="15826"/>
                            <a:pt x="418036" y="19770"/>
                            <a:pt x="419818" y="23611"/>
                          </a:cubicBezTo>
                          <a:cubicBezTo>
                            <a:pt x="423152" y="25158"/>
                            <a:pt x="423742" y="27562"/>
                            <a:pt x="426493" y="28322"/>
                          </a:cubicBezTo>
                          <a:cubicBezTo>
                            <a:pt x="444816" y="18468"/>
                            <a:pt x="457298" y="24999"/>
                            <a:pt x="475553" y="16634"/>
                          </a:cubicBezTo>
                          <a:cubicBezTo>
                            <a:pt x="486039" y="22129"/>
                            <a:pt x="495571" y="36311"/>
                            <a:pt x="511700" y="49233"/>
                          </a:cubicBezTo>
                          <a:cubicBezTo>
                            <a:pt x="527473" y="64703"/>
                            <a:pt x="541638" y="82651"/>
                            <a:pt x="559137" y="98507"/>
                          </a:cubicBezTo>
                          <a:cubicBezTo>
                            <a:pt x="589680" y="104569"/>
                            <a:pt x="592163" y="117083"/>
                            <a:pt x="624775" y="132368"/>
                          </a:cubicBezTo>
                          <a:cubicBezTo>
                            <a:pt x="641065" y="147223"/>
                            <a:pt x="651891" y="167310"/>
                            <a:pt x="673142" y="176911"/>
                          </a:cubicBezTo>
                          <a:cubicBezTo>
                            <a:pt x="674217" y="177378"/>
                            <a:pt x="674857" y="178303"/>
                            <a:pt x="675677" y="178409"/>
                          </a:cubicBezTo>
                          <a:cubicBezTo>
                            <a:pt x="687529" y="178974"/>
                            <a:pt x="703017" y="184662"/>
                            <a:pt x="712974" y="186864"/>
                          </a:cubicBezTo>
                          <a:cubicBezTo>
                            <a:pt x="713869" y="186750"/>
                            <a:pt x="714042" y="187030"/>
                            <a:pt x="715053" y="186864"/>
                          </a:cubicBezTo>
                          <a:cubicBezTo>
                            <a:pt x="739354" y="183483"/>
                            <a:pt x="763192" y="183396"/>
                            <a:pt x="778375" y="178409"/>
                          </a:cubicBezTo>
                          <a:cubicBezTo>
                            <a:pt x="788744" y="180593"/>
                            <a:pt x="789655" y="182856"/>
                            <a:pt x="800260" y="185859"/>
                          </a:cubicBezTo>
                          <a:cubicBezTo>
                            <a:pt x="807797" y="199033"/>
                            <a:pt x="803835" y="214039"/>
                            <a:pt x="813847" y="230165"/>
                          </a:cubicBezTo>
                          <a:cubicBezTo>
                            <a:pt x="815611" y="230330"/>
                            <a:pt x="818148" y="233084"/>
                            <a:pt x="820304" y="234403"/>
                          </a:cubicBezTo>
                          <a:cubicBezTo>
                            <a:pt x="835176" y="229497"/>
                            <a:pt x="838755" y="233921"/>
                            <a:pt x="850925" y="228431"/>
                          </a:cubicBezTo>
                          <a:cubicBezTo>
                            <a:pt x="856056" y="230640"/>
                            <a:pt x="861517" y="239207"/>
                            <a:pt x="867047" y="240611"/>
                          </a:cubicBezTo>
                          <a:cubicBezTo>
                            <a:pt x="890027" y="254128"/>
                            <a:pt x="900465" y="281237"/>
                            <a:pt x="924387" y="298104"/>
                          </a:cubicBezTo>
                          <a:cubicBezTo>
                            <a:pt x="923114" y="301532"/>
                            <a:pt x="924510" y="308110"/>
                            <a:pt x="925773" y="324494"/>
                          </a:cubicBezTo>
                          <a:cubicBezTo>
                            <a:pt x="925688" y="332286"/>
                            <a:pt x="928746" y="338261"/>
                            <a:pt x="934746" y="342647"/>
                          </a:cubicBezTo>
                          <a:cubicBezTo>
                            <a:pt x="939518" y="346618"/>
                            <a:pt x="944076" y="347745"/>
                            <a:pt x="951653" y="347278"/>
                          </a:cubicBezTo>
                          <a:cubicBezTo>
                            <a:pt x="958448" y="346750"/>
                            <a:pt x="965580" y="345758"/>
                            <a:pt x="969982" y="344401"/>
                          </a:cubicBezTo>
                          <a:cubicBezTo>
                            <a:pt x="977019" y="352754"/>
                            <a:pt x="977642" y="368749"/>
                            <a:pt x="986560" y="384470"/>
                          </a:cubicBezTo>
                          <a:cubicBezTo>
                            <a:pt x="990418" y="384133"/>
                            <a:pt x="992751" y="385695"/>
                            <a:pt x="996463" y="385456"/>
                          </a:cubicBezTo>
                          <a:cubicBezTo>
                            <a:pt x="997298" y="378733"/>
                            <a:pt x="1005664" y="373323"/>
                            <a:pt x="1009832" y="364564"/>
                          </a:cubicBezTo>
                          <a:cubicBezTo>
                            <a:pt x="1010091" y="357864"/>
                            <a:pt x="1017848" y="352032"/>
                            <a:pt x="1021103" y="341405"/>
                          </a:cubicBezTo>
                          <a:cubicBezTo>
                            <a:pt x="1030581" y="338240"/>
                            <a:pt x="1039070" y="342661"/>
                            <a:pt x="1054277" y="341405"/>
                          </a:cubicBezTo>
                          <a:cubicBezTo>
                            <a:pt x="1067069" y="359262"/>
                            <a:pt x="1079403" y="379616"/>
                            <a:pt x="1086285" y="389930"/>
                          </a:cubicBezTo>
                          <a:cubicBezTo>
                            <a:pt x="1089362" y="389756"/>
                            <a:pt x="1090991" y="391335"/>
                            <a:pt x="1094565" y="391191"/>
                          </a:cubicBezTo>
                          <a:cubicBezTo>
                            <a:pt x="1105705" y="380621"/>
                            <a:pt x="1110012" y="379228"/>
                            <a:pt x="1120135" y="369787"/>
                          </a:cubicBezTo>
                          <a:cubicBezTo>
                            <a:pt x="1126778" y="369152"/>
                            <a:pt x="1134449" y="372387"/>
                            <a:pt x="1144318" y="372014"/>
                          </a:cubicBezTo>
                          <a:cubicBezTo>
                            <a:pt x="1147638" y="381238"/>
                            <a:pt x="1140784" y="387380"/>
                            <a:pt x="1144318" y="402130"/>
                          </a:cubicBezTo>
                          <a:cubicBezTo>
                            <a:pt x="1146683" y="403492"/>
                            <a:pt x="1148967" y="405460"/>
                            <a:pt x="1152598" y="407609"/>
                          </a:cubicBezTo>
                          <a:cubicBezTo>
                            <a:pt x="1171593" y="394898"/>
                            <a:pt x="1191152" y="391490"/>
                            <a:pt x="1207421" y="376507"/>
                          </a:cubicBezTo>
                          <a:cubicBezTo>
                            <a:pt x="1208575" y="375098"/>
                            <a:pt x="1208893" y="373813"/>
                            <a:pt x="1210175" y="372014"/>
                          </a:cubicBezTo>
                          <a:cubicBezTo>
                            <a:pt x="1212316" y="348689"/>
                            <a:pt x="1216956" y="336794"/>
                            <a:pt x="1216631" y="324238"/>
                          </a:cubicBezTo>
                          <a:cubicBezTo>
                            <a:pt x="1216453" y="322371"/>
                            <a:pt x="1215899" y="321001"/>
                            <a:pt x="1215701" y="319764"/>
                          </a:cubicBezTo>
                          <a:cubicBezTo>
                            <a:pt x="1210269" y="311923"/>
                            <a:pt x="1207908" y="302260"/>
                            <a:pt x="1202114" y="298596"/>
                          </a:cubicBezTo>
                          <a:cubicBezTo>
                            <a:pt x="1206992" y="284940"/>
                            <a:pt x="1230851" y="262231"/>
                            <a:pt x="1231823" y="249323"/>
                          </a:cubicBezTo>
                          <a:cubicBezTo>
                            <a:pt x="1237551" y="235385"/>
                            <a:pt x="1260136" y="217685"/>
                            <a:pt x="1269594" y="196324"/>
                          </a:cubicBezTo>
                          <a:cubicBezTo>
                            <a:pt x="1269969" y="195127"/>
                            <a:pt x="1270579" y="193921"/>
                            <a:pt x="1270743" y="192580"/>
                          </a:cubicBezTo>
                          <a:cubicBezTo>
                            <a:pt x="1268784" y="182061"/>
                            <a:pt x="1271090" y="166882"/>
                            <a:pt x="1270743" y="155250"/>
                          </a:cubicBezTo>
                          <a:cubicBezTo>
                            <a:pt x="1278494" y="154508"/>
                            <a:pt x="1290044" y="156695"/>
                            <a:pt x="1307821" y="155250"/>
                          </a:cubicBezTo>
                          <a:cubicBezTo>
                            <a:pt x="1312121" y="155491"/>
                            <a:pt x="1316814" y="158246"/>
                            <a:pt x="1324636" y="157753"/>
                          </a:cubicBezTo>
                          <a:cubicBezTo>
                            <a:pt x="1327373" y="158324"/>
                            <a:pt x="1328818" y="160117"/>
                            <a:pt x="1331074" y="161222"/>
                          </a:cubicBezTo>
                          <a:cubicBezTo>
                            <a:pt x="1328591" y="169275"/>
                            <a:pt x="1312705" y="178252"/>
                            <a:pt x="1305286" y="187100"/>
                          </a:cubicBezTo>
                          <a:cubicBezTo>
                            <a:pt x="1298099" y="190396"/>
                            <a:pt x="1293500" y="190225"/>
                            <a:pt x="1288251" y="194570"/>
                          </a:cubicBezTo>
                          <a:cubicBezTo>
                            <a:pt x="1287566" y="195736"/>
                            <a:pt x="1285845" y="196873"/>
                            <a:pt x="1285260" y="197566"/>
                          </a:cubicBezTo>
                          <a:cubicBezTo>
                            <a:pt x="1279982" y="238340"/>
                            <a:pt x="1254404" y="259136"/>
                            <a:pt x="1247709" y="285174"/>
                          </a:cubicBezTo>
                          <a:cubicBezTo>
                            <a:pt x="1242559" y="295635"/>
                            <a:pt x="1233042" y="299658"/>
                            <a:pt x="1227227" y="309299"/>
                          </a:cubicBezTo>
                          <a:cubicBezTo>
                            <a:pt x="1226871" y="311505"/>
                            <a:pt x="1226441" y="313873"/>
                            <a:pt x="1226060" y="316019"/>
                          </a:cubicBezTo>
                          <a:cubicBezTo>
                            <a:pt x="1237145" y="336013"/>
                            <a:pt x="1236494" y="354355"/>
                            <a:pt x="1245174" y="362809"/>
                          </a:cubicBezTo>
                          <a:cubicBezTo>
                            <a:pt x="1248586" y="362743"/>
                            <a:pt x="1250254" y="365019"/>
                            <a:pt x="1254402" y="364800"/>
                          </a:cubicBezTo>
                          <a:cubicBezTo>
                            <a:pt x="1255746" y="362211"/>
                            <a:pt x="1257826" y="361709"/>
                            <a:pt x="1260384" y="358828"/>
                          </a:cubicBezTo>
                          <a:lnTo>
                            <a:pt x="1260384" y="358828"/>
                          </a:lnTo>
                          <a:cubicBezTo>
                            <a:pt x="1260030" y="360535"/>
                            <a:pt x="1259009" y="363055"/>
                            <a:pt x="1259235" y="365056"/>
                          </a:cubicBezTo>
                          <a:cubicBezTo>
                            <a:pt x="1260105" y="385185"/>
                            <a:pt x="1256015" y="397953"/>
                            <a:pt x="1259235" y="414586"/>
                          </a:cubicBezTo>
                          <a:cubicBezTo>
                            <a:pt x="1262881" y="415318"/>
                            <a:pt x="1265097" y="419022"/>
                            <a:pt x="1268208" y="419553"/>
                          </a:cubicBezTo>
                          <a:cubicBezTo>
                            <a:pt x="1275327" y="411447"/>
                            <a:pt x="1284051" y="408609"/>
                            <a:pt x="1289163" y="404120"/>
                          </a:cubicBezTo>
                          <a:cubicBezTo>
                            <a:pt x="1298829" y="390218"/>
                            <a:pt x="1307727" y="392637"/>
                            <a:pt x="1318873" y="379484"/>
                          </a:cubicBezTo>
                          <a:cubicBezTo>
                            <a:pt x="1320269" y="366452"/>
                            <a:pt x="1334483" y="358224"/>
                            <a:pt x="1336144" y="344401"/>
                          </a:cubicBezTo>
                          <a:cubicBezTo>
                            <a:pt x="1342988" y="349779"/>
                            <a:pt x="1351353" y="362680"/>
                            <a:pt x="1359179" y="365293"/>
                          </a:cubicBezTo>
                          <a:cubicBezTo>
                            <a:pt x="1361380" y="376006"/>
                            <a:pt x="1363425" y="384683"/>
                            <a:pt x="1366547" y="395172"/>
                          </a:cubicBezTo>
                          <a:cubicBezTo>
                            <a:pt x="1363943" y="408392"/>
                            <a:pt x="1354996" y="411195"/>
                            <a:pt x="1349275" y="428520"/>
                          </a:cubicBezTo>
                          <a:cubicBezTo>
                            <a:pt x="1350173" y="442435"/>
                            <a:pt x="1345179" y="447688"/>
                            <a:pt x="1346047" y="465850"/>
                          </a:cubicBezTo>
                          <a:cubicBezTo>
                            <a:pt x="1324649" y="468932"/>
                            <a:pt x="1307816" y="462893"/>
                            <a:pt x="1289400" y="465850"/>
                          </a:cubicBezTo>
                          <a:cubicBezTo>
                            <a:pt x="1282179" y="468862"/>
                            <a:pt x="1276667" y="467677"/>
                            <a:pt x="1272129" y="470324"/>
                          </a:cubicBezTo>
                          <a:cubicBezTo>
                            <a:pt x="1271252" y="470944"/>
                            <a:pt x="1270758" y="471145"/>
                            <a:pt x="1269594" y="472058"/>
                          </a:cubicBezTo>
                          <a:cubicBezTo>
                            <a:pt x="1267054" y="479342"/>
                            <a:pt x="1251996" y="491154"/>
                            <a:pt x="1246560" y="497208"/>
                          </a:cubicBezTo>
                          <a:cubicBezTo>
                            <a:pt x="1241528" y="507101"/>
                            <a:pt x="1221758" y="516074"/>
                            <a:pt x="1218236" y="526318"/>
                          </a:cubicBezTo>
                          <a:cubicBezTo>
                            <a:pt x="1216714" y="526381"/>
                            <a:pt x="1210339" y="532072"/>
                            <a:pt x="1180010" y="550955"/>
                          </a:cubicBezTo>
                          <a:cubicBezTo>
                            <a:pt x="1176911" y="554310"/>
                            <a:pt x="1174685" y="553601"/>
                            <a:pt x="1170343" y="557183"/>
                          </a:cubicBezTo>
                          <a:cubicBezTo>
                            <a:pt x="1168827" y="559252"/>
                            <a:pt x="1165720" y="559131"/>
                            <a:pt x="1163194" y="561913"/>
                          </a:cubicBezTo>
                          <a:cubicBezTo>
                            <a:pt x="1161159" y="561275"/>
                            <a:pt x="1155712" y="566365"/>
                            <a:pt x="1142932" y="571374"/>
                          </a:cubicBezTo>
                          <a:cubicBezTo>
                            <a:pt x="1120615" y="583398"/>
                            <a:pt x="1116329" y="585039"/>
                            <a:pt x="1115757" y="585052"/>
                          </a:cubicBezTo>
                          <a:cubicBezTo>
                            <a:pt x="1115853" y="585562"/>
                            <a:pt x="1115688" y="586543"/>
                            <a:pt x="1115757" y="587043"/>
                          </a:cubicBezTo>
                          <a:cubicBezTo>
                            <a:pt x="1115032" y="586450"/>
                            <a:pt x="1114155" y="585786"/>
                            <a:pt x="1113222" y="585052"/>
                          </a:cubicBezTo>
                          <a:cubicBezTo>
                            <a:pt x="1111466" y="586200"/>
                            <a:pt x="1110458" y="588792"/>
                            <a:pt x="1109994" y="590768"/>
                          </a:cubicBezTo>
                          <a:cubicBezTo>
                            <a:pt x="1108651" y="603411"/>
                            <a:pt x="1095568" y="616972"/>
                            <a:pt x="1095714" y="628097"/>
                          </a:cubicBezTo>
                          <a:cubicBezTo>
                            <a:pt x="1093829" y="645912"/>
                            <a:pt x="1094365" y="660966"/>
                            <a:pt x="1088127" y="677627"/>
                          </a:cubicBezTo>
                          <a:cubicBezTo>
                            <a:pt x="1088161" y="678351"/>
                            <a:pt x="1088034" y="678381"/>
                            <a:pt x="1088127" y="679125"/>
                          </a:cubicBezTo>
                          <a:cubicBezTo>
                            <a:pt x="1089800" y="696368"/>
                            <a:pt x="1093061" y="712414"/>
                            <a:pt x="1092267" y="733621"/>
                          </a:cubicBezTo>
                          <a:cubicBezTo>
                            <a:pt x="1095258" y="735358"/>
                            <a:pt x="1095527" y="737482"/>
                            <a:pt x="1098030" y="739101"/>
                          </a:cubicBezTo>
                          <a:cubicBezTo>
                            <a:pt x="1102843" y="738384"/>
                            <a:pt x="1109918" y="740670"/>
                            <a:pt x="1114608" y="739101"/>
                          </a:cubicBezTo>
                          <a:cubicBezTo>
                            <a:pt x="1123525" y="746983"/>
                            <a:pt x="1124406" y="749656"/>
                            <a:pt x="1132117" y="755282"/>
                          </a:cubicBezTo>
                          <a:cubicBezTo>
                            <a:pt x="1149529" y="760757"/>
                            <a:pt x="1159340" y="775695"/>
                            <a:pt x="1173790" y="782166"/>
                          </a:cubicBezTo>
                          <a:cubicBezTo>
                            <a:pt x="1186459" y="784187"/>
                            <a:pt x="1194115" y="794928"/>
                            <a:pt x="1209482" y="801560"/>
                          </a:cubicBezTo>
                          <a:cubicBezTo>
                            <a:pt x="1209521" y="812371"/>
                            <a:pt x="1200023" y="835799"/>
                            <a:pt x="1198886" y="851345"/>
                          </a:cubicBezTo>
                          <a:cubicBezTo>
                            <a:pt x="1199546" y="853236"/>
                            <a:pt x="1199745" y="854829"/>
                            <a:pt x="1200053" y="856568"/>
                          </a:cubicBezTo>
                          <a:cubicBezTo>
                            <a:pt x="1208260" y="866909"/>
                            <a:pt x="1214978" y="880962"/>
                            <a:pt x="1225841" y="892400"/>
                          </a:cubicBezTo>
                          <a:cubicBezTo>
                            <a:pt x="1228136" y="892658"/>
                            <a:pt x="1230233" y="893727"/>
                            <a:pt x="1232972" y="893898"/>
                          </a:cubicBezTo>
                          <a:cubicBezTo>
                            <a:pt x="1241427" y="886011"/>
                            <a:pt x="1247440" y="886785"/>
                            <a:pt x="1256007" y="881461"/>
                          </a:cubicBezTo>
                          <a:cubicBezTo>
                            <a:pt x="1256894" y="879480"/>
                            <a:pt x="1258327" y="877747"/>
                            <a:pt x="1259235" y="875982"/>
                          </a:cubicBezTo>
                          <a:cubicBezTo>
                            <a:pt x="1253394" y="850531"/>
                            <a:pt x="1260946" y="846763"/>
                            <a:pt x="1259235" y="818253"/>
                          </a:cubicBezTo>
                          <a:cubicBezTo>
                            <a:pt x="1267777" y="811894"/>
                            <a:pt x="1284625" y="811470"/>
                            <a:pt x="1291242" y="805797"/>
                          </a:cubicBezTo>
                          <a:cubicBezTo>
                            <a:pt x="1309851" y="785558"/>
                            <a:pt x="1318800" y="784730"/>
                            <a:pt x="1332004" y="769216"/>
                          </a:cubicBezTo>
                          <a:cubicBezTo>
                            <a:pt x="1332889" y="767342"/>
                            <a:pt x="1333340" y="765587"/>
                            <a:pt x="1333846" y="763737"/>
                          </a:cubicBezTo>
                          <a:cubicBezTo>
                            <a:pt x="1334985" y="749254"/>
                            <a:pt x="1333687" y="730201"/>
                            <a:pt x="1329706" y="717696"/>
                          </a:cubicBezTo>
                          <a:cubicBezTo>
                            <a:pt x="1329359" y="716740"/>
                            <a:pt x="1329253" y="715848"/>
                            <a:pt x="1328776" y="714957"/>
                          </a:cubicBezTo>
                          <a:cubicBezTo>
                            <a:pt x="1323761" y="707075"/>
                            <a:pt x="1322479" y="700748"/>
                            <a:pt x="1316794" y="694814"/>
                          </a:cubicBezTo>
                          <a:cubicBezTo>
                            <a:pt x="1325607" y="683087"/>
                            <a:pt x="1331995" y="681660"/>
                            <a:pt x="1338223" y="670413"/>
                          </a:cubicBezTo>
                          <a:cubicBezTo>
                            <a:pt x="1338720" y="669159"/>
                            <a:pt x="1339066" y="667665"/>
                            <a:pt x="1339828" y="666176"/>
                          </a:cubicBezTo>
                          <a:cubicBezTo>
                            <a:pt x="1335207" y="646224"/>
                            <a:pt x="1343670" y="637512"/>
                            <a:pt x="1340977" y="615917"/>
                          </a:cubicBezTo>
                          <a:cubicBezTo>
                            <a:pt x="1343342" y="615250"/>
                            <a:pt x="1349150" y="616009"/>
                            <a:pt x="1351336" y="614912"/>
                          </a:cubicBezTo>
                          <a:cubicBezTo>
                            <a:pt x="1373874" y="610350"/>
                            <a:pt x="1383820" y="619531"/>
                            <a:pt x="1400633" y="614912"/>
                          </a:cubicBezTo>
                          <a:cubicBezTo>
                            <a:pt x="1407474" y="619534"/>
                            <a:pt x="1413362" y="631752"/>
                            <a:pt x="1419054" y="635567"/>
                          </a:cubicBezTo>
                          <a:cubicBezTo>
                            <a:pt x="1419834" y="635636"/>
                            <a:pt x="1420895" y="636737"/>
                            <a:pt x="1421589" y="637065"/>
                          </a:cubicBezTo>
                          <a:cubicBezTo>
                            <a:pt x="1428249" y="638430"/>
                            <a:pt x="1438873" y="642432"/>
                            <a:pt x="1446228" y="644535"/>
                          </a:cubicBezTo>
                          <a:cubicBezTo>
                            <a:pt x="1443572" y="656438"/>
                            <a:pt x="1439773" y="655049"/>
                            <a:pt x="1435395" y="666432"/>
                          </a:cubicBezTo>
                          <a:cubicBezTo>
                            <a:pt x="1435385" y="667862"/>
                            <a:pt x="1434785" y="668821"/>
                            <a:pt x="1434702" y="670413"/>
                          </a:cubicBezTo>
                          <a:cubicBezTo>
                            <a:pt x="1436307" y="685465"/>
                            <a:pt x="1439354" y="694425"/>
                            <a:pt x="1440465" y="710739"/>
                          </a:cubicBezTo>
                          <a:cubicBezTo>
                            <a:pt x="1442743" y="713105"/>
                            <a:pt x="1442934" y="713642"/>
                            <a:pt x="1445079" y="715962"/>
                          </a:cubicBezTo>
                          <a:cubicBezTo>
                            <a:pt x="1453192" y="716240"/>
                            <a:pt x="1462942" y="720919"/>
                            <a:pt x="1479622" y="723924"/>
                          </a:cubicBezTo>
                          <a:cubicBezTo>
                            <a:pt x="1480752" y="723092"/>
                            <a:pt x="1483141" y="723239"/>
                            <a:pt x="1484911" y="721934"/>
                          </a:cubicBezTo>
                          <a:cubicBezTo>
                            <a:pt x="1490549" y="710660"/>
                            <a:pt x="1504163" y="698919"/>
                            <a:pt x="1513708" y="687088"/>
                          </a:cubicBezTo>
                          <a:cubicBezTo>
                            <a:pt x="1516529" y="713999"/>
                            <a:pt x="1521740" y="737338"/>
                            <a:pt x="1521076" y="759263"/>
                          </a:cubicBezTo>
                          <a:cubicBezTo>
                            <a:pt x="1526274" y="772022"/>
                            <a:pt x="1526946" y="786529"/>
                            <a:pt x="1528207" y="801323"/>
                          </a:cubicBezTo>
                          <a:cubicBezTo>
                            <a:pt x="1528623" y="802576"/>
                            <a:pt x="1529356" y="803853"/>
                            <a:pt x="1530049" y="804812"/>
                          </a:cubicBezTo>
                          <a:cubicBezTo>
                            <a:pt x="1545907" y="819744"/>
                            <a:pt x="1550052" y="829119"/>
                            <a:pt x="1566671" y="841885"/>
                          </a:cubicBezTo>
                          <a:cubicBezTo>
                            <a:pt x="1575965" y="863977"/>
                            <a:pt x="1594039" y="888781"/>
                            <a:pt x="1594995" y="898135"/>
                          </a:cubicBezTo>
                          <a:cubicBezTo>
                            <a:pt x="1588918" y="902089"/>
                            <a:pt x="1578747" y="913523"/>
                            <a:pt x="1562750" y="924999"/>
                          </a:cubicBezTo>
                          <a:cubicBezTo>
                            <a:pt x="1548901" y="936850"/>
                            <a:pt x="1526892" y="942262"/>
                            <a:pt x="1516699" y="953637"/>
                          </a:cubicBezTo>
                          <a:cubicBezTo>
                            <a:pt x="1501554" y="952728"/>
                            <a:pt x="1494303" y="951516"/>
                            <a:pt x="1477780" y="950385"/>
                          </a:cubicBezTo>
                          <a:cubicBezTo>
                            <a:pt x="1461350" y="952202"/>
                            <a:pt x="1455659" y="947065"/>
                            <a:pt x="1434483" y="950385"/>
                          </a:cubicBezTo>
                          <a:cubicBezTo>
                            <a:pt x="1433258" y="950832"/>
                            <a:pt x="1433002" y="950735"/>
                            <a:pt x="1431948" y="951134"/>
                          </a:cubicBezTo>
                          <a:cubicBezTo>
                            <a:pt x="1410867" y="963015"/>
                            <a:pt x="1396185" y="970943"/>
                            <a:pt x="1387265" y="976027"/>
                          </a:cubicBezTo>
                          <a:cubicBezTo>
                            <a:pt x="1389637" y="980047"/>
                            <a:pt x="1390689" y="983571"/>
                            <a:pt x="1392335" y="987222"/>
                          </a:cubicBezTo>
                          <a:cubicBezTo>
                            <a:pt x="1405677" y="980001"/>
                            <a:pt x="1410747" y="981185"/>
                            <a:pt x="1421352" y="973031"/>
                          </a:cubicBezTo>
                          <a:cubicBezTo>
                            <a:pt x="1425210" y="974720"/>
                            <a:pt x="1427907" y="978301"/>
                            <a:pt x="1431711" y="979259"/>
                          </a:cubicBezTo>
                          <a:cubicBezTo>
                            <a:pt x="1432732" y="985339"/>
                            <a:pt x="1429434" y="991357"/>
                            <a:pt x="1431711" y="1001905"/>
                          </a:cubicBezTo>
                          <a:cubicBezTo>
                            <a:pt x="1436489" y="1008148"/>
                            <a:pt x="1438832" y="1026845"/>
                            <a:pt x="1445079" y="1035510"/>
                          </a:cubicBezTo>
                          <a:cubicBezTo>
                            <a:pt x="1446657" y="1036364"/>
                            <a:pt x="1448899" y="1038150"/>
                            <a:pt x="1450824" y="1039235"/>
                          </a:cubicBezTo>
                          <a:cubicBezTo>
                            <a:pt x="1465473" y="1037704"/>
                            <a:pt x="1494192" y="1042282"/>
                            <a:pt x="1505647" y="1035017"/>
                          </a:cubicBezTo>
                          <a:cubicBezTo>
                            <a:pt x="1508429" y="1036685"/>
                            <a:pt x="1508595" y="1040181"/>
                            <a:pt x="1512541" y="1043216"/>
                          </a:cubicBezTo>
                          <a:cubicBezTo>
                            <a:pt x="1493886" y="1057581"/>
                            <a:pt x="1468580" y="1057676"/>
                            <a:pt x="1455894" y="1068858"/>
                          </a:cubicBezTo>
                          <a:cubicBezTo>
                            <a:pt x="1449287" y="1073816"/>
                            <a:pt x="1436725" y="1080719"/>
                            <a:pt x="1423431" y="1091011"/>
                          </a:cubicBezTo>
                          <a:cubicBezTo>
                            <a:pt x="1416604" y="1079488"/>
                            <a:pt x="1414241" y="1072955"/>
                            <a:pt x="1406378" y="1062137"/>
                          </a:cubicBezTo>
                          <a:cubicBezTo>
                            <a:pt x="1403275" y="1061966"/>
                            <a:pt x="1400578" y="1060735"/>
                            <a:pt x="1398317" y="1060403"/>
                          </a:cubicBezTo>
                          <a:cubicBezTo>
                            <a:pt x="1384823" y="1076730"/>
                            <a:pt x="1361034" y="1080540"/>
                            <a:pt x="1352266" y="1093002"/>
                          </a:cubicBezTo>
                          <a:cubicBezTo>
                            <a:pt x="1351767" y="1094092"/>
                            <a:pt x="1350478" y="1094886"/>
                            <a:pt x="1350187" y="1095978"/>
                          </a:cubicBezTo>
                          <a:cubicBezTo>
                            <a:pt x="1349361" y="1110470"/>
                            <a:pt x="1337996" y="1116567"/>
                            <a:pt x="1335688" y="1137052"/>
                          </a:cubicBezTo>
                          <a:cubicBezTo>
                            <a:pt x="1330088" y="1139072"/>
                            <a:pt x="1318599" y="1136063"/>
                            <a:pt x="1309426" y="1137052"/>
                          </a:cubicBezTo>
                          <a:cubicBezTo>
                            <a:pt x="1308271" y="1137869"/>
                            <a:pt x="1307150" y="1137581"/>
                            <a:pt x="1305523" y="1138787"/>
                          </a:cubicBezTo>
                          <a:cubicBezTo>
                            <a:pt x="1299680" y="1152728"/>
                            <a:pt x="1267515" y="1171557"/>
                            <a:pt x="1258086" y="1189065"/>
                          </a:cubicBezTo>
                          <a:cubicBezTo>
                            <a:pt x="1255958" y="1201112"/>
                            <a:pt x="1247369" y="1215515"/>
                            <a:pt x="1242657" y="1230376"/>
                          </a:cubicBezTo>
                          <a:cubicBezTo>
                            <a:pt x="1241379" y="1245677"/>
                            <a:pt x="1225965" y="1253465"/>
                            <a:pt x="1215938" y="1278901"/>
                          </a:cubicBezTo>
                          <a:cubicBezTo>
                            <a:pt x="1207216" y="1293900"/>
                            <a:pt x="1172766" y="1306573"/>
                            <a:pt x="1162501" y="1318714"/>
                          </a:cubicBezTo>
                          <a:cubicBezTo>
                            <a:pt x="1162131" y="1319421"/>
                            <a:pt x="1161464" y="1319668"/>
                            <a:pt x="1160659" y="1320704"/>
                          </a:cubicBezTo>
                          <a:cubicBezTo>
                            <a:pt x="1155477" y="1332000"/>
                            <a:pt x="1146666" y="1343133"/>
                            <a:pt x="1142020" y="1358290"/>
                          </a:cubicBezTo>
                          <a:cubicBezTo>
                            <a:pt x="1141811" y="1359223"/>
                            <a:pt x="1141493" y="1360549"/>
                            <a:pt x="1141327" y="1361286"/>
                          </a:cubicBezTo>
                          <a:cubicBezTo>
                            <a:pt x="1139415" y="1391250"/>
                            <a:pt x="1141283" y="1408824"/>
                            <a:pt x="1144081" y="1434191"/>
                          </a:cubicBezTo>
                          <a:cubicBezTo>
                            <a:pt x="1143583" y="1442386"/>
                            <a:pt x="1140468" y="1449147"/>
                            <a:pt x="1139704" y="1459340"/>
                          </a:cubicBezTo>
                          <a:cubicBezTo>
                            <a:pt x="1134017" y="1451798"/>
                            <a:pt x="1132637" y="1445309"/>
                            <a:pt x="1123819" y="1433205"/>
                          </a:cubicBezTo>
                          <a:cubicBezTo>
                            <a:pt x="1123940" y="1420702"/>
                            <a:pt x="1122942" y="1408519"/>
                            <a:pt x="1119679" y="1395876"/>
                          </a:cubicBezTo>
                          <a:cubicBezTo>
                            <a:pt x="1118443" y="1394169"/>
                            <a:pt x="1117399" y="1392551"/>
                            <a:pt x="1115757" y="1390653"/>
                          </a:cubicBezTo>
                          <a:cubicBezTo>
                            <a:pt x="1094044" y="1387468"/>
                            <a:pt x="1079351" y="1375093"/>
                            <a:pt x="1065330" y="1373466"/>
                          </a:cubicBezTo>
                          <a:cubicBezTo>
                            <a:pt x="1045566" y="1378088"/>
                            <a:pt x="1033547" y="1372800"/>
                            <a:pt x="1024787" y="1373230"/>
                          </a:cubicBezTo>
                          <a:cubicBezTo>
                            <a:pt x="1022820" y="1374777"/>
                            <a:pt x="1022150" y="1374886"/>
                            <a:pt x="1019735" y="1376462"/>
                          </a:cubicBezTo>
                          <a:cubicBezTo>
                            <a:pt x="1017805" y="1381257"/>
                            <a:pt x="1013498" y="1384380"/>
                            <a:pt x="1011674" y="1393136"/>
                          </a:cubicBezTo>
                          <a:cubicBezTo>
                            <a:pt x="1004776" y="1390455"/>
                            <a:pt x="1001050" y="1382202"/>
                            <a:pt x="992560" y="1376462"/>
                          </a:cubicBezTo>
                          <a:cubicBezTo>
                            <a:pt x="991331" y="1376621"/>
                            <a:pt x="989568" y="1375126"/>
                            <a:pt x="988183" y="1374964"/>
                          </a:cubicBezTo>
                          <a:cubicBezTo>
                            <a:pt x="963218" y="1381986"/>
                            <a:pt x="949840" y="1378340"/>
                            <a:pt x="934983" y="1382927"/>
                          </a:cubicBezTo>
                          <a:cubicBezTo>
                            <a:pt x="934378" y="1383347"/>
                            <a:pt x="933466" y="1383347"/>
                            <a:pt x="932211" y="1384168"/>
                          </a:cubicBezTo>
                          <a:cubicBezTo>
                            <a:pt x="917495" y="1404287"/>
                            <a:pt x="899361" y="1403114"/>
                            <a:pt x="882021" y="1424730"/>
                          </a:cubicBezTo>
                          <a:cubicBezTo>
                            <a:pt x="881383" y="1426411"/>
                            <a:pt x="880682" y="1426779"/>
                            <a:pt x="879941" y="1427982"/>
                          </a:cubicBezTo>
                          <a:cubicBezTo>
                            <a:pt x="877356" y="1447319"/>
                            <a:pt x="864831" y="1470811"/>
                            <a:pt x="864056" y="1485711"/>
                          </a:cubicBezTo>
                          <a:cubicBezTo>
                            <a:pt x="864121" y="1486594"/>
                            <a:pt x="864045" y="1487043"/>
                            <a:pt x="864056" y="1488194"/>
                          </a:cubicBezTo>
                          <a:cubicBezTo>
                            <a:pt x="867727" y="1515761"/>
                            <a:pt x="867402" y="1531774"/>
                            <a:pt x="871187" y="1558872"/>
                          </a:cubicBezTo>
                          <a:cubicBezTo>
                            <a:pt x="871415" y="1559874"/>
                            <a:pt x="871755" y="1560712"/>
                            <a:pt x="872117" y="1561868"/>
                          </a:cubicBezTo>
                          <a:cubicBezTo>
                            <a:pt x="886954" y="1574275"/>
                            <a:pt x="894917" y="1605618"/>
                            <a:pt x="908265" y="1614866"/>
                          </a:cubicBezTo>
                          <a:cubicBezTo>
                            <a:pt x="910736" y="1615393"/>
                            <a:pt x="911665" y="1616870"/>
                            <a:pt x="914721" y="1617113"/>
                          </a:cubicBezTo>
                          <a:cubicBezTo>
                            <a:pt x="930483" y="1605150"/>
                            <a:pt x="949777" y="1604523"/>
                            <a:pt x="963544" y="1598449"/>
                          </a:cubicBezTo>
                          <a:cubicBezTo>
                            <a:pt x="964453" y="1597654"/>
                            <a:pt x="965679" y="1596297"/>
                            <a:pt x="966535" y="1595709"/>
                          </a:cubicBezTo>
                          <a:cubicBezTo>
                            <a:pt x="970233" y="1587293"/>
                            <a:pt x="981663" y="1570809"/>
                            <a:pt x="986341" y="1559877"/>
                          </a:cubicBezTo>
                          <a:cubicBezTo>
                            <a:pt x="1003287" y="1555818"/>
                            <a:pt x="1013325" y="1563853"/>
                            <a:pt x="1026866" y="1559877"/>
                          </a:cubicBezTo>
                          <a:cubicBezTo>
                            <a:pt x="1026099" y="1564554"/>
                            <a:pt x="1025494" y="1568617"/>
                            <a:pt x="1025024" y="1574305"/>
                          </a:cubicBezTo>
                          <a:cubicBezTo>
                            <a:pt x="1021983" y="1585109"/>
                            <a:pt x="1017331" y="1589046"/>
                            <a:pt x="1012130" y="1601188"/>
                          </a:cubicBezTo>
                          <a:cubicBezTo>
                            <a:pt x="1011660" y="1612859"/>
                            <a:pt x="1002703" y="1628469"/>
                            <a:pt x="999236" y="1640016"/>
                          </a:cubicBezTo>
                          <a:cubicBezTo>
                            <a:pt x="1000518" y="1641713"/>
                            <a:pt x="1002515" y="1645962"/>
                            <a:pt x="1004069" y="1648471"/>
                          </a:cubicBezTo>
                          <a:cubicBezTo>
                            <a:pt x="1018767" y="1646566"/>
                            <a:pt x="1036052" y="1653007"/>
                            <a:pt x="1048970" y="1654206"/>
                          </a:cubicBezTo>
                          <a:cubicBezTo>
                            <a:pt x="1055863" y="1655521"/>
                            <a:pt x="1070388" y="1664135"/>
                            <a:pt x="1077768" y="1664652"/>
                          </a:cubicBezTo>
                          <a:cubicBezTo>
                            <a:pt x="1075089" y="1681190"/>
                            <a:pt x="1069946" y="1683224"/>
                            <a:pt x="1065330" y="1698986"/>
                          </a:cubicBezTo>
                          <a:cubicBezTo>
                            <a:pt x="1065491" y="1700758"/>
                            <a:pt x="1065311" y="1702397"/>
                            <a:pt x="1065549" y="1703972"/>
                          </a:cubicBezTo>
                          <a:cubicBezTo>
                            <a:pt x="1079958" y="1723920"/>
                            <a:pt x="1073708" y="1731977"/>
                            <a:pt x="1088583" y="1755236"/>
                          </a:cubicBezTo>
                          <a:cubicBezTo>
                            <a:pt x="1089636" y="1756206"/>
                            <a:pt x="1090525" y="1757043"/>
                            <a:pt x="1091355" y="1757976"/>
                          </a:cubicBezTo>
                          <a:cubicBezTo>
                            <a:pt x="1105957" y="1762424"/>
                            <a:pt x="1113795" y="1773178"/>
                            <a:pt x="1122888" y="1775143"/>
                          </a:cubicBezTo>
                          <a:cubicBezTo>
                            <a:pt x="1124510" y="1774849"/>
                            <a:pt x="1125353" y="1775510"/>
                            <a:pt x="1127266" y="1775399"/>
                          </a:cubicBezTo>
                          <a:cubicBezTo>
                            <a:pt x="1134973" y="1770497"/>
                            <a:pt x="1150193" y="1768631"/>
                            <a:pt x="1156063" y="1765682"/>
                          </a:cubicBezTo>
                          <a:cubicBezTo>
                            <a:pt x="1167781" y="1770335"/>
                            <a:pt x="1169647" y="1782062"/>
                            <a:pt x="1182308" y="1788329"/>
                          </a:cubicBezTo>
                          <a:cubicBezTo>
                            <a:pt x="1184289" y="1787187"/>
                            <a:pt x="1188164" y="1787594"/>
                            <a:pt x="1191299" y="1785609"/>
                          </a:cubicBezTo>
                          <a:cubicBezTo>
                            <a:pt x="1191368" y="1786132"/>
                            <a:pt x="1197700" y="1762301"/>
                            <a:pt x="1201202" y="1753739"/>
                          </a:cubicBezTo>
                          <a:cubicBezTo>
                            <a:pt x="1209350" y="1752147"/>
                            <a:pt x="1234645" y="1739689"/>
                            <a:pt x="1257393" y="1732098"/>
                          </a:cubicBezTo>
                          <a:cubicBezTo>
                            <a:pt x="1276804" y="1730195"/>
                            <a:pt x="1286282" y="1732277"/>
                            <a:pt x="1307584" y="1730600"/>
                          </a:cubicBezTo>
                          <a:cubicBezTo>
                            <a:pt x="1328552" y="1733548"/>
                            <a:pt x="1331440" y="1740712"/>
                            <a:pt x="1353653" y="1743036"/>
                          </a:cubicBezTo>
                          <a:cubicBezTo>
                            <a:pt x="1367541" y="1740142"/>
                            <a:pt x="1386868" y="1751603"/>
                            <a:pt x="1396949" y="1747530"/>
                          </a:cubicBezTo>
                          <a:cubicBezTo>
                            <a:pt x="1409190" y="1751168"/>
                            <a:pt x="1423756" y="1765435"/>
                            <a:pt x="1432641" y="1769664"/>
                          </a:cubicBezTo>
                          <a:cubicBezTo>
                            <a:pt x="1455950" y="1787099"/>
                            <a:pt x="1462056" y="1802685"/>
                            <a:pt x="1473859" y="1812729"/>
                          </a:cubicBezTo>
                          <a:cubicBezTo>
                            <a:pt x="1475236" y="1813373"/>
                            <a:pt x="1475762" y="1813819"/>
                            <a:pt x="1477305" y="1814463"/>
                          </a:cubicBezTo>
                          <a:cubicBezTo>
                            <a:pt x="1493839" y="1814264"/>
                            <a:pt x="1505138" y="1820567"/>
                            <a:pt x="1516918" y="1818957"/>
                          </a:cubicBezTo>
                          <a:cubicBezTo>
                            <a:pt x="1545175" y="1823516"/>
                            <a:pt x="1552319" y="1833480"/>
                            <a:pt x="1576337" y="1840105"/>
                          </a:cubicBezTo>
                          <a:cubicBezTo>
                            <a:pt x="1589134" y="1855067"/>
                            <a:pt x="1589052" y="1868969"/>
                            <a:pt x="1602126" y="1879681"/>
                          </a:cubicBezTo>
                          <a:cubicBezTo>
                            <a:pt x="1612536" y="1905328"/>
                            <a:pt x="1613123" y="1909501"/>
                            <a:pt x="1623555" y="1933429"/>
                          </a:cubicBezTo>
                          <a:cubicBezTo>
                            <a:pt x="1625066" y="1934438"/>
                            <a:pt x="1625296" y="1936176"/>
                            <a:pt x="1626546" y="1936917"/>
                          </a:cubicBezTo>
                          <a:cubicBezTo>
                            <a:pt x="1640246" y="1942979"/>
                            <a:pt x="1649753" y="1947913"/>
                            <a:pt x="1668220" y="1955582"/>
                          </a:cubicBezTo>
                          <a:cubicBezTo>
                            <a:pt x="1678670" y="1957679"/>
                            <a:pt x="1686631" y="1967732"/>
                            <a:pt x="1705772" y="1971251"/>
                          </a:cubicBezTo>
                          <a:cubicBezTo>
                            <a:pt x="1715589" y="1969924"/>
                            <a:pt x="1727260" y="1976117"/>
                            <a:pt x="1740770" y="1977735"/>
                          </a:cubicBezTo>
                          <a:cubicBezTo>
                            <a:pt x="1771460" y="1986356"/>
                            <a:pt x="1785952" y="1997505"/>
                            <a:pt x="1799259" y="2002372"/>
                          </a:cubicBezTo>
                          <a:cubicBezTo>
                            <a:pt x="1834924" y="2017648"/>
                            <a:pt x="1843233" y="2022790"/>
                            <a:pt x="1845547" y="2024762"/>
                          </a:cubicBezTo>
                          <a:cubicBezTo>
                            <a:pt x="1845363" y="2025001"/>
                            <a:pt x="1845293" y="2025517"/>
                            <a:pt x="1845091" y="2025767"/>
                          </a:cubicBezTo>
                          <a:cubicBezTo>
                            <a:pt x="1853474" y="2041238"/>
                            <a:pt x="1855334" y="2054393"/>
                            <a:pt x="1862362" y="2060101"/>
                          </a:cubicBezTo>
                          <a:cubicBezTo>
                            <a:pt x="1858647" y="2070927"/>
                            <a:pt x="1849710" y="2079748"/>
                            <a:pt x="1844398" y="2095203"/>
                          </a:cubicBezTo>
                          <a:cubicBezTo>
                            <a:pt x="1840309" y="2107244"/>
                            <a:pt x="1813693" y="2126839"/>
                            <a:pt x="1811241" y="2140239"/>
                          </a:cubicBezTo>
                          <a:cubicBezTo>
                            <a:pt x="1810987" y="2141366"/>
                            <a:pt x="1810163" y="2142012"/>
                            <a:pt x="1810092" y="2142723"/>
                          </a:cubicBezTo>
                          <a:cubicBezTo>
                            <a:pt x="1807673" y="2152465"/>
                            <a:pt x="1804184" y="2167625"/>
                            <a:pt x="1802943" y="2181294"/>
                          </a:cubicBezTo>
                          <a:cubicBezTo>
                            <a:pt x="1796326" y="2212976"/>
                            <a:pt x="1789445" y="2212552"/>
                            <a:pt x="1787058" y="2244009"/>
                          </a:cubicBezTo>
                          <a:cubicBezTo>
                            <a:pt x="1786294" y="2266834"/>
                            <a:pt x="1777706" y="2298411"/>
                            <a:pt x="1777392" y="2315692"/>
                          </a:cubicBezTo>
                          <a:cubicBezTo>
                            <a:pt x="1767389" y="2323375"/>
                            <a:pt x="1766239" y="2322597"/>
                            <a:pt x="1755506" y="2329626"/>
                          </a:cubicBezTo>
                          <a:cubicBezTo>
                            <a:pt x="1747211" y="2338448"/>
                            <a:pt x="1714789" y="2349237"/>
                            <a:pt x="1705990" y="2358008"/>
                          </a:cubicBezTo>
                          <a:cubicBezTo>
                            <a:pt x="1697069" y="2366848"/>
                            <a:pt x="1674982" y="2372629"/>
                            <a:pt x="1659940" y="2392105"/>
                          </a:cubicBezTo>
                          <a:cubicBezTo>
                            <a:pt x="1659946" y="2393285"/>
                            <a:pt x="1657890" y="2395258"/>
                            <a:pt x="1657624" y="2396323"/>
                          </a:cubicBezTo>
                          <a:cubicBezTo>
                            <a:pt x="1656657" y="2411887"/>
                            <a:pt x="1652889" y="2430454"/>
                            <a:pt x="1649106" y="2449085"/>
                          </a:cubicBezTo>
                          <a:cubicBezTo>
                            <a:pt x="1639227" y="2465916"/>
                            <a:pt x="1628602" y="2471446"/>
                            <a:pt x="1624923" y="2487163"/>
                          </a:cubicBezTo>
                          <a:cubicBezTo>
                            <a:pt x="1618764" y="2500582"/>
                            <a:pt x="1608945" y="2513574"/>
                            <a:pt x="1599135" y="2534702"/>
                          </a:cubicBezTo>
                          <a:cubicBezTo>
                            <a:pt x="1592409" y="2546835"/>
                            <a:pt x="1576809" y="2556349"/>
                            <a:pt x="1572197" y="2562828"/>
                          </a:cubicBezTo>
                          <a:cubicBezTo>
                            <a:pt x="1562226" y="2564051"/>
                            <a:pt x="1545990" y="2555261"/>
                            <a:pt x="1526128" y="2554116"/>
                          </a:cubicBezTo>
                          <a:cubicBezTo>
                            <a:pt x="1523225" y="2557289"/>
                            <a:pt x="1520582" y="2558746"/>
                            <a:pt x="1519453" y="2560837"/>
                          </a:cubicBezTo>
                          <a:cubicBezTo>
                            <a:pt x="1519424" y="2567407"/>
                            <a:pt x="1520442" y="2573558"/>
                            <a:pt x="1520839" y="2579738"/>
                          </a:cubicBezTo>
                          <a:cubicBezTo>
                            <a:pt x="1519838" y="2587361"/>
                            <a:pt x="1521012" y="2595203"/>
                            <a:pt x="1523830" y="2603882"/>
                          </a:cubicBezTo>
                          <a:cubicBezTo>
                            <a:pt x="1526870" y="2612308"/>
                            <a:pt x="1523034" y="2623441"/>
                            <a:pt x="1523830" y="2641212"/>
                          </a:cubicBezTo>
                          <a:cubicBezTo>
                            <a:pt x="1516944" y="2644961"/>
                            <a:pt x="1506507" y="2642604"/>
                            <a:pt x="1493428" y="2649174"/>
                          </a:cubicBezTo>
                          <a:cubicBezTo>
                            <a:pt x="1478961" y="2656920"/>
                            <a:pt x="1468843" y="2655556"/>
                            <a:pt x="1458885" y="2660133"/>
                          </a:cubicBezTo>
                          <a:cubicBezTo>
                            <a:pt x="1458279" y="2662510"/>
                            <a:pt x="1455310" y="2664104"/>
                            <a:pt x="1454745" y="2666105"/>
                          </a:cubicBezTo>
                          <a:cubicBezTo>
                            <a:pt x="1455005" y="2671322"/>
                            <a:pt x="1453721" y="2671868"/>
                            <a:pt x="1454745" y="2676551"/>
                          </a:cubicBezTo>
                          <a:cubicBezTo>
                            <a:pt x="1453048" y="2686478"/>
                            <a:pt x="1453194" y="2692885"/>
                            <a:pt x="1453596" y="2700951"/>
                          </a:cubicBezTo>
                          <a:cubicBezTo>
                            <a:pt x="1449178" y="2701240"/>
                            <a:pt x="1440934" y="2698145"/>
                            <a:pt x="1433790" y="2698448"/>
                          </a:cubicBezTo>
                          <a:cubicBezTo>
                            <a:pt x="1432807" y="2700127"/>
                            <a:pt x="1429181" y="2702602"/>
                            <a:pt x="1427334" y="2704420"/>
                          </a:cubicBezTo>
                          <a:cubicBezTo>
                            <a:pt x="1427219" y="2710721"/>
                            <a:pt x="1427602" y="2718308"/>
                            <a:pt x="1425966" y="2726080"/>
                          </a:cubicBezTo>
                          <a:cubicBezTo>
                            <a:pt x="1426163" y="2726957"/>
                            <a:pt x="1426255" y="2728055"/>
                            <a:pt x="1426422" y="2729056"/>
                          </a:cubicBezTo>
                          <a:cubicBezTo>
                            <a:pt x="1428870" y="2734003"/>
                            <a:pt x="1432714" y="2745464"/>
                            <a:pt x="1435869" y="2752215"/>
                          </a:cubicBezTo>
                          <a:cubicBezTo>
                            <a:pt x="1437370" y="2761270"/>
                            <a:pt x="1427997" y="2782759"/>
                            <a:pt x="1429413" y="2791279"/>
                          </a:cubicBezTo>
                          <a:cubicBezTo>
                            <a:pt x="1425516" y="2795071"/>
                            <a:pt x="1422320" y="2794890"/>
                            <a:pt x="1416975" y="2800739"/>
                          </a:cubicBezTo>
                          <a:cubicBezTo>
                            <a:pt x="1416478" y="2801352"/>
                            <a:pt x="1415843" y="2802386"/>
                            <a:pt x="1415132" y="2802986"/>
                          </a:cubicBezTo>
                          <a:cubicBezTo>
                            <a:pt x="1414845" y="2812627"/>
                            <a:pt x="1399885" y="2825740"/>
                            <a:pt x="1399247" y="2835822"/>
                          </a:cubicBezTo>
                          <a:cubicBezTo>
                            <a:pt x="1399964" y="2838431"/>
                            <a:pt x="1400971" y="2840553"/>
                            <a:pt x="1401089" y="2843548"/>
                          </a:cubicBezTo>
                          <a:cubicBezTo>
                            <a:pt x="1415050" y="2849544"/>
                            <a:pt x="1413445" y="2856169"/>
                            <a:pt x="1428027" y="2864460"/>
                          </a:cubicBezTo>
                          <a:cubicBezTo>
                            <a:pt x="1427583" y="2870252"/>
                            <a:pt x="1423160" y="2876119"/>
                            <a:pt x="1423650" y="2879636"/>
                          </a:cubicBezTo>
                          <a:cubicBezTo>
                            <a:pt x="1420519" y="2880560"/>
                            <a:pt x="1418157" y="2886213"/>
                            <a:pt x="1402931" y="2906756"/>
                          </a:cubicBezTo>
                          <a:cubicBezTo>
                            <a:pt x="1394559" y="2917940"/>
                            <a:pt x="1391824" y="2928687"/>
                            <a:pt x="1393028" y="2937857"/>
                          </a:cubicBezTo>
                          <a:cubicBezTo>
                            <a:pt x="1394168" y="2944501"/>
                            <a:pt x="1398108" y="2950607"/>
                            <a:pt x="1404317" y="2953290"/>
                          </a:cubicBezTo>
                          <a:cubicBezTo>
                            <a:pt x="1412737" y="2967817"/>
                            <a:pt x="1414340" y="2990805"/>
                            <a:pt x="1425036" y="3008555"/>
                          </a:cubicBezTo>
                          <a:cubicBezTo>
                            <a:pt x="1425642" y="3009611"/>
                            <a:pt x="1427059" y="3010679"/>
                            <a:pt x="1427571" y="3011787"/>
                          </a:cubicBezTo>
                          <a:cubicBezTo>
                            <a:pt x="1442139" y="3018250"/>
                            <a:pt x="1456665" y="3029481"/>
                            <a:pt x="1480315" y="3042396"/>
                          </a:cubicBezTo>
                          <a:cubicBezTo>
                            <a:pt x="1478583" y="3049862"/>
                            <a:pt x="1466536" y="3055020"/>
                            <a:pt x="1463499" y="3063800"/>
                          </a:cubicBezTo>
                          <a:cubicBezTo>
                            <a:pt x="1444145" y="3066713"/>
                            <a:pt x="1435679" y="3060609"/>
                            <a:pt x="1413290" y="3063800"/>
                          </a:cubicBezTo>
                          <a:cubicBezTo>
                            <a:pt x="1402004" y="3061012"/>
                            <a:pt x="1393792" y="3048611"/>
                            <a:pt x="1384055" y="3043145"/>
                          </a:cubicBezTo>
                          <a:cubicBezTo>
                            <a:pt x="1362066" y="3025385"/>
                            <a:pt x="1357865" y="2995219"/>
                            <a:pt x="1342819" y="2978675"/>
                          </a:cubicBezTo>
                          <a:cubicBezTo>
                            <a:pt x="1330866" y="2946188"/>
                            <a:pt x="1335804" y="2926486"/>
                            <a:pt x="1320952" y="2906007"/>
                          </a:cubicBezTo>
                          <a:cubicBezTo>
                            <a:pt x="1318888" y="2891367"/>
                            <a:pt x="1318282" y="2885520"/>
                            <a:pt x="1315189" y="2870175"/>
                          </a:cubicBezTo>
                          <a:cubicBezTo>
                            <a:pt x="1302180" y="2853568"/>
                            <a:pt x="1301465" y="2840298"/>
                            <a:pt x="1291698" y="2830362"/>
                          </a:cubicBezTo>
                          <a:cubicBezTo>
                            <a:pt x="1304974" y="2793351"/>
                            <a:pt x="1318608" y="2777124"/>
                            <a:pt x="1323487" y="2750973"/>
                          </a:cubicBezTo>
                          <a:cubicBezTo>
                            <a:pt x="1322144" y="2748677"/>
                            <a:pt x="1322838" y="2746692"/>
                            <a:pt x="1321408" y="2743503"/>
                          </a:cubicBezTo>
                          <a:cubicBezTo>
                            <a:pt x="1313660" y="2738117"/>
                            <a:pt x="1306107" y="2728380"/>
                            <a:pt x="1299304" y="2726336"/>
                          </a:cubicBezTo>
                          <a:cubicBezTo>
                            <a:pt x="1298285" y="2713374"/>
                            <a:pt x="1297265" y="2693531"/>
                            <a:pt x="1295145" y="2671071"/>
                          </a:cubicBezTo>
                          <a:cubicBezTo>
                            <a:pt x="1300029" y="2654960"/>
                            <a:pt x="1295907" y="2642006"/>
                            <a:pt x="1296531" y="2623552"/>
                          </a:cubicBezTo>
                          <a:cubicBezTo>
                            <a:pt x="1298747" y="2604915"/>
                            <a:pt x="1306473" y="2587402"/>
                            <a:pt x="1310812" y="2562079"/>
                          </a:cubicBezTo>
                          <a:cubicBezTo>
                            <a:pt x="1311053" y="2561331"/>
                            <a:pt x="1310965" y="2560704"/>
                            <a:pt x="1311049" y="2560088"/>
                          </a:cubicBezTo>
                          <a:cubicBezTo>
                            <a:pt x="1310826" y="2546815"/>
                            <a:pt x="1311233" y="2535761"/>
                            <a:pt x="1308058" y="2520512"/>
                          </a:cubicBezTo>
                          <a:cubicBezTo>
                            <a:pt x="1302255" y="2489148"/>
                            <a:pt x="1311496" y="2467459"/>
                            <a:pt x="1312435" y="2442127"/>
                          </a:cubicBezTo>
                          <a:cubicBezTo>
                            <a:pt x="1302479" y="2426309"/>
                            <a:pt x="1315736" y="2401622"/>
                            <a:pt x="1308058" y="2365714"/>
                          </a:cubicBezTo>
                          <a:cubicBezTo>
                            <a:pt x="1297582" y="2322950"/>
                            <a:pt x="1308270" y="2299220"/>
                            <a:pt x="1299304" y="2272390"/>
                          </a:cubicBezTo>
                          <a:cubicBezTo>
                            <a:pt x="1299049" y="2271327"/>
                            <a:pt x="1298760" y="2270277"/>
                            <a:pt x="1298373" y="2269158"/>
                          </a:cubicBezTo>
                          <a:cubicBezTo>
                            <a:pt x="1290343" y="2259792"/>
                            <a:pt x="1287660" y="2250711"/>
                            <a:pt x="1275357" y="2235061"/>
                          </a:cubicBezTo>
                          <a:cubicBezTo>
                            <a:pt x="1263785" y="2232680"/>
                            <a:pt x="1257454" y="2218998"/>
                            <a:pt x="1238736" y="2212415"/>
                          </a:cubicBezTo>
                          <a:cubicBezTo>
                            <a:pt x="1223299" y="2200483"/>
                            <a:pt x="1215147" y="2170654"/>
                            <a:pt x="1200728" y="2148458"/>
                          </a:cubicBezTo>
                          <a:cubicBezTo>
                            <a:pt x="1182098" y="2120814"/>
                            <a:pt x="1174169" y="2102472"/>
                            <a:pt x="1161352" y="2083752"/>
                          </a:cubicBezTo>
                          <a:cubicBezTo>
                            <a:pt x="1152485" y="2074022"/>
                            <a:pt x="1131648" y="2042684"/>
                            <a:pt x="1119204" y="2035464"/>
                          </a:cubicBezTo>
                          <a:cubicBezTo>
                            <a:pt x="1121468" y="2027376"/>
                            <a:pt x="1123028" y="2025651"/>
                            <a:pt x="1126591" y="2015814"/>
                          </a:cubicBezTo>
                          <a:cubicBezTo>
                            <a:pt x="1122424" y="2005918"/>
                            <a:pt x="1133648" y="1993401"/>
                            <a:pt x="1131187" y="1971507"/>
                          </a:cubicBezTo>
                          <a:cubicBezTo>
                            <a:pt x="1135233" y="1952352"/>
                            <a:pt x="1143558" y="1944932"/>
                            <a:pt x="1145011" y="1928206"/>
                          </a:cubicBezTo>
                          <a:cubicBezTo>
                            <a:pt x="1152959" y="1916020"/>
                            <a:pt x="1169438" y="1904686"/>
                            <a:pt x="1171711" y="1893103"/>
                          </a:cubicBezTo>
                          <a:cubicBezTo>
                            <a:pt x="1172452" y="1891917"/>
                            <a:pt x="1172403" y="1890754"/>
                            <a:pt x="1173097" y="1889871"/>
                          </a:cubicBezTo>
                          <a:cubicBezTo>
                            <a:pt x="1177650" y="1864059"/>
                            <a:pt x="1171223" y="1843313"/>
                            <a:pt x="1178861" y="1821440"/>
                          </a:cubicBezTo>
                          <a:cubicBezTo>
                            <a:pt x="1178491" y="1819520"/>
                            <a:pt x="1177911" y="1818335"/>
                            <a:pt x="1177474" y="1816710"/>
                          </a:cubicBezTo>
                          <a:cubicBezTo>
                            <a:pt x="1164658" y="1802044"/>
                            <a:pt x="1160805" y="1788582"/>
                            <a:pt x="1148458" y="1781115"/>
                          </a:cubicBezTo>
                          <a:cubicBezTo>
                            <a:pt x="1146067" y="1780992"/>
                            <a:pt x="1142146" y="1779978"/>
                            <a:pt x="1140397" y="1780622"/>
                          </a:cubicBezTo>
                          <a:cubicBezTo>
                            <a:pt x="1137770" y="1787170"/>
                            <a:pt x="1126374" y="1791686"/>
                            <a:pt x="1120372" y="1799543"/>
                          </a:cubicBezTo>
                          <a:cubicBezTo>
                            <a:pt x="1099222" y="1791987"/>
                            <a:pt x="1091621" y="1778288"/>
                            <a:pt x="1078680" y="1775636"/>
                          </a:cubicBezTo>
                          <a:cubicBezTo>
                            <a:pt x="1054202" y="1747113"/>
                            <a:pt x="1034990" y="1716429"/>
                            <a:pt x="1017656" y="1701726"/>
                          </a:cubicBezTo>
                          <a:cubicBezTo>
                            <a:pt x="1016703" y="1701318"/>
                            <a:pt x="1015221" y="1700114"/>
                            <a:pt x="1014428" y="1699991"/>
                          </a:cubicBezTo>
                          <a:cubicBezTo>
                            <a:pt x="1002090" y="1702778"/>
                            <a:pt x="980314" y="1688704"/>
                            <a:pt x="962614" y="1687791"/>
                          </a:cubicBezTo>
                          <a:cubicBezTo>
                            <a:pt x="939201" y="1673900"/>
                            <a:pt x="939431" y="1667259"/>
                            <a:pt x="916326" y="1648215"/>
                          </a:cubicBezTo>
                          <a:cubicBezTo>
                            <a:pt x="913557" y="1648860"/>
                            <a:pt x="911600" y="1647600"/>
                            <a:pt x="909651" y="1647978"/>
                          </a:cubicBezTo>
                          <a:cubicBezTo>
                            <a:pt x="907799" y="1651177"/>
                            <a:pt x="901554" y="1651494"/>
                            <a:pt x="896520" y="1656926"/>
                          </a:cubicBezTo>
                          <a:cubicBezTo>
                            <a:pt x="882772" y="1649294"/>
                            <a:pt x="869682" y="1634045"/>
                            <a:pt x="846785" y="1628564"/>
                          </a:cubicBezTo>
                          <a:cubicBezTo>
                            <a:pt x="814884" y="1626875"/>
                            <a:pt x="811806" y="1615596"/>
                            <a:pt x="776314" y="1605662"/>
                          </a:cubicBezTo>
                          <a:cubicBezTo>
                            <a:pt x="762507" y="1591453"/>
                            <a:pt x="754667" y="1579123"/>
                            <a:pt x="748683" y="1572826"/>
                          </a:cubicBezTo>
                          <a:cubicBezTo>
                            <a:pt x="749313" y="1559510"/>
                            <a:pt x="746912" y="1543621"/>
                            <a:pt x="745911" y="1530018"/>
                          </a:cubicBezTo>
                          <a:cubicBezTo>
                            <a:pt x="745706" y="1529086"/>
                            <a:pt x="745305" y="1528266"/>
                            <a:pt x="745218" y="1527278"/>
                          </a:cubicBezTo>
                          <a:cubicBezTo>
                            <a:pt x="728621" y="1508483"/>
                            <a:pt x="719288" y="1477097"/>
                            <a:pt x="707685" y="1457349"/>
                          </a:cubicBezTo>
                          <a:cubicBezTo>
                            <a:pt x="693401" y="1445775"/>
                            <a:pt x="683504" y="1426060"/>
                            <a:pt x="667616" y="1416275"/>
                          </a:cubicBezTo>
                          <a:cubicBezTo>
                            <a:pt x="659946" y="1398046"/>
                            <a:pt x="661481" y="1375447"/>
                            <a:pt x="652187" y="1354801"/>
                          </a:cubicBezTo>
                          <a:cubicBezTo>
                            <a:pt x="637894" y="1338905"/>
                            <a:pt x="637658" y="1333460"/>
                            <a:pt x="625231" y="1319719"/>
                          </a:cubicBezTo>
                          <a:cubicBezTo>
                            <a:pt x="621975" y="1321762"/>
                            <a:pt x="618905" y="1322137"/>
                            <a:pt x="615109" y="1324449"/>
                          </a:cubicBezTo>
                          <a:cubicBezTo>
                            <a:pt x="620299" y="1358126"/>
                            <a:pt x="610751" y="1372306"/>
                            <a:pt x="626617" y="1413043"/>
                          </a:cubicBezTo>
                          <a:cubicBezTo>
                            <a:pt x="627040" y="1414075"/>
                            <a:pt x="627603" y="1415251"/>
                            <a:pt x="627766" y="1416275"/>
                          </a:cubicBezTo>
                          <a:cubicBezTo>
                            <a:pt x="642367" y="1432726"/>
                            <a:pt x="646007" y="1445286"/>
                            <a:pt x="654248" y="1452363"/>
                          </a:cubicBezTo>
                          <a:cubicBezTo>
                            <a:pt x="653507" y="1467377"/>
                            <a:pt x="656688" y="1477689"/>
                            <a:pt x="660941" y="1492432"/>
                          </a:cubicBezTo>
                          <a:lnTo>
                            <a:pt x="660941" y="1492432"/>
                          </a:lnTo>
                          <a:cubicBezTo>
                            <a:pt x="649833" y="1486257"/>
                            <a:pt x="636531" y="1463087"/>
                            <a:pt x="628915" y="1455851"/>
                          </a:cubicBezTo>
                          <a:cubicBezTo>
                            <a:pt x="614906" y="1424908"/>
                            <a:pt x="610407" y="1380535"/>
                            <a:pt x="603127" y="1357541"/>
                          </a:cubicBezTo>
                          <a:cubicBezTo>
                            <a:pt x="589522" y="1337048"/>
                            <a:pt x="592580" y="1321783"/>
                            <a:pt x="580110" y="1289110"/>
                          </a:cubicBezTo>
                          <a:cubicBezTo>
                            <a:pt x="578972" y="1288126"/>
                            <a:pt x="578949" y="1286545"/>
                            <a:pt x="578031" y="1285878"/>
                          </a:cubicBezTo>
                          <a:cubicBezTo>
                            <a:pt x="566858" y="1278577"/>
                            <a:pt x="562458" y="1269202"/>
                            <a:pt x="547392" y="1263232"/>
                          </a:cubicBezTo>
                          <a:cubicBezTo>
                            <a:pt x="535770" y="1255442"/>
                            <a:pt x="525034" y="1221553"/>
                            <a:pt x="517226" y="1211219"/>
                          </a:cubicBezTo>
                          <a:cubicBezTo>
                            <a:pt x="513516" y="1182289"/>
                            <a:pt x="522530" y="1167396"/>
                            <a:pt x="511481" y="1125345"/>
                          </a:cubicBezTo>
                          <a:cubicBezTo>
                            <a:pt x="517056" y="1094790"/>
                            <a:pt x="518730" y="1067504"/>
                            <a:pt x="519998" y="1040989"/>
                          </a:cubicBezTo>
                          <a:cubicBezTo>
                            <a:pt x="526255" y="1026402"/>
                            <a:pt x="538994" y="1009382"/>
                            <a:pt x="542559" y="992445"/>
                          </a:cubicBezTo>
                          <a:cubicBezTo>
                            <a:pt x="544252" y="978323"/>
                            <a:pt x="546365" y="954663"/>
                            <a:pt x="547392" y="938697"/>
                          </a:cubicBezTo>
                          <a:cubicBezTo>
                            <a:pt x="547195" y="937733"/>
                            <a:pt x="547034" y="936663"/>
                            <a:pt x="546936" y="935701"/>
                          </a:cubicBezTo>
                          <a:cubicBezTo>
                            <a:pt x="528184" y="915032"/>
                            <a:pt x="529783" y="891439"/>
                            <a:pt x="516314" y="862797"/>
                          </a:cubicBezTo>
                          <a:cubicBezTo>
                            <a:pt x="517532" y="856489"/>
                            <a:pt x="517523" y="849939"/>
                            <a:pt x="518849" y="844368"/>
                          </a:cubicBezTo>
                          <a:cubicBezTo>
                            <a:pt x="529015" y="849225"/>
                            <a:pt x="537780" y="857527"/>
                            <a:pt x="554778" y="868768"/>
                          </a:cubicBezTo>
                          <a:cubicBezTo>
                            <a:pt x="558189" y="865336"/>
                            <a:pt x="560462" y="865111"/>
                            <a:pt x="563058" y="861299"/>
                          </a:cubicBezTo>
                          <a:cubicBezTo>
                            <a:pt x="547804" y="837925"/>
                            <a:pt x="547610" y="817320"/>
                            <a:pt x="540261" y="802821"/>
                          </a:cubicBezTo>
                          <a:cubicBezTo>
                            <a:pt x="541081" y="776940"/>
                            <a:pt x="534733" y="746370"/>
                            <a:pt x="527366" y="716711"/>
                          </a:cubicBezTo>
                          <a:cubicBezTo>
                            <a:pt x="523647" y="715374"/>
                            <a:pt x="522670" y="714778"/>
                            <a:pt x="518156" y="712966"/>
                          </a:cubicBezTo>
                          <a:cubicBezTo>
                            <a:pt x="509070" y="721712"/>
                            <a:pt x="500149" y="724985"/>
                            <a:pt x="497894" y="731394"/>
                          </a:cubicBezTo>
                          <a:cubicBezTo>
                            <a:pt x="497666" y="732438"/>
                            <a:pt x="496691" y="733175"/>
                            <a:pt x="496271" y="734370"/>
                          </a:cubicBezTo>
                          <a:cubicBezTo>
                            <a:pt x="494595" y="747693"/>
                            <a:pt x="485479" y="763617"/>
                            <a:pt x="483614" y="777179"/>
                          </a:cubicBezTo>
                          <a:cubicBezTo>
                            <a:pt x="480558" y="772752"/>
                            <a:pt x="478648" y="763111"/>
                            <a:pt x="476009" y="757529"/>
                          </a:cubicBezTo>
                          <a:cubicBezTo>
                            <a:pt x="474868" y="746243"/>
                            <a:pt x="486624" y="729566"/>
                            <a:pt x="485675" y="718938"/>
                          </a:cubicBezTo>
                          <a:cubicBezTo>
                            <a:pt x="486518" y="706566"/>
                            <a:pt x="496265" y="685639"/>
                            <a:pt x="497201" y="659711"/>
                          </a:cubicBezTo>
                          <a:cubicBezTo>
                            <a:pt x="496971" y="658889"/>
                            <a:pt x="497458" y="657916"/>
                            <a:pt x="497201" y="657464"/>
                          </a:cubicBezTo>
                          <a:cubicBezTo>
                            <a:pt x="488859" y="636075"/>
                            <a:pt x="491211" y="610595"/>
                            <a:pt x="484307" y="578075"/>
                          </a:cubicBezTo>
                          <a:cubicBezTo>
                            <a:pt x="465228" y="553390"/>
                            <a:pt x="466520" y="539735"/>
                            <a:pt x="456439" y="521844"/>
                          </a:cubicBezTo>
                          <a:cubicBezTo>
                            <a:pt x="455721" y="521459"/>
                            <a:pt x="454975" y="520169"/>
                            <a:pt x="454141" y="519597"/>
                          </a:cubicBezTo>
                          <a:cubicBezTo>
                            <a:pt x="388509" y="476002"/>
                            <a:pt x="369919" y="470237"/>
                            <a:pt x="363189" y="468452"/>
                          </a:cubicBezTo>
                          <a:cubicBezTo>
                            <a:pt x="361076" y="468637"/>
                            <a:pt x="360270" y="469492"/>
                            <a:pt x="359250" y="471073"/>
                          </a:cubicBezTo>
                          <a:cubicBezTo>
                            <a:pt x="357395" y="468700"/>
                            <a:pt x="338924" y="480661"/>
                            <a:pt x="316190" y="487747"/>
                          </a:cubicBezTo>
                          <a:cubicBezTo>
                            <a:pt x="310544" y="490643"/>
                            <a:pt x="301811" y="488481"/>
                            <a:pt x="293848" y="492714"/>
                          </a:cubicBezTo>
                          <a:cubicBezTo>
                            <a:pt x="296803" y="474695"/>
                            <a:pt x="309219" y="470651"/>
                            <a:pt x="315497" y="450161"/>
                          </a:cubicBezTo>
                          <a:cubicBezTo>
                            <a:pt x="310777" y="447225"/>
                            <a:pt x="309804" y="443011"/>
                            <a:pt x="306980" y="442199"/>
                          </a:cubicBezTo>
                          <a:cubicBezTo>
                            <a:pt x="295513" y="451308"/>
                            <a:pt x="279595" y="460426"/>
                            <a:pt x="262078" y="476789"/>
                          </a:cubicBezTo>
                          <a:cubicBezTo>
                            <a:pt x="253211" y="486697"/>
                            <a:pt x="231983" y="499580"/>
                            <a:pt x="225456" y="511635"/>
                          </a:cubicBezTo>
                          <a:cubicBezTo>
                            <a:pt x="216708" y="532842"/>
                            <a:pt x="196614" y="544590"/>
                            <a:pt x="184695" y="563155"/>
                          </a:cubicBezTo>
                          <a:cubicBezTo>
                            <a:pt x="146833" y="589265"/>
                            <a:pt x="106849" y="587464"/>
                            <a:pt x="80137" y="608940"/>
                          </a:cubicBezTo>
                          <a:cubicBezTo>
                            <a:pt x="70184" y="612099"/>
                            <a:pt x="56133" y="608386"/>
                            <a:pt x="38919" y="616154"/>
                          </a:cubicBezTo>
                          <a:cubicBezTo>
                            <a:pt x="42858" y="614043"/>
                            <a:pt x="53148" y="608635"/>
                            <a:pt x="57121" y="606457"/>
                          </a:cubicBezTo>
                          <a:cubicBezTo>
                            <a:pt x="158543" y="546191"/>
                            <a:pt x="160641" y="539657"/>
                            <a:pt x="160511" y="537020"/>
                          </a:cubicBezTo>
                          <a:cubicBezTo>
                            <a:pt x="162694" y="531813"/>
                            <a:pt x="173052" y="517451"/>
                            <a:pt x="181229" y="503672"/>
                          </a:cubicBezTo>
                          <a:cubicBezTo>
                            <a:pt x="180271" y="501043"/>
                            <a:pt x="180578" y="498099"/>
                            <a:pt x="180318" y="495217"/>
                          </a:cubicBezTo>
                          <a:cubicBezTo>
                            <a:pt x="168844" y="486819"/>
                            <a:pt x="164372" y="478351"/>
                            <a:pt x="146231" y="464608"/>
                          </a:cubicBezTo>
                          <a:cubicBezTo>
                            <a:pt x="136025" y="456141"/>
                            <a:pt x="137498" y="450758"/>
                            <a:pt x="125513" y="440957"/>
                          </a:cubicBezTo>
                          <a:cubicBezTo>
                            <a:pt x="120797" y="427029"/>
                            <a:pt x="120553" y="411379"/>
                            <a:pt x="116521" y="403135"/>
                          </a:cubicBezTo>
                          <a:cubicBezTo>
                            <a:pt x="118338" y="391651"/>
                            <a:pt x="137877" y="372665"/>
                            <a:pt x="140468" y="362573"/>
                          </a:cubicBezTo>
                          <a:cubicBezTo>
                            <a:pt x="142561" y="349007"/>
                            <a:pt x="161660" y="341380"/>
                            <a:pt x="174791" y="316019"/>
                          </a:cubicBezTo>
                          <a:cubicBezTo>
                            <a:pt x="199089" y="308003"/>
                            <a:pt x="203818" y="310003"/>
                            <a:pt x="226605" y="304824"/>
                          </a:cubicBezTo>
                          <a:cubicBezTo>
                            <a:pt x="227869" y="303964"/>
                            <a:pt x="228450" y="303746"/>
                            <a:pt x="229833" y="302834"/>
                          </a:cubicBezTo>
                          <a:cubicBezTo>
                            <a:pt x="231290" y="291297"/>
                            <a:pt x="253353" y="271743"/>
                            <a:pt x="259999" y="262765"/>
                          </a:cubicBezTo>
                          <a:cubicBezTo>
                            <a:pt x="258854" y="258946"/>
                            <a:pt x="256840" y="256026"/>
                            <a:pt x="255166" y="252555"/>
                          </a:cubicBezTo>
                          <a:cubicBezTo>
                            <a:pt x="237889" y="255938"/>
                            <a:pt x="237293" y="252065"/>
                            <a:pt x="219930" y="255807"/>
                          </a:cubicBezTo>
                          <a:cubicBezTo>
                            <a:pt x="207895" y="258680"/>
                            <a:pt x="190640" y="245917"/>
                            <a:pt x="178020" y="248830"/>
                          </a:cubicBezTo>
                          <a:cubicBezTo>
                            <a:pt x="177091" y="245240"/>
                            <a:pt x="178746" y="240173"/>
                            <a:pt x="178020" y="235388"/>
                          </a:cubicBezTo>
                          <a:cubicBezTo>
                            <a:pt x="180275" y="222099"/>
                            <a:pt x="187912" y="214478"/>
                            <a:pt x="189765" y="208505"/>
                          </a:cubicBezTo>
                          <a:cubicBezTo>
                            <a:pt x="196456" y="200293"/>
                            <a:pt x="214424" y="201787"/>
                            <a:pt x="232587" y="187849"/>
                          </a:cubicBezTo>
                          <a:cubicBezTo>
                            <a:pt x="237475" y="190283"/>
                            <a:pt x="239490" y="195776"/>
                            <a:pt x="243421" y="197073"/>
                          </a:cubicBezTo>
                          <a:cubicBezTo>
                            <a:pt x="255500" y="200756"/>
                            <a:pt x="270626" y="208806"/>
                            <a:pt x="284182" y="210003"/>
                          </a:cubicBezTo>
                          <a:cubicBezTo>
                            <a:pt x="285186" y="207511"/>
                            <a:pt x="288168" y="206523"/>
                            <a:pt x="291550" y="203045"/>
                          </a:cubicBezTo>
                          <a:cubicBezTo>
                            <a:pt x="291525" y="193232"/>
                            <a:pt x="288270" y="178696"/>
                            <a:pt x="286936" y="168948"/>
                          </a:cubicBezTo>
                          <a:cubicBezTo>
                            <a:pt x="275149" y="154944"/>
                            <a:pt x="283991" y="133915"/>
                            <a:pt x="269902" y="104479"/>
                          </a:cubicBezTo>
                          <a:cubicBezTo>
                            <a:pt x="269151" y="100916"/>
                            <a:pt x="271052" y="96542"/>
                            <a:pt x="269902" y="90308"/>
                          </a:cubicBezTo>
                          <a:cubicBezTo>
                            <a:pt x="286904" y="73182"/>
                            <a:pt x="299304" y="77976"/>
                            <a:pt x="309971" y="64410"/>
                          </a:cubicBezTo>
                          <a:cubicBezTo>
                            <a:pt x="315018" y="59890"/>
                            <a:pt x="327407" y="55783"/>
                            <a:pt x="368004" y="27336"/>
                          </a:cubicBezTo>
                          <a:cubicBezTo>
                            <a:pt x="385218" y="15897"/>
                            <a:pt x="396887" y="14234"/>
                            <a:pt x="404133" y="12180"/>
                          </a:cubicBezTo>
                          <a:close/>
                          <a:moveTo>
                            <a:pt x="404224" y="0"/>
                          </a:moveTo>
                          <a:cubicBezTo>
                            <a:pt x="392312" y="3059"/>
                            <a:pt x="376433" y="3808"/>
                            <a:pt x="361785" y="17127"/>
                          </a:cubicBezTo>
                          <a:cubicBezTo>
                            <a:pt x="315195" y="49260"/>
                            <a:pt x="306783" y="52676"/>
                            <a:pt x="306050" y="52978"/>
                          </a:cubicBezTo>
                          <a:cubicBezTo>
                            <a:pt x="286930" y="70116"/>
                            <a:pt x="274215" y="68578"/>
                            <a:pt x="261385" y="81340"/>
                          </a:cubicBezTo>
                          <a:cubicBezTo>
                            <a:pt x="260046" y="83171"/>
                            <a:pt x="259707" y="84328"/>
                            <a:pt x="258613" y="86563"/>
                          </a:cubicBezTo>
                          <a:cubicBezTo>
                            <a:pt x="258977" y="95379"/>
                            <a:pt x="256915" y="95975"/>
                            <a:pt x="258613" y="105228"/>
                          </a:cubicBezTo>
                          <a:cubicBezTo>
                            <a:pt x="271257" y="121953"/>
                            <a:pt x="261627" y="146216"/>
                            <a:pt x="275884" y="171432"/>
                          </a:cubicBezTo>
                          <a:cubicBezTo>
                            <a:pt x="278120" y="179997"/>
                            <a:pt x="277637" y="188669"/>
                            <a:pt x="278875" y="195576"/>
                          </a:cubicBezTo>
                          <a:cubicBezTo>
                            <a:pt x="264486" y="193779"/>
                            <a:pt x="256601" y="185359"/>
                            <a:pt x="249640" y="186608"/>
                          </a:cubicBezTo>
                          <a:cubicBezTo>
                            <a:pt x="244443" y="183442"/>
                            <a:pt x="243750" y="179502"/>
                            <a:pt x="236964" y="175906"/>
                          </a:cubicBezTo>
                          <a:cubicBezTo>
                            <a:pt x="235489" y="175773"/>
                            <a:pt x="233678" y="174954"/>
                            <a:pt x="230982" y="174920"/>
                          </a:cubicBezTo>
                          <a:cubicBezTo>
                            <a:pt x="222052" y="181621"/>
                            <a:pt x="197465" y="189115"/>
                            <a:pt x="183309" y="198315"/>
                          </a:cubicBezTo>
                          <a:cubicBezTo>
                            <a:pt x="182293" y="199356"/>
                            <a:pt x="181276" y="200494"/>
                            <a:pt x="180318" y="201291"/>
                          </a:cubicBezTo>
                          <a:cubicBezTo>
                            <a:pt x="176227" y="211252"/>
                            <a:pt x="170235" y="219011"/>
                            <a:pt x="166967" y="231663"/>
                          </a:cubicBezTo>
                          <a:cubicBezTo>
                            <a:pt x="167523" y="240475"/>
                            <a:pt x="166772" y="246572"/>
                            <a:pt x="166493" y="254546"/>
                          </a:cubicBezTo>
                          <a:cubicBezTo>
                            <a:pt x="168708" y="256798"/>
                            <a:pt x="169304" y="258473"/>
                            <a:pt x="171345" y="260774"/>
                          </a:cubicBezTo>
                          <a:cubicBezTo>
                            <a:pt x="183146" y="259074"/>
                            <a:pt x="195118" y="265373"/>
                            <a:pt x="218544" y="268500"/>
                          </a:cubicBezTo>
                          <a:cubicBezTo>
                            <a:pt x="219019" y="268397"/>
                            <a:pt x="219394" y="268654"/>
                            <a:pt x="219930" y="268500"/>
                          </a:cubicBezTo>
                          <a:cubicBezTo>
                            <a:pt x="230083" y="266296"/>
                            <a:pt x="236963" y="267555"/>
                            <a:pt x="242272" y="266490"/>
                          </a:cubicBezTo>
                          <a:cubicBezTo>
                            <a:pt x="240716" y="275094"/>
                            <a:pt x="226317" y="285004"/>
                            <a:pt x="222228" y="293137"/>
                          </a:cubicBezTo>
                          <a:cubicBezTo>
                            <a:pt x="203849" y="297143"/>
                            <a:pt x="184881" y="296354"/>
                            <a:pt x="170414" y="304332"/>
                          </a:cubicBezTo>
                          <a:cubicBezTo>
                            <a:pt x="169380" y="305077"/>
                            <a:pt x="168128" y="305777"/>
                            <a:pt x="166967" y="306559"/>
                          </a:cubicBezTo>
                          <a:cubicBezTo>
                            <a:pt x="155495" y="326660"/>
                            <a:pt x="136688" y="340647"/>
                            <a:pt x="131039" y="355340"/>
                          </a:cubicBezTo>
                          <a:cubicBezTo>
                            <a:pt x="121746" y="371316"/>
                            <a:pt x="107910" y="385269"/>
                            <a:pt x="105250" y="398897"/>
                          </a:cubicBezTo>
                          <a:cubicBezTo>
                            <a:pt x="104989" y="400305"/>
                            <a:pt x="104937" y="402104"/>
                            <a:pt x="104557" y="403628"/>
                          </a:cubicBezTo>
                          <a:cubicBezTo>
                            <a:pt x="110577" y="419195"/>
                            <a:pt x="109163" y="429377"/>
                            <a:pt x="114679" y="445687"/>
                          </a:cubicBezTo>
                          <a:cubicBezTo>
                            <a:pt x="115095" y="446718"/>
                            <a:pt x="115632" y="447529"/>
                            <a:pt x="116065" y="448427"/>
                          </a:cubicBezTo>
                          <a:cubicBezTo>
                            <a:pt x="129365" y="459119"/>
                            <a:pt x="126450" y="462905"/>
                            <a:pt x="138170" y="473813"/>
                          </a:cubicBezTo>
                          <a:cubicBezTo>
                            <a:pt x="151343" y="481532"/>
                            <a:pt x="155737" y="493071"/>
                            <a:pt x="168572" y="500933"/>
                          </a:cubicBezTo>
                          <a:cubicBezTo>
                            <a:pt x="161783" y="509662"/>
                            <a:pt x="151662" y="525348"/>
                            <a:pt x="149696" y="532783"/>
                          </a:cubicBezTo>
                          <a:cubicBezTo>
                            <a:pt x="141360" y="548754"/>
                            <a:pt x="85329" y="571823"/>
                            <a:pt x="51813" y="595498"/>
                          </a:cubicBezTo>
                          <a:cubicBezTo>
                            <a:pt x="35749" y="612088"/>
                            <a:pt x="20280" y="605535"/>
                            <a:pt x="0" y="623387"/>
                          </a:cubicBezTo>
                          <a:cubicBezTo>
                            <a:pt x="1703" y="627372"/>
                            <a:pt x="1884" y="631991"/>
                            <a:pt x="3446" y="635075"/>
                          </a:cubicBezTo>
                          <a:cubicBezTo>
                            <a:pt x="38281" y="625597"/>
                            <a:pt x="64338" y="628163"/>
                            <a:pt x="82672" y="621140"/>
                          </a:cubicBezTo>
                          <a:cubicBezTo>
                            <a:pt x="122329" y="592426"/>
                            <a:pt x="140300" y="605513"/>
                            <a:pt x="190221" y="574094"/>
                          </a:cubicBezTo>
                          <a:cubicBezTo>
                            <a:pt x="190733" y="573573"/>
                            <a:pt x="191746" y="573041"/>
                            <a:pt x="192519" y="572359"/>
                          </a:cubicBezTo>
                          <a:cubicBezTo>
                            <a:pt x="197042" y="558896"/>
                            <a:pt x="216623" y="546828"/>
                            <a:pt x="233518" y="520090"/>
                          </a:cubicBezTo>
                          <a:cubicBezTo>
                            <a:pt x="249166" y="503216"/>
                            <a:pt x="260403" y="499450"/>
                            <a:pt x="268972" y="486505"/>
                          </a:cubicBezTo>
                          <a:cubicBezTo>
                            <a:pt x="276879" y="479891"/>
                            <a:pt x="283935" y="479640"/>
                            <a:pt x="293393" y="467841"/>
                          </a:cubicBezTo>
                          <a:cubicBezTo>
                            <a:pt x="291517" y="477401"/>
                            <a:pt x="279325" y="487812"/>
                            <a:pt x="277963" y="498686"/>
                          </a:cubicBezTo>
                          <a:cubicBezTo>
                            <a:pt x="281520" y="501892"/>
                            <a:pt x="281847" y="506089"/>
                            <a:pt x="284182" y="507654"/>
                          </a:cubicBezTo>
                          <a:cubicBezTo>
                            <a:pt x="298732" y="501494"/>
                            <a:pt x="305229" y="506672"/>
                            <a:pt x="318944" y="499947"/>
                          </a:cubicBezTo>
                          <a:cubicBezTo>
                            <a:pt x="350344" y="489503"/>
                            <a:pt x="362457" y="485028"/>
                            <a:pt x="365232" y="481519"/>
                          </a:cubicBezTo>
                          <a:cubicBezTo>
                            <a:pt x="379287" y="476171"/>
                            <a:pt x="415469" y="500528"/>
                            <a:pt x="446755" y="529551"/>
                          </a:cubicBezTo>
                          <a:cubicBezTo>
                            <a:pt x="457484" y="537629"/>
                            <a:pt x="460117" y="568618"/>
                            <a:pt x="473018" y="581564"/>
                          </a:cubicBezTo>
                          <a:cubicBezTo>
                            <a:pt x="482758" y="606306"/>
                            <a:pt x="472376" y="623094"/>
                            <a:pt x="485456" y="658470"/>
                          </a:cubicBezTo>
                          <a:cubicBezTo>
                            <a:pt x="484965" y="682717"/>
                            <a:pt x="472871" y="696375"/>
                            <a:pt x="474404" y="716198"/>
                          </a:cubicBezTo>
                          <a:cubicBezTo>
                            <a:pt x="472954" y="735037"/>
                            <a:pt x="465791" y="744748"/>
                            <a:pt x="464263" y="756524"/>
                          </a:cubicBezTo>
                          <a:cubicBezTo>
                            <a:pt x="464269" y="757961"/>
                            <a:pt x="464568" y="759256"/>
                            <a:pt x="464500" y="760505"/>
                          </a:cubicBezTo>
                          <a:cubicBezTo>
                            <a:pt x="471881" y="773368"/>
                            <a:pt x="473820" y="790128"/>
                            <a:pt x="479000" y="797834"/>
                          </a:cubicBezTo>
                          <a:cubicBezTo>
                            <a:pt x="482476" y="797172"/>
                            <a:pt x="487550" y="797662"/>
                            <a:pt x="489833" y="797342"/>
                          </a:cubicBezTo>
                          <a:cubicBezTo>
                            <a:pt x="495740" y="771998"/>
                            <a:pt x="506678" y="753676"/>
                            <a:pt x="506411" y="739850"/>
                          </a:cubicBezTo>
                          <a:cubicBezTo>
                            <a:pt x="509741" y="735977"/>
                            <a:pt x="515000" y="733888"/>
                            <a:pt x="517463" y="729896"/>
                          </a:cubicBezTo>
                          <a:cubicBezTo>
                            <a:pt x="519951" y="756344"/>
                            <a:pt x="524924" y="787259"/>
                            <a:pt x="528971" y="805797"/>
                          </a:cubicBezTo>
                          <a:cubicBezTo>
                            <a:pt x="538966" y="816927"/>
                            <a:pt x="538273" y="839672"/>
                            <a:pt x="545094" y="847857"/>
                          </a:cubicBezTo>
                          <a:cubicBezTo>
                            <a:pt x="531360" y="838815"/>
                            <a:pt x="523984" y="832509"/>
                            <a:pt x="517226" y="828936"/>
                          </a:cubicBezTo>
                          <a:cubicBezTo>
                            <a:pt x="513336" y="831397"/>
                            <a:pt x="512054" y="830518"/>
                            <a:pt x="508709" y="833173"/>
                          </a:cubicBezTo>
                          <a:cubicBezTo>
                            <a:pt x="509465" y="845559"/>
                            <a:pt x="505872" y="851926"/>
                            <a:pt x="504332" y="862540"/>
                          </a:cubicBezTo>
                          <a:cubicBezTo>
                            <a:pt x="504264" y="863758"/>
                            <a:pt x="504647" y="865381"/>
                            <a:pt x="504788" y="866285"/>
                          </a:cubicBezTo>
                          <a:cubicBezTo>
                            <a:pt x="523006" y="890117"/>
                            <a:pt x="522683" y="910226"/>
                            <a:pt x="535884" y="939190"/>
                          </a:cubicBezTo>
                          <a:cubicBezTo>
                            <a:pt x="531266" y="956985"/>
                            <a:pt x="534498" y="975577"/>
                            <a:pt x="531744" y="987714"/>
                          </a:cubicBezTo>
                          <a:cubicBezTo>
                            <a:pt x="527172" y="1000696"/>
                            <a:pt x="515597" y="1020778"/>
                            <a:pt x="509165" y="1036495"/>
                          </a:cubicBezTo>
                          <a:cubicBezTo>
                            <a:pt x="508492" y="1064471"/>
                            <a:pt x="503850" y="1096443"/>
                            <a:pt x="499955" y="1125108"/>
                          </a:cubicBezTo>
                          <a:cubicBezTo>
                            <a:pt x="501210" y="1154181"/>
                            <a:pt x="503021" y="1184518"/>
                            <a:pt x="505718" y="1213702"/>
                          </a:cubicBezTo>
                          <a:cubicBezTo>
                            <a:pt x="505890" y="1214465"/>
                            <a:pt x="506527" y="1215560"/>
                            <a:pt x="506630" y="1216442"/>
                          </a:cubicBezTo>
                          <a:cubicBezTo>
                            <a:pt x="525217" y="1234194"/>
                            <a:pt x="521501" y="1248307"/>
                            <a:pt x="538419" y="1270938"/>
                          </a:cubicBezTo>
                          <a:cubicBezTo>
                            <a:pt x="545885" y="1276377"/>
                            <a:pt x="556892" y="1285246"/>
                            <a:pt x="569970" y="1294826"/>
                          </a:cubicBezTo>
                          <a:cubicBezTo>
                            <a:pt x="580917" y="1317494"/>
                            <a:pt x="578373" y="1337315"/>
                            <a:pt x="592075" y="1360537"/>
                          </a:cubicBezTo>
                          <a:cubicBezTo>
                            <a:pt x="603499" y="1397379"/>
                            <a:pt x="604540" y="1424720"/>
                            <a:pt x="618100" y="1460069"/>
                          </a:cubicBezTo>
                          <a:cubicBezTo>
                            <a:pt x="618724" y="1461050"/>
                            <a:pt x="618790" y="1461755"/>
                            <a:pt x="619486" y="1462809"/>
                          </a:cubicBezTo>
                          <a:cubicBezTo>
                            <a:pt x="642185" y="1481425"/>
                            <a:pt x="653546" y="1504476"/>
                            <a:pt x="665774" y="1515571"/>
                          </a:cubicBezTo>
                          <a:cubicBezTo>
                            <a:pt x="670133" y="1512804"/>
                            <a:pt x="671471" y="1513162"/>
                            <a:pt x="675677" y="1510348"/>
                          </a:cubicBezTo>
                          <a:cubicBezTo>
                            <a:pt x="672855" y="1489622"/>
                            <a:pt x="670107" y="1464504"/>
                            <a:pt x="665081" y="1448125"/>
                          </a:cubicBezTo>
                          <a:cubicBezTo>
                            <a:pt x="664817" y="1447015"/>
                            <a:pt x="664315" y="1446225"/>
                            <a:pt x="663932" y="1445386"/>
                          </a:cubicBezTo>
                          <a:cubicBezTo>
                            <a:pt x="655661" y="1436323"/>
                            <a:pt x="650759" y="1425995"/>
                            <a:pt x="637669" y="1409317"/>
                          </a:cubicBezTo>
                          <a:cubicBezTo>
                            <a:pt x="628910" y="1395708"/>
                            <a:pt x="632156" y="1356739"/>
                            <a:pt x="628915" y="1343606"/>
                          </a:cubicBezTo>
                          <a:lnTo>
                            <a:pt x="628915" y="1343606"/>
                          </a:lnTo>
                          <a:cubicBezTo>
                            <a:pt x="634436" y="1347581"/>
                            <a:pt x="634085" y="1352904"/>
                            <a:pt x="641353" y="1359039"/>
                          </a:cubicBezTo>
                          <a:cubicBezTo>
                            <a:pt x="655923" y="1386014"/>
                            <a:pt x="648901" y="1409097"/>
                            <a:pt x="656783" y="1421005"/>
                          </a:cubicBezTo>
                          <a:cubicBezTo>
                            <a:pt x="657274" y="1422024"/>
                            <a:pt x="657791" y="1422931"/>
                            <a:pt x="658406" y="1423745"/>
                          </a:cubicBezTo>
                          <a:cubicBezTo>
                            <a:pt x="678536" y="1440509"/>
                            <a:pt x="678626" y="1444620"/>
                            <a:pt x="698018" y="1464307"/>
                          </a:cubicBezTo>
                          <a:cubicBezTo>
                            <a:pt x="713904" y="1493513"/>
                            <a:pt x="719110" y="1507890"/>
                            <a:pt x="734403" y="1532008"/>
                          </a:cubicBezTo>
                          <a:cubicBezTo>
                            <a:pt x="734508" y="1546799"/>
                            <a:pt x="733223" y="1558192"/>
                            <a:pt x="737157" y="1575546"/>
                          </a:cubicBezTo>
                          <a:cubicBezTo>
                            <a:pt x="737690" y="1576664"/>
                            <a:pt x="738341" y="1577996"/>
                            <a:pt x="738780" y="1579528"/>
                          </a:cubicBezTo>
                          <a:cubicBezTo>
                            <a:pt x="755490" y="1592674"/>
                            <a:pt x="752907" y="1604109"/>
                            <a:pt x="768946" y="1615123"/>
                          </a:cubicBezTo>
                          <a:cubicBezTo>
                            <a:pt x="770101" y="1615531"/>
                            <a:pt x="770301" y="1616157"/>
                            <a:pt x="771481" y="1616857"/>
                          </a:cubicBezTo>
                          <a:cubicBezTo>
                            <a:pt x="800164" y="1619348"/>
                            <a:pt x="825153" y="1636159"/>
                            <a:pt x="842627" y="1639759"/>
                          </a:cubicBezTo>
                          <a:cubicBezTo>
                            <a:pt x="863293" y="1650746"/>
                            <a:pt x="868244" y="1659872"/>
                            <a:pt x="894441" y="1669382"/>
                          </a:cubicBezTo>
                          <a:cubicBezTo>
                            <a:pt x="896619" y="1668979"/>
                            <a:pt x="898270" y="1669794"/>
                            <a:pt x="900204" y="1669126"/>
                          </a:cubicBezTo>
                          <a:cubicBezTo>
                            <a:pt x="904889" y="1664680"/>
                            <a:pt x="907350" y="1664690"/>
                            <a:pt x="912405" y="1660415"/>
                          </a:cubicBezTo>
                          <a:cubicBezTo>
                            <a:pt x="926512" y="1667700"/>
                            <a:pt x="938819" y="1683920"/>
                            <a:pt x="956632" y="1698257"/>
                          </a:cubicBezTo>
                          <a:cubicBezTo>
                            <a:pt x="957400" y="1698498"/>
                            <a:pt x="957830" y="1699120"/>
                            <a:pt x="959167" y="1699498"/>
                          </a:cubicBezTo>
                          <a:cubicBezTo>
                            <a:pt x="973479" y="1698449"/>
                            <a:pt x="984317" y="1709505"/>
                            <a:pt x="1010507" y="1711442"/>
                          </a:cubicBezTo>
                          <a:cubicBezTo>
                            <a:pt x="1030141" y="1727238"/>
                            <a:pt x="1044951" y="1754190"/>
                            <a:pt x="1070856" y="1784603"/>
                          </a:cubicBezTo>
                          <a:cubicBezTo>
                            <a:pt x="1091140" y="1793202"/>
                            <a:pt x="1098253" y="1803028"/>
                            <a:pt x="1118530" y="1812472"/>
                          </a:cubicBezTo>
                          <a:cubicBezTo>
                            <a:pt x="1120167" y="1811747"/>
                            <a:pt x="1121952" y="1812424"/>
                            <a:pt x="1124968" y="1811487"/>
                          </a:cubicBezTo>
                          <a:cubicBezTo>
                            <a:pt x="1130488" y="1802131"/>
                            <a:pt x="1138115" y="1800636"/>
                            <a:pt x="1143625" y="1793808"/>
                          </a:cubicBezTo>
                          <a:cubicBezTo>
                            <a:pt x="1151840" y="1801820"/>
                            <a:pt x="1155116" y="1813952"/>
                            <a:pt x="1167115" y="1822938"/>
                          </a:cubicBezTo>
                          <a:cubicBezTo>
                            <a:pt x="1169386" y="1853983"/>
                            <a:pt x="1156533" y="1871208"/>
                            <a:pt x="1161589" y="1886639"/>
                          </a:cubicBezTo>
                          <a:cubicBezTo>
                            <a:pt x="1157928" y="1896061"/>
                            <a:pt x="1141084" y="1912949"/>
                            <a:pt x="1135327" y="1920992"/>
                          </a:cubicBezTo>
                          <a:cubicBezTo>
                            <a:pt x="1130260" y="1942398"/>
                            <a:pt x="1119344" y="1957098"/>
                            <a:pt x="1119897" y="1967782"/>
                          </a:cubicBezTo>
                          <a:cubicBezTo>
                            <a:pt x="1118748" y="1987270"/>
                            <a:pt x="1114199" y="1999606"/>
                            <a:pt x="1115520" y="2011813"/>
                          </a:cubicBezTo>
                          <a:cubicBezTo>
                            <a:pt x="1112244" y="2023151"/>
                            <a:pt x="1108271" y="2024538"/>
                            <a:pt x="1107240" y="2034479"/>
                          </a:cubicBezTo>
                          <a:cubicBezTo>
                            <a:pt x="1107657" y="2036340"/>
                            <a:pt x="1107463" y="2039043"/>
                            <a:pt x="1108389" y="2040943"/>
                          </a:cubicBezTo>
                          <a:cubicBezTo>
                            <a:pt x="1127723" y="2052460"/>
                            <a:pt x="1137948" y="2083423"/>
                            <a:pt x="1152379" y="2091458"/>
                          </a:cubicBezTo>
                          <a:cubicBezTo>
                            <a:pt x="1169948" y="2117709"/>
                            <a:pt x="1174764" y="2141673"/>
                            <a:pt x="1191299" y="2154923"/>
                          </a:cubicBezTo>
                          <a:cubicBezTo>
                            <a:pt x="1204605" y="2174685"/>
                            <a:pt x="1209803" y="2192338"/>
                            <a:pt x="1229981" y="2220377"/>
                          </a:cubicBezTo>
                          <a:cubicBezTo>
                            <a:pt x="1230954" y="2221230"/>
                            <a:pt x="1231564" y="2221894"/>
                            <a:pt x="1232060" y="2222368"/>
                          </a:cubicBezTo>
                          <a:cubicBezTo>
                            <a:pt x="1249839" y="2229375"/>
                            <a:pt x="1251974" y="2236747"/>
                            <a:pt x="1266822" y="2243280"/>
                          </a:cubicBezTo>
                          <a:cubicBezTo>
                            <a:pt x="1276354" y="2249301"/>
                            <a:pt x="1276881" y="2261358"/>
                            <a:pt x="1288014" y="2274874"/>
                          </a:cubicBezTo>
                          <a:cubicBezTo>
                            <a:pt x="1284012" y="2309775"/>
                            <a:pt x="1300273" y="2339864"/>
                            <a:pt x="1296531" y="2366207"/>
                          </a:cubicBezTo>
                          <a:cubicBezTo>
                            <a:pt x="1302045" y="2391732"/>
                            <a:pt x="1295628" y="2417732"/>
                            <a:pt x="1300909" y="2441615"/>
                          </a:cubicBezTo>
                          <a:cubicBezTo>
                            <a:pt x="1305792" y="2469363"/>
                            <a:pt x="1292149" y="2489892"/>
                            <a:pt x="1296531" y="2520255"/>
                          </a:cubicBezTo>
                          <a:cubicBezTo>
                            <a:pt x="1297675" y="2534362"/>
                            <a:pt x="1300680" y="2549637"/>
                            <a:pt x="1299522" y="2559576"/>
                          </a:cubicBezTo>
                          <a:cubicBezTo>
                            <a:pt x="1301145" y="2573457"/>
                            <a:pt x="1288050" y="2598911"/>
                            <a:pt x="1285260" y="2620813"/>
                          </a:cubicBezTo>
                          <a:cubicBezTo>
                            <a:pt x="1281601" y="2637586"/>
                            <a:pt x="1284480" y="2655700"/>
                            <a:pt x="1283637" y="2670835"/>
                          </a:cubicBezTo>
                          <a:cubicBezTo>
                            <a:pt x="1291136" y="2688761"/>
                            <a:pt x="1284230" y="2713801"/>
                            <a:pt x="1288014" y="2730062"/>
                          </a:cubicBezTo>
                          <a:cubicBezTo>
                            <a:pt x="1288559" y="2730919"/>
                            <a:pt x="1289652" y="2733449"/>
                            <a:pt x="1290312" y="2734536"/>
                          </a:cubicBezTo>
                          <a:cubicBezTo>
                            <a:pt x="1294757" y="2737354"/>
                            <a:pt x="1301713" y="2743702"/>
                            <a:pt x="1311049" y="2750224"/>
                          </a:cubicBezTo>
                          <a:cubicBezTo>
                            <a:pt x="1301221" y="2790604"/>
                            <a:pt x="1282534" y="2797055"/>
                            <a:pt x="1279716" y="2828116"/>
                          </a:cubicBezTo>
                          <a:cubicBezTo>
                            <a:pt x="1280312" y="2830057"/>
                            <a:pt x="1280380" y="2831793"/>
                            <a:pt x="1280190" y="2834088"/>
                          </a:cubicBezTo>
                          <a:cubicBezTo>
                            <a:pt x="1287586" y="2841726"/>
                            <a:pt x="1296648" y="2863716"/>
                            <a:pt x="1304137" y="2873408"/>
                          </a:cubicBezTo>
                          <a:cubicBezTo>
                            <a:pt x="1305731" y="2888382"/>
                            <a:pt x="1310973" y="2897954"/>
                            <a:pt x="1309900" y="2908747"/>
                          </a:cubicBezTo>
                          <a:cubicBezTo>
                            <a:pt x="1324756" y="2943806"/>
                            <a:pt x="1320612" y="2948667"/>
                            <a:pt x="1332004" y="2983406"/>
                          </a:cubicBezTo>
                          <a:cubicBezTo>
                            <a:pt x="1358642" y="3010079"/>
                            <a:pt x="1362009" y="3034803"/>
                            <a:pt x="1375301" y="3051107"/>
                          </a:cubicBezTo>
                          <a:cubicBezTo>
                            <a:pt x="1385951" y="3057977"/>
                            <a:pt x="1392426" y="3067869"/>
                            <a:pt x="1408457" y="3075251"/>
                          </a:cubicBezTo>
                          <a:cubicBezTo>
                            <a:pt x="1409895" y="3075574"/>
                            <a:pt x="1410650" y="3076148"/>
                            <a:pt x="1411448" y="3076237"/>
                          </a:cubicBezTo>
                          <a:cubicBezTo>
                            <a:pt x="1423050" y="3071729"/>
                            <a:pt x="1444819" y="3082635"/>
                            <a:pt x="1466253" y="3076237"/>
                          </a:cubicBezTo>
                          <a:cubicBezTo>
                            <a:pt x="1467832" y="3075163"/>
                            <a:pt x="1469154" y="3075294"/>
                            <a:pt x="1470412" y="3073990"/>
                          </a:cubicBezTo>
                          <a:cubicBezTo>
                            <a:pt x="1481352" y="3059436"/>
                            <a:pt x="1486951" y="3059430"/>
                            <a:pt x="1493428" y="3044623"/>
                          </a:cubicBezTo>
                          <a:cubicBezTo>
                            <a:pt x="1492835" y="3041923"/>
                            <a:pt x="1492907" y="3038093"/>
                            <a:pt x="1491823" y="3034926"/>
                          </a:cubicBezTo>
                          <a:cubicBezTo>
                            <a:pt x="1462192" y="3020645"/>
                            <a:pt x="1460268" y="3007904"/>
                            <a:pt x="1434702" y="3001834"/>
                          </a:cubicBezTo>
                          <a:cubicBezTo>
                            <a:pt x="1422434" y="2980243"/>
                            <a:pt x="1422213" y="2967291"/>
                            <a:pt x="1413984" y="2946569"/>
                          </a:cubicBezTo>
                          <a:cubicBezTo>
                            <a:pt x="1412935" y="2945572"/>
                            <a:pt x="1412695" y="2944485"/>
                            <a:pt x="1410755" y="2943100"/>
                          </a:cubicBezTo>
                          <a:cubicBezTo>
                            <a:pt x="1407578" y="2941672"/>
                            <a:pt x="1405266" y="2938023"/>
                            <a:pt x="1403843" y="2934881"/>
                          </a:cubicBezTo>
                          <a:cubicBezTo>
                            <a:pt x="1402810" y="2929548"/>
                            <a:pt x="1404597" y="2922897"/>
                            <a:pt x="1411448" y="2914719"/>
                          </a:cubicBezTo>
                          <a:cubicBezTo>
                            <a:pt x="1429569" y="2892257"/>
                            <a:pt x="1433406" y="2886417"/>
                            <a:pt x="1434246" y="2884110"/>
                          </a:cubicBezTo>
                          <a:cubicBezTo>
                            <a:pt x="1436065" y="2877268"/>
                            <a:pt x="1440177" y="2870460"/>
                            <a:pt x="1440009" y="2863947"/>
                          </a:cubicBezTo>
                          <a:cubicBezTo>
                            <a:pt x="1438740" y="2861079"/>
                            <a:pt x="1438611" y="2858941"/>
                            <a:pt x="1437711" y="2856990"/>
                          </a:cubicBezTo>
                          <a:cubicBezTo>
                            <a:pt x="1429960" y="2854644"/>
                            <a:pt x="1422420" y="2843297"/>
                            <a:pt x="1411686" y="2836827"/>
                          </a:cubicBezTo>
                          <a:cubicBezTo>
                            <a:pt x="1411698" y="2829537"/>
                            <a:pt x="1419114" y="2823443"/>
                            <a:pt x="1424580" y="2810200"/>
                          </a:cubicBezTo>
                          <a:cubicBezTo>
                            <a:pt x="1427766" y="2806488"/>
                            <a:pt x="1434987" y="2802632"/>
                            <a:pt x="1437711" y="2800247"/>
                          </a:cubicBezTo>
                          <a:cubicBezTo>
                            <a:pt x="1438728" y="2798320"/>
                            <a:pt x="1439091" y="2797830"/>
                            <a:pt x="1440009" y="2796009"/>
                          </a:cubicBezTo>
                          <a:cubicBezTo>
                            <a:pt x="1444576" y="2783033"/>
                            <a:pt x="1443817" y="2767286"/>
                            <a:pt x="1447377" y="2752451"/>
                          </a:cubicBezTo>
                          <a:cubicBezTo>
                            <a:pt x="1447000" y="2751305"/>
                            <a:pt x="1447059" y="2750051"/>
                            <a:pt x="1446921" y="2748983"/>
                          </a:cubicBezTo>
                          <a:cubicBezTo>
                            <a:pt x="1442091" y="2738419"/>
                            <a:pt x="1440442" y="2731669"/>
                            <a:pt x="1437474" y="2725588"/>
                          </a:cubicBezTo>
                          <a:cubicBezTo>
                            <a:pt x="1437940" y="2721094"/>
                            <a:pt x="1437021" y="2716047"/>
                            <a:pt x="1438404" y="2711653"/>
                          </a:cubicBezTo>
                          <a:cubicBezTo>
                            <a:pt x="1446207" y="2711498"/>
                            <a:pt x="1448720" y="2715032"/>
                            <a:pt x="1458192" y="2714136"/>
                          </a:cubicBezTo>
                          <a:cubicBezTo>
                            <a:pt x="1460539" y="2711109"/>
                            <a:pt x="1463534" y="2710177"/>
                            <a:pt x="1464648" y="2708401"/>
                          </a:cubicBezTo>
                          <a:cubicBezTo>
                            <a:pt x="1463151" y="2698222"/>
                            <a:pt x="1464779" y="2687277"/>
                            <a:pt x="1466034" y="2676807"/>
                          </a:cubicBezTo>
                          <a:cubicBezTo>
                            <a:pt x="1465474" y="2674813"/>
                            <a:pt x="1466475" y="2672593"/>
                            <a:pt x="1466034" y="2670579"/>
                          </a:cubicBezTo>
                          <a:cubicBezTo>
                            <a:pt x="1472160" y="2668155"/>
                            <a:pt x="1486718" y="2667700"/>
                            <a:pt x="1496200" y="2661118"/>
                          </a:cubicBezTo>
                          <a:cubicBezTo>
                            <a:pt x="1510241" y="2656990"/>
                            <a:pt x="1519459" y="2657740"/>
                            <a:pt x="1530743" y="2651914"/>
                          </a:cubicBezTo>
                          <a:cubicBezTo>
                            <a:pt x="1532315" y="2648455"/>
                            <a:pt x="1533441" y="2649058"/>
                            <a:pt x="1535120" y="2645686"/>
                          </a:cubicBezTo>
                          <a:cubicBezTo>
                            <a:pt x="1532826" y="2626723"/>
                            <a:pt x="1536422" y="2618029"/>
                            <a:pt x="1535120" y="2603133"/>
                          </a:cubicBezTo>
                          <a:cubicBezTo>
                            <a:pt x="1533460" y="2595282"/>
                            <a:pt x="1535478" y="2586718"/>
                            <a:pt x="1532347" y="2578497"/>
                          </a:cubicBezTo>
                          <a:cubicBezTo>
                            <a:pt x="1532114" y="2574883"/>
                            <a:pt x="1531173" y="2571747"/>
                            <a:pt x="1531436" y="2567794"/>
                          </a:cubicBezTo>
                          <a:cubicBezTo>
                            <a:pt x="1545610" y="2569296"/>
                            <a:pt x="1559750" y="2577293"/>
                            <a:pt x="1572890" y="2575520"/>
                          </a:cubicBezTo>
                          <a:cubicBezTo>
                            <a:pt x="1574072" y="2574858"/>
                            <a:pt x="1576833" y="2574369"/>
                            <a:pt x="1577960" y="2573766"/>
                          </a:cubicBezTo>
                          <a:cubicBezTo>
                            <a:pt x="1591084" y="2559690"/>
                            <a:pt x="1597375" y="2558522"/>
                            <a:pt x="1607433" y="2542665"/>
                          </a:cubicBezTo>
                          <a:cubicBezTo>
                            <a:pt x="1617529" y="2519280"/>
                            <a:pt x="1630294" y="2504327"/>
                            <a:pt x="1634370" y="2493628"/>
                          </a:cubicBezTo>
                          <a:cubicBezTo>
                            <a:pt x="1641341" y="2482524"/>
                            <a:pt x="1654327" y="2464967"/>
                            <a:pt x="1659010" y="2454820"/>
                          </a:cubicBezTo>
                          <a:cubicBezTo>
                            <a:pt x="1660087" y="2436011"/>
                            <a:pt x="1668757" y="2421578"/>
                            <a:pt x="1668220" y="2400560"/>
                          </a:cubicBezTo>
                          <a:cubicBezTo>
                            <a:pt x="1689417" y="2384688"/>
                            <a:pt x="1693152" y="2387261"/>
                            <a:pt x="1711754" y="2368198"/>
                          </a:cubicBezTo>
                          <a:cubicBezTo>
                            <a:pt x="1728445" y="2353639"/>
                            <a:pt x="1745922" y="2352467"/>
                            <a:pt x="1760795" y="2340329"/>
                          </a:cubicBezTo>
                          <a:cubicBezTo>
                            <a:pt x="1770143" y="2333396"/>
                            <a:pt x="1777956" y="2330831"/>
                            <a:pt x="1785435" y="2324660"/>
                          </a:cubicBezTo>
                          <a:cubicBezTo>
                            <a:pt x="1786016" y="2323523"/>
                            <a:pt x="1787251" y="2321805"/>
                            <a:pt x="1788207" y="2320166"/>
                          </a:cubicBezTo>
                          <a:cubicBezTo>
                            <a:pt x="1783349" y="2291722"/>
                            <a:pt x="1798079" y="2270442"/>
                            <a:pt x="1798110" y="2246512"/>
                          </a:cubicBezTo>
                          <a:cubicBezTo>
                            <a:pt x="1797388" y="2218777"/>
                            <a:pt x="1814987" y="2200607"/>
                            <a:pt x="1813995" y="2183797"/>
                          </a:cubicBezTo>
                          <a:cubicBezTo>
                            <a:pt x="1813528" y="2171568"/>
                            <a:pt x="1818640" y="2158632"/>
                            <a:pt x="1820907" y="2146467"/>
                          </a:cubicBezTo>
                          <a:cubicBezTo>
                            <a:pt x="1833752" y="2123956"/>
                            <a:pt x="1838724" y="2122928"/>
                            <a:pt x="1853845" y="2101904"/>
                          </a:cubicBezTo>
                          <a:cubicBezTo>
                            <a:pt x="1857071" y="2092937"/>
                            <a:pt x="1864336" y="2081802"/>
                            <a:pt x="1873870" y="2063097"/>
                          </a:cubicBezTo>
                          <a:cubicBezTo>
                            <a:pt x="1873764" y="2061537"/>
                            <a:pt x="1874448" y="2058920"/>
                            <a:pt x="1873870" y="2057125"/>
                          </a:cubicBezTo>
                          <a:cubicBezTo>
                            <a:pt x="1866648" y="2047272"/>
                            <a:pt x="1868228" y="2037057"/>
                            <a:pt x="1856599" y="2022515"/>
                          </a:cubicBezTo>
                          <a:cubicBezTo>
                            <a:pt x="1856513" y="2017243"/>
                            <a:pt x="1855912" y="2013020"/>
                            <a:pt x="1803399" y="1990428"/>
                          </a:cubicBezTo>
                          <a:cubicBezTo>
                            <a:pt x="1780126" y="1985220"/>
                            <a:pt x="1767696" y="1968095"/>
                            <a:pt x="1744454" y="1965535"/>
                          </a:cubicBezTo>
                          <a:cubicBezTo>
                            <a:pt x="1728593" y="1963815"/>
                            <a:pt x="1720482" y="1958179"/>
                            <a:pt x="1709219" y="1959307"/>
                          </a:cubicBezTo>
                          <a:cubicBezTo>
                            <a:pt x="1695229" y="1955848"/>
                            <a:pt x="1692518" y="1947428"/>
                            <a:pt x="1672597" y="1943875"/>
                          </a:cubicBezTo>
                          <a:cubicBezTo>
                            <a:pt x="1656618" y="1938047"/>
                            <a:pt x="1649519" y="1930991"/>
                            <a:pt x="1633221" y="1926215"/>
                          </a:cubicBezTo>
                          <a:cubicBezTo>
                            <a:pt x="1619246" y="1903557"/>
                            <a:pt x="1623171" y="1883401"/>
                            <a:pt x="1612503" y="1874202"/>
                          </a:cubicBezTo>
                          <a:cubicBezTo>
                            <a:pt x="1600896" y="1864073"/>
                            <a:pt x="1600669" y="1847490"/>
                            <a:pt x="1584635" y="1831137"/>
                          </a:cubicBezTo>
                          <a:cubicBezTo>
                            <a:pt x="1583303" y="1830146"/>
                            <a:pt x="1582810" y="1829486"/>
                            <a:pt x="1581863" y="1828910"/>
                          </a:cubicBezTo>
                          <a:cubicBezTo>
                            <a:pt x="1557303" y="1827962"/>
                            <a:pt x="1549710" y="1815208"/>
                            <a:pt x="1519909" y="1806993"/>
                          </a:cubicBezTo>
                          <a:cubicBezTo>
                            <a:pt x="1501990" y="1805279"/>
                            <a:pt x="1500266" y="1802430"/>
                            <a:pt x="1480534" y="1802519"/>
                          </a:cubicBezTo>
                          <a:cubicBezTo>
                            <a:pt x="1462223" y="1787616"/>
                            <a:pt x="1454398" y="1771651"/>
                            <a:pt x="1440246" y="1760459"/>
                          </a:cubicBezTo>
                          <a:cubicBezTo>
                            <a:pt x="1431496" y="1755779"/>
                            <a:pt x="1419680" y="1743216"/>
                            <a:pt x="1401782" y="1736079"/>
                          </a:cubicBezTo>
                          <a:cubicBezTo>
                            <a:pt x="1386874" y="1735163"/>
                            <a:pt x="1372037" y="1731126"/>
                            <a:pt x="1355713" y="1730856"/>
                          </a:cubicBezTo>
                          <a:cubicBezTo>
                            <a:pt x="1343607" y="1727839"/>
                            <a:pt x="1324944" y="1720745"/>
                            <a:pt x="1309663" y="1718400"/>
                          </a:cubicBezTo>
                          <a:cubicBezTo>
                            <a:pt x="1309119" y="1718463"/>
                            <a:pt x="1308462" y="1718128"/>
                            <a:pt x="1308058" y="1718163"/>
                          </a:cubicBezTo>
                          <a:cubicBezTo>
                            <a:pt x="1284752" y="1722111"/>
                            <a:pt x="1268924" y="1714615"/>
                            <a:pt x="1256244" y="1719898"/>
                          </a:cubicBezTo>
                          <a:cubicBezTo>
                            <a:pt x="1255752" y="1720085"/>
                            <a:pt x="1255176" y="1720106"/>
                            <a:pt x="1254621" y="1720154"/>
                          </a:cubicBezTo>
                          <a:cubicBezTo>
                            <a:pt x="1193376" y="1740114"/>
                            <a:pt x="1191150" y="1746022"/>
                            <a:pt x="1190369" y="1749265"/>
                          </a:cubicBezTo>
                          <a:cubicBezTo>
                            <a:pt x="1189142" y="1750905"/>
                            <a:pt x="1185609" y="1765415"/>
                            <a:pt x="1183238" y="1773152"/>
                          </a:cubicBezTo>
                          <a:cubicBezTo>
                            <a:pt x="1169843" y="1766273"/>
                            <a:pt x="1169724" y="1760508"/>
                            <a:pt x="1160659" y="1753995"/>
                          </a:cubicBezTo>
                          <a:cubicBezTo>
                            <a:pt x="1158764" y="1753679"/>
                            <a:pt x="1156591" y="1752703"/>
                            <a:pt x="1155370" y="1752753"/>
                          </a:cubicBezTo>
                          <a:cubicBezTo>
                            <a:pt x="1149778" y="1756487"/>
                            <a:pt x="1137776" y="1755945"/>
                            <a:pt x="1125898" y="1762963"/>
                          </a:cubicBezTo>
                          <a:cubicBezTo>
                            <a:pt x="1118061" y="1761220"/>
                            <a:pt x="1110766" y="1750535"/>
                            <a:pt x="1098249" y="1748023"/>
                          </a:cubicBezTo>
                          <a:cubicBezTo>
                            <a:pt x="1084626" y="1727103"/>
                            <a:pt x="1091470" y="1718971"/>
                            <a:pt x="1077075" y="1700977"/>
                          </a:cubicBezTo>
                          <a:cubicBezTo>
                            <a:pt x="1078273" y="1690384"/>
                            <a:pt x="1085566" y="1680505"/>
                            <a:pt x="1090662" y="1663154"/>
                          </a:cubicBezTo>
                          <a:cubicBezTo>
                            <a:pt x="1089298" y="1660280"/>
                            <a:pt x="1088144" y="1658245"/>
                            <a:pt x="1086978" y="1654936"/>
                          </a:cubicBezTo>
                          <a:cubicBezTo>
                            <a:pt x="1074969" y="1652141"/>
                            <a:pt x="1066401" y="1646776"/>
                            <a:pt x="1051505" y="1642006"/>
                          </a:cubicBezTo>
                          <a:cubicBezTo>
                            <a:pt x="1035121" y="1642751"/>
                            <a:pt x="1023863" y="1635613"/>
                            <a:pt x="1012586" y="1636783"/>
                          </a:cubicBezTo>
                          <a:cubicBezTo>
                            <a:pt x="1013278" y="1629265"/>
                            <a:pt x="1021847" y="1615576"/>
                            <a:pt x="1022726" y="1605918"/>
                          </a:cubicBezTo>
                          <a:cubicBezTo>
                            <a:pt x="1026118" y="1590898"/>
                            <a:pt x="1035573" y="1587370"/>
                            <a:pt x="1035839" y="1578798"/>
                          </a:cubicBezTo>
                          <a:cubicBezTo>
                            <a:pt x="1039046" y="1571020"/>
                            <a:pt x="1037901" y="1561420"/>
                            <a:pt x="1039304" y="1554142"/>
                          </a:cubicBezTo>
                          <a:cubicBezTo>
                            <a:pt x="1037382" y="1552234"/>
                            <a:pt x="1036621" y="1549693"/>
                            <a:pt x="1033541" y="1547184"/>
                          </a:cubicBezTo>
                          <a:cubicBezTo>
                            <a:pt x="1022406" y="1550278"/>
                            <a:pt x="1004585" y="1547169"/>
                            <a:pt x="983113" y="1547184"/>
                          </a:cubicBezTo>
                          <a:cubicBezTo>
                            <a:pt x="981685" y="1548520"/>
                            <a:pt x="979829" y="1549116"/>
                            <a:pt x="978280" y="1550161"/>
                          </a:cubicBezTo>
                          <a:cubicBezTo>
                            <a:pt x="973961" y="1562769"/>
                            <a:pt x="962233" y="1575104"/>
                            <a:pt x="957781" y="1587254"/>
                          </a:cubicBezTo>
                          <a:cubicBezTo>
                            <a:pt x="945355" y="1592543"/>
                            <a:pt x="923774" y="1596378"/>
                            <a:pt x="914721" y="1603671"/>
                          </a:cubicBezTo>
                          <a:cubicBezTo>
                            <a:pt x="905309" y="1590942"/>
                            <a:pt x="900387" y="1576705"/>
                            <a:pt x="882239" y="1555896"/>
                          </a:cubicBezTo>
                          <a:cubicBezTo>
                            <a:pt x="876938" y="1530855"/>
                            <a:pt x="878103" y="1510556"/>
                            <a:pt x="875327" y="1487958"/>
                          </a:cubicBezTo>
                          <a:cubicBezTo>
                            <a:pt x="879494" y="1467636"/>
                            <a:pt x="892530" y="1448608"/>
                            <a:pt x="890301" y="1433205"/>
                          </a:cubicBezTo>
                          <a:cubicBezTo>
                            <a:pt x="910221" y="1411592"/>
                            <a:pt x="921710" y="1414276"/>
                            <a:pt x="938212" y="1394870"/>
                          </a:cubicBezTo>
                          <a:cubicBezTo>
                            <a:pt x="953932" y="1386504"/>
                            <a:pt x="964096" y="1392677"/>
                            <a:pt x="987253" y="1387401"/>
                          </a:cubicBezTo>
                          <a:cubicBezTo>
                            <a:pt x="995215" y="1391643"/>
                            <a:pt x="1002314" y="1404359"/>
                            <a:pt x="1009832" y="1407563"/>
                          </a:cubicBezTo>
                          <a:cubicBezTo>
                            <a:pt x="1013973" y="1406200"/>
                            <a:pt x="1016498" y="1406532"/>
                            <a:pt x="1018568" y="1405573"/>
                          </a:cubicBezTo>
                          <a:cubicBezTo>
                            <a:pt x="1019464" y="1399351"/>
                            <a:pt x="1024596" y="1394562"/>
                            <a:pt x="1028471" y="1385666"/>
                          </a:cubicBezTo>
                          <a:cubicBezTo>
                            <a:pt x="1035910" y="1383940"/>
                            <a:pt x="1051353" y="1387624"/>
                            <a:pt x="1063013" y="1385666"/>
                          </a:cubicBezTo>
                          <a:cubicBezTo>
                            <a:pt x="1078749" y="1386133"/>
                            <a:pt x="1096258" y="1402525"/>
                            <a:pt x="1108845" y="1401099"/>
                          </a:cubicBezTo>
                          <a:cubicBezTo>
                            <a:pt x="1107615" y="1411255"/>
                            <a:pt x="1109284" y="1425444"/>
                            <a:pt x="1112766" y="1435945"/>
                          </a:cubicBezTo>
                          <a:cubicBezTo>
                            <a:pt x="1113195" y="1436768"/>
                            <a:pt x="1113379" y="1437935"/>
                            <a:pt x="1113678" y="1438684"/>
                          </a:cubicBezTo>
                          <a:cubicBezTo>
                            <a:pt x="1121183" y="1446676"/>
                            <a:pt x="1126499" y="1462081"/>
                            <a:pt x="1138099" y="1478990"/>
                          </a:cubicBezTo>
                          <a:cubicBezTo>
                            <a:pt x="1140997" y="1477296"/>
                            <a:pt x="1146583" y="1478187"/>
                            <a:pt x="1148458" y="1476743"/>
                          </a:cubicBezTo>
                          <a:cubicBezTo>
                            <a:pt x="1152503" y="1464029"/>
                            <a:pt x="1153980" y="1452763"/>
                            <a:pt x="1155607" y="1435689"/>
                          </a:cubicBezTo>
                          <a:cubicBezTo>
                            <a:pt x="1155466" y="1434986"/>
                            <a:pt x="1155754" y="1434544"/>
                            <a:pt x="1155607" y="1434191"/>
                          </a:cubicBezTo>
                          <a:cubicBezTo>
                            <a:pt x="1150916" y="1412917"/>
                            <a:pt x="1152204" y="1384856"/>
                            <a:pt x="1152835" y="1362527"/>
                          </a:cubicBezTo>
                          <a:cubicBezTo>
                            <a:pt x="1156180" y="1355149"/>
                            <a:pt x="1161789" y="1344850"/>
                            <a:pt x="1170106" y="1327938"/>
                          </a:cubicBezTo>
                          <a:cubicBezTo>
                            <a:pt x="1187682" y="1310211"/>
                            <a:pt x="1206264" y="1304102"/>
                            <a:pt x="1223525" y="1288105"/>
                          </a:cubicBezTo>
                          <a:cubicBezTo>
                            <a:pt x="1229078" y="1277406"/>
                            <a:pt x="1246535" y="1256657"/>
                            <a:pt x="1253016" y="1235599"/>
                          </a:cubicBezTo>
                          <a:cubicBezTo>
                            <a:pt x="1257332" y="1215698"/>
                            <a:pt x="1265107" y="1206359"/>
                            <a:pt x="1266822" y="1196772"/>
                          </a:cubicBezTo>
                          <a:cubicBezTo>
                            <a:pt x="1285937" y="1172743"/>
                            <a:pt x="1301780" y="1170990"/>
                            <a:pt x="1311742" y="1149489"/>
                          </a:cubicBezTo>
                          <a:cubicBezTo>
                            <a:pt x="1325582" y="1149344"/>
                            <a:pt x="1327924" y="1151355"/>
                            <a:pt x="1339609" y="1149489"/>
                          </a:cubicBezTo>
                          <a:cubicBezTo>
                            <a:pt x="1341746" y="1147601"/>
                            <a:pt x="1344264" y="1146821"/>
                            <a:pt x="1345135" y="1145251"/>
                          </a:cubicBezTo>
                          <a:cubicBezTo>
                            <a:pt x="1343769" y="1134029"/>
                            <a:pt x="1355398" y="1121131"/>
                            <a:pt x="1360091" y="1102206"/>
                          </a:cubicBezTo>
                          <a:cubicBezTo>
                            <a:pt x="1375300" y="1086599"/>
                            <a:pt x="1386014" y="1087178"/>
                            <a:pt x="1399703" y="1074081"/>
                          </a:cubicBezTo>
                          <a:cubicBezTo>
                            <a:pt x="1409870" y="1087046"/>
                            <a:pt x="1409412" y="1095218"/>
                            <a:pt x="1416756" y="1102955"/>
                          </a:cubicBezTo>
                          <a:cubicBezTo>
                            <a:pt x="1419485" y="1103293"/>
                            <a:pt x="1420904" y="1105004"/>
                            <a:pt x="1424817" y="1104946"/>
                          </a:cubicBezTo>
                          <a:cubicBezTo>
                            <a:pt x="1438638" y="1089312"/>
                            <a:pt x="1452821" y="1085865"/>
                            <a:pt x="1461201" y="1079797"/>
                          </a:cubicBezTo>
                          <a:cubicBezTo>
                            <a:pt x="1471008" y="1067541"/>
                            <a:pt x="1507469" y="1059745"/>
                            <a:pt x="1524523" y="1051435"/>
                          </a:cubicBezTo>
                          <a:cubicBezTo>
                            <a:pt x="1524366" y="1049025"/>
                            <a:pt x="1527193" y="1043939"/>
                            <a:pt x="1526603" y="1041738"/>
                          </a:cubicBezTo>
                          <a:cubicBezTo>
                            <a:pt x="1519887" y="1033978"/>
                            <a:pt x="1519603" y="1031503"/>
                            <a:pt x="1512085" y="1024551"/>
                          </a:cubicBezTo>
                          <a:cubicBezTo>
                            <a:pt x="1510190" y="1023881"/>
                            <a:pt x="1509597" y="1022671"/>
                            <a:pt x="1507489" y="1022324"/>
                          </a:cubicBezTo>
                          <a:cubicBezTo>
                            <a:pt x="1490540" y="1029469"/>
                            <a:pt x="1471974" y="1024267"/>
                            <a:pt x="1453833" y="1026542"/>
                          </a:cubicBezTo>
                          <a:cubicBezTo>
                            <a:pt x="1447230" y="1017521"/>
                            <a:pt x="1448790" y="1008732"/>
                            <a:pt x="1443237" y="1000664"/>
                          </a:cubicBezTo>
                          <a:cubicBezTo>
                            <a:pt x="1440634" y="992908"/>
                            <a:pt x="1445420" y="985430"/>
                            <a:pt x="1443237" y="975534"/>
                          </a:cubicBezTo>
                          <a:cubicBezTo>
                            <a:pt x="1441937" y="973818"/>
                            <a:pt x="1441466" y="971974"/>
                            <a:pt x="1440246" y="970055"/>
                          </a:cubicBezTo>
                          <a:cubicBezTo>
                            <a:pt x="1437928" y="969906"/>
                            <a:pt x="1434347" y="966053"/>
                            <a:pt x="1432185" y="965325"/>
                          </a:cubicBezTo>
                          <a:cubicBezTo>
                            <a:pt x="1433559" y="964437"/>
                            <a:pt x="1435058" y="963958"/>
                            <a:pt x="1436088" y="963078"/>
                          </a:cubicBezTo>
                          <a:cubicBezTo>
                            <a:pt x="1451232" y="959800"/>
                            <a:pt x="1461172" y="964486"/>
                            <a:pt x="1477305" y="963078"/>
                          </a:cubicBezTo>
                          <a:cubicBezTo>
                            <a:pt x="1488855" y="962970"/>
                            <a:pt x="1498622" y="965193"/>
                            <a:pt x="1517611" y="966330"/>
                          </a:cubicBezTo>
                          <a:cubicBezTo>
                            <a:pt x="1519110" y="965717"/>
                            <a:pt x="1520188" y="965906"/>
                            <a:pt x="1520839" y="965581"/>
                          </a:cubicBezTo>
                          <a:cubicBezTo>
                            <a:pt x="1531833" y="956406"/>
                            <a:pt x="1556724" y="950399"/>
                            <a:pt x="1568969" y="935465"/>
                          </a:cubicBezTo>
                          <a:cubicBezTo>
                            <a:pt x="1604648" y="907275"/>
                            <a:pt x="1605716" y="904892"/>
                            <a:pt x="1606284" y="903615"/>
                          </a:cubicBezTo>
                          <a:cubicBezTo>
                            <a:pt x="1609087" y="899461"/>
                            <a:pt x="1609764" y="897635"/>
                            <a:pt x="1576337" y="834928"/>
                          </a:cubicBezTo>
                          <a:cubicBezTo>
                            <a:pt x="1557283" y="817639"/>
                            <a:pt x="1558664" y="813243"/>
                            <a:pt x="1539260" y="797342"/>
                          </a:cubicBezTo>
                          <a:cubicBezTo>
                            <a:pt x="1535108" y="782135"/>
                            <a:pt x="1535044" y="768263"/>
                            <a:pt x="1532585" y="757529"/>
                          </a:cubicBezTo>
                          <a:cubicBezTo>
                            <a:pt x="1520243" y="732315"/>
                            <a:pt x="1533252" y="708835"/>
                            <a:pt x="1523830" y="672148"/>
                          </a:cubicBezTo>
                          <a:cubicBezTo>
                            <a:pt x="1520209" y="672019"/>
                            <a:pt x="1516782" y="668399"/>
                            <a:pt x="1513927" y="668679"/>
                          </a:cubicBezTo>
                          <a:cubicBezTo>
                            <a:pt x="1510516" y="682484"/>
                            <a:pt x="1489576" y="697808"/>
                            <a:pt x="1478692" y="711232"/>
                          </a:cubicBezTo>
                          <a:cubicBezTo>
                            <a:pt x="1464807" y="710409"/>
                            <a:pt x="1458464" y="704472"/>
                            <a:pt x="1451298" y="704767"/>
                          </a:cubicBezTo>
                          <a:cubicBezTo>
                            <a:pt x="1450495" y="693701"/>
                            <a:pt x="1444989" y="683172"/>
                            <a:pt x="1446447" y="670670"/>
                          </a:cubicBezTo>
                          <a:cubicBezTo>
                            <a:pt x="1451766" y="658318"/>
                            <a:pt x="1455803" y="654021"/>
                            <a:pt x="1460034" y="644042"/>
                          </a:cubicBezTo>
                          <a:cubicBezTo>
                            <a:pt x="1457471" y="640547"/>
                            <a:pt x="1458342" y="637209"/>
                            <a:pt x="1456587" y="635075"/>
                          </a:cubicBezTo>
                          <a:cubicBezTo>
                            <a:pt x="1443840" y="635024"/>
                            <a:pt x="1433715" y="627515"/>
                            <a:pt x="1426422" y="625870"/>
                          </a:cubicBezTo>
                          <a:cubicBezTo>
                            <a:pt x="1419908" y="622109"/>
                            <a:pt x="1413044" y="608133"/>
                            <a:pt x="1407308" y="604466"/>
                          </a:cubicBezTo>
                          <a:cubicBezTo>
                            <a:pt x="1405281" y="603888"/>
                            <a:pt x="1404631" y="602883"/>
                            <a:pt x="1403168" y="602475"/>
                          </a:cubicBezTo>
                          <a:cubicBezTo>
                            <a:pt x="1391072" y="603330"/>
                            <a:pt x="1370053" y="599580"/>
                            <a:pt x="1350880" y="602475"/>
                          </a:cubicBezTo>
                          <a:cubicBezTo>
                            <a:pt x="1345462" y="603634"/>
                            <a:pt x="1341649" y="602453"/>
                            <a:pt x="1334995" y="604210"/>
                          </a:cubicBezTo>
                          <a:cubicBezTo>
                            <a:pt x="1334272" y="606477"/>
                            <a:pt x="1331060" y="608199"/>
                            <a:pt x="1329925" y="610182"/>
                          </a:cubicBezTo>
                          <a:cubicBezTo>
                            <a:pt x="1329320" y="628864"/>
                            <a:pt x="1330195" y="642648"/>
                            <a:pt x="1328539" y="663693"/>
                          </a:cubicBezTo>
                          <a:cubicBezTo>
                            <a:pt x="1326553" y="671851"/>
                            <a:pt x="1311619" y="679531"/>
                            <a:pt x="1305523" y="690083"/>
                          </a:cubicBezTo>
                          <a:cubicBezTo>
                            <a:pt x="1305295" y="692508"/>
                            <a:pt x="1305178" y="694906"/>
                            <a:pt x="1304830" y="697534"/>
                          </a:cubicBezTo>
                          <a:cubicBezTo>
                            <a:pt x="1312816" y="707034"/>
                            <a:pt x="1312894" y="711434"/>
                            <a:pt x="1318417" y="720692"/>
                          </a:cubicBezTo>
                          <a:cubicBezTo>
                            <a:pt x="1320477" y="737526"/>
                            <a:pt x="1320787" y="747195"/>
                            <a:pt x="1322101" y="762003"/>
                          </a:cubicBezTo>
                          <a:cubicBezTo>
                            <a:pt x="1310673" y="777159"/>
                            <a:pt x="1292981" y="785905"/>
                            <a:pt x="1286409" y="794602"/>
                          </a:cubicBezTo>
                          <a:cubicBezTo>
                            <a:pt x="1279399" y="800423"/>
                            <a:pt x="1268756" y="801270"/>
                            <a:pt x="1251393" y="808044"/>
                          </a:cubicBezTo>
                          <a:cubicBezTo>
                            <a:pt x="1250293" y="810343"/>
                            <a:pt x="1248865" y="811735"/>
                            <a:pt x="1247490" y="813760"/>
                          </a:cubicBezTo>
                          <a:cubicBezTo>
                            <a:pt x="1248047" y="838443"/>
                            <a:pt x="1241816" y="845440"/>
                            <a:pt x="1247490" y="872257"/>
                          </a:cubicBezTo>
                          <a:cubicBezTo>
                            <a:pt x="1240182" y="876361"/>
                            <a:pt x="1238183" y="876706"/>
                            <a:pt x="1232060" y="880712"/>
                          </a:cubicBezTo>
                          <a:cubicBezTo>
                            <a:pt x="1222912" y="870603"/>
                            <a:pt x="1219456" y="858099"/>
                            <a:pt x="1210631" y="851345"/>
                          </a:cubicBezTo>
                          <a:cubicBezTo>
                            <a:pt x="1213679" y="832494"/>
                            <a:pt x="1216982" y="822329"/>
                            <a:pt x="1221464" y="799825"/>
                          </a:cubicBezTo>
                          <a:cubicBezTo>
                            <a:pt x="1220196" y="797835"/>
                            <a:pt x="1220001" y="794744"/>
                            <a:pt x="1218692" y="792868"/>
                          </a:cubicBezTo>
                          <a:cubicBezTo>
                            <a:pt x="1204788" y="790447"/>
                            <a:pt x="1193095" y="776596"/>
                            <a:pt x="1179554" y="771463"/>
                          </a:cubicBezTo>
                          <a:cubicBezTo>
                            <a:pt x="1164454" y="768496"/>
                            <a:pt x="1160960" y="753070"/>
                            <a:pt x="1139011" y="745329"/>
                          </a:cubicBezTo>
                          <a:cubicBezTo>
                            <a:pt x="1132382" y="743089"/>
                            <a:pt x="1128138" y="733684"/>
                            <a:pt x="1120590" y="728398"/>
                          </a:cubicBezTo>
                          <a:cubicBezTo>
                            <a:pt x="1119766" y="728110"/>
                            <a:pt x="1118200" y="726952"/>
                            <a:pt x="1116906" y="726900"/>
                          </a:cubicBezTo>
                          <a:cubicBezTo>
                            <a:pt x="1111410" y="728327"/>
                            <a:pt x="1108837" y="726033"/>
                            <a:pt x="1103556" y="726900"/>
                          </a:cubicBezTo>
                          <a:cubicBezTo>
                            <a:pt x="1098848" y="712904"/>
                            <a:pt x="1101791" y="694871"/>
                            <a:pt x="1099872" y="678869"/>
                          </a:cubicBezTo>
                          <a:cubicBezTo>
                            <a:pt x="1098465" y="662635"/>
                            <a:pt x="1105464" y="648245"/>
                            <a:pt x="1106784" y="632335"/>
                          </a:cubicBezTo>
                          <a:cubicBezTo>
                            <a:pt x="1109321" y="615835"/>
                            <a:pt x="1119200" y="610448"/>
                            <a:pt x="1120828" y="596247"/>
                          </a:cubicBezTo>
                          <a:cubicBezTo>
                            <a:pt x="1127453" y="591507"/>
                            <a:pt x="1140526" y="588878"/>
                            <a:pt x="1148458" y="582569"/>
                          </a:cubicBezTo>
                          <a:cubicBezTo>
                            <a:pt x="1157153" y="578065"/>
                            <a:pt x="1160812" y="575944"/>
                            <a:pt x="1162738" y="575099"/>
                          </a:cubicBezTo>
                          <a:cubicBezTo>
                            <a:pt x="1162870" y="575115"/>
                            <a:pt x="1162998" y="575150"/>
                            <a:pt x="1163121" y="575119"/>
                          </a:cubicBezTo>
                          <a:cubicBezTo>
                            <a:pt x="1164955" y="574920"/>
                            <a:pt x="1168303" y="574054"/>
                            <a:pt x="1176325" y="567885"/>
                          </a:cubicBezTo>
                          <a:cubicBezTo>
                            <a:pt x="1178968" y="564919"/>
                            <a:pt x="1181774" y="565125"/>
                            <a:pt x="1185992" y="561657"/>
                          </a:cubicBezTo>
                          <a:cubicBezTo>
                            <a:pt x="1212699" y="545628"/>
                            <a:pt x="1222085" y="538512"/>
                            <a:pt x="1225604" y="535523"/>
                          </a:cubicBezTo>
                          <a:cubicBezTo>
                            <a:pt x="1225677" y="535593"/>
                            <a:pt x="1225706" y="535688"/>
                            <a:pt x="1225841" y="535779"/>
                          </a:cubicBezTo>
                          <a:cubicBezTo>
                            <a:pt x="1233949" y="522132"/>
                            <a:pt x="1245486" y="522630"/>
                            <a:pt x="1254621" y="506156"/>
                          </a:cubicBezTo>
                          <a:cubicBezTo>
                            <a:pt x="1260116" y="499948"/>
                            <a:pt x="1266796" y="494352"/>
                            <a:pt x="1276506" y="482012"/>
                          </a:cubicBezTo>
                          <a:cubicBezTo>
                            <a:pt x="1279438" y="479960"/>
                            <a:pt x="1285043" y="481300"/>
                            <a:pt x="1290093" y="478287"/>
                          </a:cubicBezTo>
                          <a:cubicBezTo>
                            <a:pt x="1318702" y="475177"/>
                            <a:pt x="1329520" y="483877"/>
                            <a:pt x="1351117" y="478287"/>
                          </a:cubicBezTo>
                          <a:cubicBezTo>
                            <a:pt x="1351715" y="476484"/>
                            <a:pt x="1354737" y="475514"/>
                            <a:pt x="1356881" y="472571"/>
                          </a:cubicBezTo>
                          <a:cubicBezTo>
                            <a:pt x="1360639" y="457524"/>
                            <a:pt x="1358112" y="445808"/>
                            <a:pt x="1359635" y="433487"/>
                          </a:cubicBezTo>
                          <a:cubicBezTo>
                            <a:pt x="1364459" y="415549"/>
                            <a:pt x="1373887" y="411380"/>
                            <a:pt x="1377836" y="399154"/>
                          </a:cubicBezTo>
                          <a:cubicBezTo>
                            <a:pt x="1377678" y="397716"/>
                            <a:pt x="1378019" y="395763"/>
                            <a:pt x="1378292" y="394423"/>
                          </a:cubicBezTo>
                          <a:cubicBezTo>
                            <a:pt x="1374143" y="381633"/>
                            <a:pt x="1376265" y="369955"/>
                            <a:pt x="1369775" y="360070"/>
                          </a:cubicBezTo>
                          <a:cubicBezTo>
                            <a:pt x="1369044" y="359108"/>
                            <a:pt x="1368644" y="357813"/>
                            <a:pt x="1367933" y="357094"/>
                          </a:cubicBezTo>
                          <a:cubicBezTo>
                            <a:pt x="1359837" y="350340"/>
                            <a:pt x="1345257" y="336187"/>
                            <a:pt x="1337986" y="329954"/>
                          </a:cubicBezTo>
                          <a:cubicBezTo>
                            <a:pt x="1333957" y="331248"/>
                            <a:pt x="1332803" y="330345"/>
                            <a:pt x="1329232" y="331708"/>
                          </a:cubicBezTo>
                          <a:cubicBezTo>
                            <a:pt x="1326535" y="346672"/>
                            <a:pt x="1315879" y="350303"/>
                            <a:pt x="1310812" y="370536"/>
                          </a:cubicBezTo>
                          <a:cubicBezTo>
                            <a:pt x="1300383" y="384202"/>
                            <a:pt x="1288648" y="388232"/>
                            <a:pt x="1282488" y="394167"/>
                          </a:cubicBezTo>
                          <a:cubicBezTo>
                            <a:pt x="1278914" y="397515"/>
                            <a:pt x="1274155" y="399390"/>
                            <a:pt x="1270743" y="402879"/>
                          </a:cubicBezTo>
                          <a:cubicBezTo>
                            <a:pt x="1269132" y="388883"/>
                            <a:pt x="1272733" y="382507"/>
                            <a:pt x="1270743" y="367047"/>
                          </a:cubicBezTo>
                          <a:cubicBezTo>
                            <a:pt x="1272846" y="358068"/>
                            <a:pt x="1274064" y="351674"/>
                            <a:pt x="1275357" y="342647"/>
                          </a:cubicBezTo>
                          <a:cubicBezTo>
                            <a:pt x="1270255" y="340679"/>
                            <a:pt x="1269105" y="337779"/>
                            <a:pt x="1265910" y="336675"/>
                          </a:cubicBezTo>
                          <a:cubicBezTo>
                            <a:pt x="1261116" y="343794"/>
                            <a:pt x="1256187" y="345962"/>
                            <a:pt x="1252779" y="349624"/>
                          </a:cubicBezTo>
                          <a:cubicBezTo>
                            <a:pt x="1247417" y="337048"/>
                            <a:pt x="1249018" y="329200"/>
                            <a:pt x="1238280" y="314541"/>
                          </a:cubicBezTo>
                          <a:cubicBezTo>
                            <a:pt x="1242171" y="309577"/>
                            <a:pt x="1251179" y="301136"/>
                            <a:pt x="1256919" y="292881"/>
                          </a:cubicBezTo>
                          <a:cubicBezTo>
                            <a:pt x="1267312" y="253714"/>
                            <a:pt x="1290665" y="234929"/>
                            <a:pt x="1294927" y="205036"/>
                          </a:cubicBezTo>
                          <a:cubicBezTo>
                            <a:pt x="1299983" y="201026"/>
                            <a:pt x="1307444" y="200214"/>
                            <a:pt x="1310812" y="198059"/>
                          </a:cubicBezTo>
                          <a:cubicBezTo>
                            <a:pt x="1317196" y="184321"/>
                            <a:pt x="1331450" y="179862"/>
                            <a:pt x="1345354" y="164218"/>
                          </a:cubicBezTo>
                          <a:cubicBezTo>
                            <a:pt x="1344702" y="160971"/>
                            <a:pt x="1344291" y="157884"/>
                            <a:pt x="1343968" y="154265"/>
                          </a:cubicBezTo>
                          <a:cubicBezTo>
                            <a:pt x="1340373" y="153228"/>
                            <a:pt x="1336717" y="150124"/>
                            <a:pt x="1329469" y="146046"/>
                          </a:cubicBezTo>
                          <a:cubicBezTo>
                            <a:pt x="1321089" y="145699"/>
                            <a:pt x="1313958" y="143373"/>
                            <a:pt x="1309207" y="142557"/>
                          </a:cubicBezTo>
                          <a:cubicBezTo>
                            <a:pt x="1290003" y="147615"/>
                            <a:pt x="1274772" y="139842"/>
                            <a:pt x="1265217" y="142557"/>
                          </a:cubicBezTo>
                          <a:cubicBezTo>
                            <a:pt x="1262716" y="145702"/>
                            <a:pt x="1261317" y="146731"/>
                            <a:pt x="1259454" y="148785"/>
                          </a:cubicBezTo>
                          <a:cubicBezTo>
                            <a:pt x="1259521" y="161901"/>
                            <a:pt x="1258779" y="180095"/>
                            <a:pt x="1259454" y="190353"/>
                          </a:cubicBezTo>
                          <a:cubicBezTo>
                            <a:pt x="1248877" y="212506"/>
                            <a:pt x="1236880" y="214539"/>
                            <a:pt x="1222613" y="242109"/>
                          </a:cubicBezTo>
                          <a:cubicBezTo>
                            <a:pt x="1209808" y="265484"/>
                            <a:pt x="1197687" y="273057"/>
                            <a:pt x="1190825" y="295364"/>
                          </a:cubicBezTo>
                          <a:cubicBezTo>
                            <a:pt x="1191468" y="297811"/>
                            <a:pt x="1190436" y="300342"/>
                            <a:pt x="1190825" y="302341"/>
                          </a:cubicBezTo>
                          <a:cubicBezTo>
                            <a:pt x="1199925" y="310965"/>
                            <a:pt x="1198315" y="316725"/>
                            <a:pt x="1205105" y="324731"/>
                          </a:cubicBezTo>
                          <a:cubicBezTo>
                            <a:pt x="1203929" y="338590"/>
                            <a:pt x="1197632" y="354621"/>
                            <a:pt x="1199360" y="367047"/>
                          </a:cubicBezTo>
                          <a:cubicBezTo>
                            <a:pt x="1180792" y="378251"/>
                            <a:pt x="1171472" y="382715"/>
                            <a:pt x="1155826" y="391920"/>
                          </a:cubicBezTo>
                          <a:cubicBezTo>
                            <a:pt x="1153382" y="380608"/>
                            <a:pt x="1157945" y="371741"/>
                            <a:pt x="1155826" y="366298"/>
                          </a:cubicBezTo>
                          <a:cubicBezTo>
                            <a:pt x="1153229" y="363633"/>
                            <a:pt x="1152747" y="361273"/>
                            <a:pt x="1150537" y="360070"/>
                          </a:cubicBezTo>
                          <a:cubicBezTo>
                            <a:pt x="1135583" y="358992"/>
                            <a:pt x="1125852" y="355838"/>
                            <a:pt x="1118748" y="357094"/>
                          </a:cubicBezTo>
                          <a:cubicBezTo>
                            <a:pt x="1117811" y="357547"/>
                            <a:pt x="1116287" y="357789"/>
                            <a:pt x="1114846" y="358335"/>
                          </a:cubicBezTo>
                          <a:cubicBezTo>
                            <a:pt x="1105807" y="368880"/>
                            <a:pt x="1098551" y="368408"/>
                            <a:pt x="1092267" y="377493"/>
                          </a:cubicBezTo>
                          <a:cubicBezTo>
                            <a:pt x="1080484" y="365747"/>
                            <a:pt x="1077391" y="352843"/>
                            <a:pt x="1061864" y="331708"/>
                          </a:cubicBezTo>
                          <a:cubicBezTo>
                            <a:pt x="1060198" y="331481"/>
                            <a:pt x="1059175" y="330208"/>
                            <a:pt x="1057269" y="329205"/>
                          </a:cubicBezTo>
                          <a:cubicBezTo>
                            <a:pt x="1042505" y="331001"/>
                            <a:pt x="1028207" y="327660"/>
                            <a:pt x="1017656" y="329205"/>
                          </a:cubicBezTo>
                          <a:cubicBezTo>
                            <a:pt x="1016354" y="330875"/>
                            <a:pt x="1014290" y="331261"/>
                            <a:pt x="1012586" y="332457"/>
                          </a:cubicBezTo>
                          <a:cubicBezTo>
                            <a:pt x="1009636" y="339036"/>
                            <a:pt x="1002600" y="351216"/>
                            <a:pt x="999929" y="358079"/>
                          </a:cubicBezTo>
                          <a:cubicBezTo>
                            <a:pt x="999342" y="361535"/>
                            <a:pt x="994837" y="365979"/>
                            <a:pt x="992779" y="369274"/>
                          </a:cubicBezTo>
                          <a:cubicBezTo>
                            <a:pt x="988127" y="359957"/>
                            <a:pt x="984640" y="348722"/>
                            <a:pt x="978499" y="334448"/>
                          </a:cubicBezTo>
                          <a:cubicBezTo>
                            <a:pt x="975011" y="333275"/>
                            <a:pt x="972898" y="331591"/>
                            <a:pt x="971368" y="330959"/>
                          </a:cubicBezTo>
                          <a:cubicBezTo>
                            <a:pt x="968925" y="333895"/>
                            <a:pt x="958692" y="335545"/>
                            <a:pt x="951416" y="335000"/>
                          </a:cubicBezTo>
                          <a:cubicBezTo>
                            <a:pt x="947994" y="335220"/>
                            <a:pt x="943699" y="333424"/>
                            <a:pt x="941203" y="332457"/>
                          </a:cubicBezTo>
                          <a:cubicBezTo>
                            <a:pt x="938621" y="330365"/>
                            <a:pt x="937713" y="327438"/>
                            <a:pt x="937281" y="323745"/>
                          </a:cubicBezTo>
                          <a:cubicBezTo>
                            <a:pt x="935949" y="297840"/>
                            <a:pt x="935894" y="295385"/>
                            <a:pt x="935895" y="295127"/>
                          </a:cubicBezTo>
                          <a:cubicBezTo>
                            <a:pt x="935337" y="293341"/>
                            <a:pt x="934405" y="292089"/>
                            <a:pt x="934053" y="290634"/>
                          </a:cubicBezTo>
                          <a:cubicBezTo>
                            <a:pt x="903546" y="265724"/>
                            <a:pt x="907194" y="253649"/>
                            <a:pt x="874415" y="230914"/>
                          </a:cubicBezTo>
                          <a:cubicBezTo>
                            <a:pt x="866144" y="226056"/>
                            <a:pt x="864931" y="223798"/>
                            <a:pt x="855758" y="216980"/>
                          </a:cubicBezTo>
                          <a:cubicBezTo>
                            <a:pt x="854651" y="217066"/>
                            <a:pt x="853505" y="216336"/>
                            <a:pt x="851381" y="215975"/>
                          </a:cubicBezTo>
                          <a:cubicBezTo>
                            <a:pt x="845168" y="218946"/>
                            <a:pt x="834341" y="216176"/>
                            <a:pt x="823295" y="221198"/>
                          </a:cubicBezTo>
                          <a:cubicBezTo>
                            <a:pt x="815081" y="211999"/>
                            <a:pt x="814879" y="191870"/>
                            <a:pt x="810400" y="178901"/>
                          </a:cubicBezTo>
                          <a:cubicBezTo>
                            <a:pt x="808887" y="177775"/>
                            <a:pt x="808858" y="176407"/>
                            <a:pt x="806716" y="174920"/>
                          </a:cubicBezTo>
                          <a:cubicBezTo>
                            <a:pt x="800272" y="172916"/>
                            <a:pt x="791873" y="168751"/>
                            <a:pt x="780691" y="166209"/>
                          </a:cubicBezTo>
                          <a:cubicBezTo>
                            <a:pt x="779677" y="166346"/>
                            <a:pt x="779179" y="165909"/>
                            <a:pt x="778375" y="165952"/>
                          </a:cubicBezTo>
                          <a:cubicBezTo>
                            <a:pt x="750445" y="170964"/>
                            <a:pt x="743268" y="168665"/>
                            <a:pt x="714597" y="174664"/>
                          </a:cubicBezTo>
                          <a:cubicBezTo>
                            <a:pt x="697189" y="172731"/>
                            <a:pt x="691195" y="164808"/>
                            <a:pt x="679580" y="166445"/>
                          </a:cubicBezTo>
                          <a:cubicBezTo>
                            <a:pt x="656451" y="152219"/>
                            <a:pt x="653317" y="136279"/>
                            <a:pt x="631924" y="122395"/>
                          </a:cubicBezTo>
                          <a:cubicBezTo>
                            <a:pt x="613425" y="115966"/>
                            <a:pt x="599040" y="104350"/>
                            <a:pt x="566742" y="88810"/>
                          </a:cubicBezTo>
                          <a:cubicBezTo>
                            <a:pt x="540262" y="70473"/>
                            <a:pt x="537390" y="50541"/>
                            <a:pt x="519761" y="40029"/>
                          </a:cubicBezTo>
                          <a:cubicBezTo>
                            <a:pt x="501451" y="27027"/>
                            <a:pt x="491947" y="13578"/>
                            <a:pt x="480842" y="5183"/>
                          </a:cubicBezTo>
                          <a:cubicBezTo>
                            <a:pt x="478445" y="4495"/>
                            <a:pt x="478462" y="4038"/>
                            <a:pt x="476009" y="3685"/>
                          </a:cubicBezTo>
                          <a:cubicBezTo>
                            <a:pt x="461263" y="10948"/>
                            <a:pt x="443022" y="9649"/>
                            <a:pt x="429028" y="14900"/>
                          </a:cubicBezTo>
                          <a:cubicBezTo>
                            <a:pt x="426117" y="9284"/>
                            <a:pt x="420444" y="3972"/>
                            <a:pt x="416134" y="2443"/>
                          </a:cubicBezTo>
                          <a:cubicBezTo>
                            <a:pt x="412593" y="1114"/>
                            <a:pt x="408293" y="947"/>
                            <a:pt x="40422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538;p76">
              <a:extLst>
                <a:ext uri="{FF2B5EF4-FFF2-40B4-BE49-F238E27FC236}">
                  <a16:creationId xmlns:a16="http://schemas.microsoft.com/office/drawing/2014/main" id="{981ABE4D-063F-6D7E-0842-4EE12605DE0D}"/>
                </a:ext>
              </a:extLst>
            </p:cNvPr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442362620">
                    <a:custGeom>
                      <a:avLst/>
                      <a:gdLst>
                        <a:gd name="connsiteX0" fmla="*/ 44229 w 90989"/>
                        <a:gd name="connsiteY0" fmla="*/ 0 h 117980"/>
                        <a:gd name="connsiteX1" fmla="*/ 18661 w 90989"/>
                        <a:gd name="connsiteY1" fmla="*/ 23654 h 117980"/>
                        <a:gd name="connsiteX2" fmla="*/ 18 w 90989"/>
                        <a:gd name="connsiteY2" fmla="*/ 75896 h 117980"/>
                        <a:gd name="connsiteX3" fmla="*/ 18 w 90989"/>
                        <a:gd name="connsiteY3" fmla="*/ 117956 h 117980"/>
                        <a:gd name="connsiteX4" fmla="*/ 43074 w 90989"/>
                        <a:gd name="connsiteY4" fmla="*/ 80887 h 117980"/>
                        <a:gd name="connsiteX5" fmla="*/ 64028 w 90989"/>
                        <a:gd name="connsiteY5" fmla="*/ 96318 h 117980"/>
                        <a:gd name="connsiteX6" fmla="*/ 90970 w 90989"/>
                        <a:gd name="connsiteY6" fmla="*/ 87092 h 117980"/>
                        <a:gd name="connsiteX7" fmla="*/ 59652 w 90989"/>
                        <a:gd name="connsiteY7" fmla="*/ 43558 h 117980"/>
                        <a:gd name="connsiteX8" fmla="*/ 44229 w 90989"/>
                        <a:gd name="connsiteY8" fmla="*/ 0 h 117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0989" h="117980" fill="none" extrusionOk="0">
                          <a:moveTo>
                            <a:pt x="44229" y="0"/>
                          </a:moveTo>
                          <a:cubicBezTo>
                            <a:pt x="35022" y="9699"/>
                            <a:pt x="26385" y="15247"/>
                            <a:pt x="18661" y="23654"/>
                          </a:cubicBezTo>
                          <a:cubicBezTo>
                            <a:pt x="12315" y="50450"/>
                            <a:pt x="7636" y="51304"/>
                            <a:pt x="18" y="75896"/>
                          </a:cubicBezTo>
                          <a:cubicBezTo>
                            <a:pt x="2724" y="91300"/>
                            <a:pt x="-2061" y="101535"/>
                            <a:pt x="18" y="117956"/>
                          </a:cubicBezTo>
                          <a:cubicBezTo>
                            <a:pt x="14822" y="102011"/>
                            <a:pt x="28952" y="96825"/>
                            <a:pt x="43074" y="80887"/>
                          </a:cubicBezTo>
                          <a:cubicBezTo>
                            <a:pt x="53277" y="85787"/>
                            <a:pt x="53057" y="91963"/>
                            <a:pt x="64028" y="96318"/>
                          </a:cubicBezTo>
                          <a:cubicBezTo>
                            <a:pt x="74431" y="92691"/>
                            <a:pt x="77976" y="91762"/>
                            <a:pt x="90970" y="87092"/>
                          </a:cubicBezTo>
                          <a:cubicBezTo>
                            <a:pt x="76790" y="78212"/>
                            <a:pt x="79535" y="61089"/>
                            <a:pt x="59652" y="43558"/>
                          </a:cubicBezTo>
                          <a:cubicBezTo>
                            <a:pt x="48082" y="26975"/>
                            <a:pt x="51020" y="10512"/>
                            <a:pt x="44229" y="0"/>
                          </a:cubicBezTo>
                          <a:close/>
                        </a:path>
                        <a:path w="90989" h="117980" stroke="0" extrusionOk="0">
                          <a:moveTo>
                            <a:pt x="44229" y="0"/>
                          </a:moveTo>
                          <a:cubicBezTo>
                            <a:pt x="37992" y="8625"/>
                            <a:pt x="25358" y="13493"/>
                            <a:pt x="18661" y="23654"/>
                          </a:cubicBezTo>
                          <a:cubicBezTo>
                            <a:pt x="15198" y="40563"/>
                            <a:pt x="3104" y="53907"/>
                            <a:pt x="18" y="75896"/>
                          </a:cubicBezTo>
                          <a:cubicBezTo>
                            <a:pt x="4303" y="90303"/>
                            <a:pt x="-4412" y="107114"/>
                            <a:pt x="18" y="117956"/>
                          </a:cubicBezTo>
                          <a:cubicBezTo>
                            <a:pt x="18909" y="98596"/>
                            <a:pt x="24575" y="98232"/>
                            <a:pt x="43074" y="80887"/>
                          </a:cubicBezTo>
                          <a:cubicBezTo>
                            <a:pt x="52638" y="85484"/>
                            <a:pt x="58925" y="92642"/>
                            <a:pt x="64028" y="96318"/>
                          </a:cubicBezTo>
                          <a:cubicBezTo>
                            <a:pt x="74629" y="89758"/>
                            <a:pt x="82930" y="93069"/>
                            <a:pt x="90970" y="87092"/>
                          </a:cubicBezTo>
                          <a:cubicBezTo>
                            <a:pt x="81426" y="74070"/>
                            <a:pt x="69733" y="54805"/>
                            <a:pt x="59652" y="43558"/>
                          </a:cubicBezTo>
                          <a:cubicBezTo>
                            <a:pt x="52734" y="27076"/>
                            <a:pt x="51518" y="7857"/>
                            <a:pt x="44229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539;p76">
              <a:extLst>
                <a:ext uri="{FF2B5EF4-FFF2-40B4-BE49-F238E27FC236}">
                  <a16:creationId xmlns:a16="http://schemas.microsoft.com/office/drawing/2014/main" id="{1A679E07-1357-40FF-1002-87D2602795CD}"/>
                </a:ext>
              </a:extLst>
            </p:cNvPr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21829066">
                    <a:custGeom>
                      <a:avLst/>
                      <a:gdLst>
                        <a:gd name="connsiteX0" fmla="*/ 47449 w 106199"/>
                        <a:gd name="connsiteY0" fmla="*/ 20669 h 141375"/>
                        <a:gd name="connsiteX1" fmla="*/ 60129 w 106199"/>
                        <a:gd name="connsiteY1" fmla="*/ 56012 h 141375"/>
                        <a:gd name="connsiteX2" fmla="*/ 87072 w 106199"/>
                        <a:gd name="connsiteY2" fmla="*/ 94099 h 141375"/>
                        <a:gd name="connsiteX3" fmla="*/ 70707 w 106199"/>
                        <a:gd name="connsiteY3" fmla="*/ 99810 h 141375"/>
                        <a:gd name="connsiteX4" fmla="*/ 48607 w 106199"/>
                        <a:gd name="connsiteY4" fmla="*/ 83397 h 141375"/>
                        <a:gd name="connsiteX5" fmla="*/ 11522 w 106199"/>
                        <a:gd name="connsiteY5" fmla="*/ 115503 h 141375"/>
                        <a:gd name="connsiteX6" fmla="*/ 11522 w 106199"/>
                        <a:gd name="connsiteY6" fmla="*/ 87369 h 141375"/>
                        <a:gd name="connsiteX7" fmla="*/ 29268 w 106199"/>
                        <a:gd name="connsiteY7" fmla="*/ 37591 h 141375"/>
                        <a:gd name="connsiteX8" fmla="*/ 47449 w 106199"/>
                        <a:gd name="connsiteY8" fmla="*/ 20669 h 141375"/>
                        <a:gd name="connsiteX9" fmla="*/ 52526 w 106199"/>
                        <a:gd name="connsiteY9" fmla="*/ 14 h 141375"/>
                        <a:gd name="connsiteX10" fmla="*/ 19583 w 106199"/>
                        <a:gd name="connsiteY10" fmla="*/ 30367 h 141375"/>
                        <a:gd name="connsiteX11" fmla="*/ 477 w 106199"/>
                        <a:gd name="connsiteY11" fmla="*/ 84132 h 141375"/>
                        <a:gd name="connsiteX12" fmla="*/ 21 w 106199"/>
                        <a:gd name="connsiteY12" fmla="*/ 141375 h 141375"/>
                        <a:gd name="connsiteX13" fmla="*/ 21 w 106199"/>
                        <a:gd name="connsiteY13" fmla="*/ 141375 h 141375"/>
                        <a:gd name="connsiteX14" fmla="*/ 49297 w 106199"/>
                        <a:gd name="connsiteY14" fmla="*/ 99061 h 141375"/>
                        <a:gd name="connsiteX15" fmla="*/ 68870 w 106199"/>
                        <a:gd name="connsiteY15" fmla="*/ 113736 h 141375"/>
                        <a:gd name="connsiteX16" fmla="*/ 106177 w 106199"/>
                        <a:gd name="connsiteY16" fmla="*/ 100560 h 141375"/>
                        <a:gd name="connsiteX17" fmla="*/ 70484 w 106199"/>
                        <a:gd name="connsiteY17" fmla="*/ 50796 h 141375"/>
                        <a:gd name="connsiteX18" fmla="*/ 52526 w 106199"/>
                        <a:gd name="connsiteY18" fmla="*/ 14 h 1413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06199" h="141375" fill="none" extrusionOk="0">
                          <a:moveTo>
                            <a:pt x="47449" y="20669"/>
                          </a:moveTo>
                          <a:cubicBezTo>
                            <a:pt x="53595" y="27489"/>
                            <a:pt x="52853" y="42276"/>
                            <a:pt x="60129" y="56012"/>
                          </a:cubicBezTo>
                          <a:cubicBezTo>
                            <a:pt x="70621" y="67507"/>
                            <a:pt x="74062" y="76135"/>
                            <a:pt x="87072" y="94099"/>
                          </a:cubicBezTo>
                          <a:cubicBezTo>
                            <a:pt x="83401" y="96681"/>
                            <a:pt x="77164" y="96307"/>
                            <a:pt x="70707" y="99810"/>
                          </a:cubicBezTo>
                          <a:cubicBezTo>
                            <a:pt x="60571" y="93820"/>
                            <a:pt x="59349" y="88828"/>
                            <a:pt x="48607" y="83397"/>
                          </a:cubicBezTo>
                          <a:cubicBezTo>
                            <a:pt x="34276" y="99143"/>
                            <a:pt x="16007" y="105293"/>
                            <a:pt x="11522" y="115503"/>
                          </a:cubicBezTo>
                          <a:cubicBezTo>
                            <a:pt x="9318" y="109834"/>
                            <a:pt x="13632" y="95602"/>
                            <a:pt x="11522" y="87369"/>
                          </a:cubicBezTo>
                          <a:cubicBezTo>
                            <a:pt x="16555" y="64663"/>
                            <a:pt x="28535" y="56678"/>
                            <a:pt x="29268" y="37591"/>
                          </a:cubicBezTo>
                          <a:cubicBezTo>
                            <a:pt x="36791" y="28305"/>
                            <a:pt x="41792" y="27877"/>
                            <a:pt x="47449" y="20669"/>
                          </a:cubicBezTo>
                          <a:close/>
                          <a:moveTo>
                            <a:pt x="52526" y="14"/>
                          </a:moveTo>
                          <a:cubicBezTo>
                            <a:pt x="45622" y="6997"/>
                            <a:pt x="26521" y="17154"/>
                            <a:pt x="19583" y="30367"/>
                          </a:cubicBezTo>
                          <a:cubicBezTo>
                            <a:pt x="18702" y="45453"/>
                            <a:pt x="93" y="68461"/>
                            <a:pt x="477" y="84132"/>
                          </a:cubicBezTo>
                          <a:cubicBezTo>
                            <a:pt x="1526" y="102332"/>
                            <a:pt x="3399" y="118240"/>
                            <a:pt x="21" y="141375"/>
                          </a:cubicBezTo>
                          <a:lnTo>
                            <a:pt x="21" y="141375"/>
                          </a:lnTo>
                          <a:cubicBezTo>
                            <a:pt x="19284" y="120680"/>
                            <a:pt x="34919" y="121315"/>
                            <a:pt x="49297" y="99061"/>
                          </a:cubicBezTo>
                          <a:cubicBezTo>
                            <a:pt x="56339" y="102139"/>
                            <a:pt x="62253" y="110416"/>
                            <a:pt x="68870" y="113736"/>
                          </a:cubicBezTo>
                          <a:cubicBezTo>
                            <a:pt x="75472" y="107274"/>
                            <a:pt x="91657" y="108916"/>
                            <a:pt x="106177" y="100560"/>
                          </a:cubicBezTo>
                          <a:cubicBezTo>
                            <a:pt x="88668" y="81554"/>
                            <a:pt x="90455" y="72781"/>
                            <a:pt x="70484" y="50796"/>
                          </a:cubicBezTo>
                          <a:cubicBezTo>
                            <a:pt x="62165" y="35458"/>
                            <a:pt x="57811" y="14210"/>
                            <a:pt x="52526" y="14"/>
                          </a:cubicBezTo>
                          <a:close/>
                        </a:path>
                        <a:path w="106199" h="141375" stroke="0" extrusionOk="0">
                          <a:moveTo>
                            <a:pt x="47449" y="20669"/>
                          </a:moveTo>
                          <a:cubicBezTo>
                            <a:pt x="54376" y="28560"/>
                            <a:pt x="54966" y="42551"/>
                            <a:pt x="60129" y="56012"/>
                          </a:cubicBezTo>
                          <a:cubicBezTo>
                            <a:pt x="75650" y="69833"/>
                            <a:pt x="72452" y="77914"/>
                            <a:pt x="87072" y="94099"/>
                          </a:cubicBezTo>
                          <a:cubicBezTo>
                            <a:pt x="82199" y="97674"/>
                            <a:pt x="74719" y="97956"/>
                            <a:pt x="70707" y="99810"/>
                          </a:cubicBezTo>
                          <a:cubicBezTo>
                            <a:pt x="60013" y="93551"/>
                            <a:pt x="59783" y="90076"/>
                            <a:pt x="48607" y="83397"/>
                          </a:cubicBezTo>
                          <a:cubicBezTo>
                            <a:pt x="33006" y="101614"/>
                            <a:pt x="21117" y="103293"/>
                            <a:pt x="11522" y="115503"/>
                          </a:cubicBezTo>
                          <a:cubicBezTo>
                            <a:pt x="8717" y="102474"/>
                            <a:pt x="12023" y="100358"/>
                            <a:pt x="11522" y="87369"/>
                          </a:cubicBezTo>
                          <a:cubicBezTo>
                            <a:pt x="15295" y="76314"/>
                            <a:pt x="27987" y="56006"/>
                            <a:pt x="29268" y="37591"/>
                          </a:cubicBezTo>
                          <a:cubicBezTo>
                            <a:pt x="34359" y="32027"/>
                            <a:pt x="41348" y="27826"/>
                            <a:pt x="47449" y="20669"/>
                          </a:cubicBezTo>
                          <a:close/>
                          <a:moveTo>
                            <a:pt x="52526" y="14"/>
                          </a:moveTo>
                          <a:cubicBezTo>
                            <a:pt x="46246" y="9485"/>
                            <a:pt x="32905" y="17606"/>
                            <a:pt x="19583" y="30367"/>
                          </a:cubicBezTo>
                          <a:cubicBezTo>
                            <a:pt x="13633" y="54714"/>
                            <a:pt x="4999" y="65481"/>
                            <a:pt x="477" y="84132"/>
                          </a:cubicBezTo>
                          <a:cubicBezTo>
                            <a:pt x="-2609" y="103871"/>
                            <a:pt x="-1723" y="119444"/>
                            <a:pt x="21" y="141375"/>
                          </a:cubicBezTo>
                          <a:lnTo>
                            <a:pt x="21" y="141375"/>
                          </a:lnTo>
                          <a:cubicBezTo>
                            <a:pt x="21273" y="123098"/>
                            <a:pt x="37891" y="113903"/>
                            <a:pt x="49297" y="99061"/>
                          </a:cubicBezTo>
                          <a:cubicBezTo>
                            <a:pt x="57870" y="103934"/>
                            <a:pt x="58760" y="109097"/>
                            <a:pt x="68870" y="113736"/>
                          </a:cubicBezTo>
                          <a:cubicBezTo>
                            <a:pt x="85191" y="105618"/>
                            <a:pt x="95748" y="105043"/>
                            <a:pt x="106177" y="100560"/>
                          </a:cubicBezTo>
                          <a:cubicBezTo>
                            <a:pt x="96026" y="88920"/>
                            <a:pt x="84689" y="69403"/>
                            <a:pt x="70484" y="50796"/>
                          </a:cubicBezTo>
                          <a:cubicBezTo>
                            <a:pt x="62735" y="36461"/>
                            <a:pt x="59874" y="11921"/>
                            <a:pt x="52526" y="1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540;p76">
              <a:extLst>
                <a:ext uri="{FF2B5EF4-FFF2-40B4-BE49-F238E27FC236}">
                  <a16:creationId xmlns:a16="http://schemas.microsoft.com/office/drawing/2014/main" id="{0CF8330B-BC08-3DE1-AD93-D2A81ADD0669}"/>
                </a:ext>
              </a:extLst>
            </p:cNvPr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893686210">
                    <a:custGeom>
                      <a:avLst/>
                      <a:gdLst>
                        <a:gd name="connsiteX0" fmla="*/ 75304 w 299156"/>
                        <a:gd name="connsiteY0" fmla="*/ 0 h 459918"/>
                        <a:gd name="connsiteX1" fmla="*/ 22122 w 299156"/>
                        <a:gd name="connsiteY1" fmla="*/ 41823 h 459918"/>
                        <a:gd name="connsiteX2" fmla="*/ 0 w 299156"/>
                        <a:gd name="connsiteY2" fmla="*/ 86859 h 459918"/>
                        <a:gd name="connsiteX3" fmla="*/ 0 w 299156"/>
                        <a:gd name="connsiteY3" fmla="*/ 142853 h 459918"/>
                        <a:gd name="connsiteX4" fmla="*/ 38700 w 299156"/>
                        <a:gd name="connsiteY4" fmla="*/ 135147 h 459918"/>
                        <a:gd name="connsiteX5" fmla="*/ 83365 w 299156"/>
                        <a:gd name="connsiteY5" fmla="*/ 164514 h 459918"/>
                        <a:gd name="connsiteX6" fmla="*/ 119293 w 299156"/>
                        <a:gd name="connsiteY6" fmla="*/ 173974 h 459918"/>
                        <a:gd name="connsiteX7" fmla="*/ 131495 w 299156"/>
                        <a:gd name="connsiteY7" fmla="*/ 149318 h 459918"/>
                        <a:gd name="connsiteX8" fmla="*/ 149003 w 299156"/>
                        <a:gd name="connsiteY8" fmla="*/ 223484 h 459918"/>
                        <a:gd name="connsiteX9" fmla="*/ 173642 w 299156"/>
                        <a:gd name="connsiteY9" fmla="*/ 253107 h 459918"/>
                        <a:gd name="connsiteX10" fmla="*/ 150608 w 299156"/>
                        <a:gd name="connsiteY10" fmla="*/ 296665 h 459918"/>
                        <a:gd name="connsiteX11" fmla="*/ 127592 w 299156"/>
                        <a:gd name="connsiteY11" fmla="*/ 329264 h 459918"/>
                        <a:gd name="connsiteX12" fmla="*/ 91663 w 299156"/>
                        <a:gd name="connsiteY12" fmla="*/ 336970 h 459918"/>
                        <a:gd name="connsiteX13" fmla="*/ 67261 w 299156"/>
                        <a:gd name="connsiteY13" fmla="*/ 345682 h 459918"/>
                        <a:gd name="connsiteX14" fmla="*/ 76234 w 299156"/>
                        <a:gd name="connsiteY14" fmla="*/ 372802 h 459918"/>
                        <a:gd name="connsiteX15" fmla="*/ 120442 w 299156"/>
                        <a:gd name="connsiteY15" fmla="*/ 372802 h 459918"/>
                        <a:gd name="connsiteX16" fmla="*/ 144863 w 299156"/>
                        <a:gd name="connsiteY16" fmla="*/ 410151 h 459918"/>
                        <a:gd name="connsiteX17" fmla="*/ 173642 w 299156"/>
                        <a:gd name="connsiteY17" fmla="*/ 444229 h 459918"/>
                        <a:gd name="connsiteX18" fmla="*/ 211176 w 299156"/>
                        <a:gd name="connsiteY18" fmla="*/ 459918 h 459918"/>
                        <a:gd name="connsiteX19" fmla="*/ 189765 w 299156"/>
                        <a:gd name="connsiteY19" fmla="*/ 404672 h 459918"/>
                        <a:gd name="connsiteX20" fmla="*/ 225693 w 299156"/>
                        <a:gd name="connsiteY20" fmla="*/ 427555 h 459918"/>
                        <a:gd name="connsiteX21" fmla="*/ 245719 w 299156"/>
                        <a:gd name="connsiteY21" fmla="*/ 396453 h 459918"/>
                        <a:gd name="connsiteX22" fmla="*/ 219930 w 299156"/>
                        <a:gd name="connsiteY22" fmla="*/ 330999 h 459918"/>
                        <a:gd name="connsiteX23" fmla="*/ 230070 w 299156"/>
                        <a:gd name="connsiteY23" fmla="*/ 313832 h 459918"/>
                        <a:gd name="connsiteX24" fmla="*/ 262990 w 299156"/>
                        <a:gd name="connsiteY24" fmla="*/ 361863 h 459918"/>
                        <a:gd name="connsiteX25" fmla="*/ 286024 w 299156"/>
                        <a:gd name="connsiteY25" fmla="*/ 330999 h 459918"/>
                        <a:gd name="connsiteX26" fmla="*/ 299156 w 299156"/>
                        <a:gd name="connsiteY26" fmla="*/ 296665 h 459918"/>
                        <a:gd name="connsiteX27" fmla="*/ 235834 w 299156"/>
                        <a:gd name="connsiteY27" fmla="*/ 239173 h 459918"/>
                        <a:gd name="connsiteX28" fmla="*/ 260236 w 299156"/>
                        <a:gd name="connsiteY28" fmla="*/ 229219 h 459918"/>
                        <a:gd name="connsiteX29" fmla="*/ 247105 w 299156"/>
                        <a:gd name="connsiteY29" fmla="*/ 161518 h 459918"/>
                        <a:gd name="connsiteX30" fmla="*/ 222702 w 299156"/>
                        <a:gd name="connsiteY30" fmla="*/ 114728 h 459918"/>
                        <a:gd name="connsiteX31" fmla="*/ 195528 w 299156"/>
                        <a:gd name="connsiteY31" fmla="*/ 97817 h 459918"/>
                        <a:gd name="connsiteX32" fmla="*/ 165362 w 299156"/>
                        <a:gd name="connsiteY32" fmla="*/ 71426 h 459918"/>
                        <a:gd name="connsiteX33" fmla="*/ 192537 w 299156"/>
                        <a:gd name="connsiteY33" fmla="*/ 60488 h 459918"/>
                        <a:gd name="connsiteX34" fmla="*/ 185388 w 299156"/>
                        <a:gd name="connsiteY34" fmla="*/ 27869 h 459918"/>
                        <a:gd name="connsiteX35" fmla="*/ 144407 w 299156"/>
                        <a:gd name="connsiteY35" fmla="*/ 6977 h 459918"/>
                        <a:gd name="connsiteX36" fmla="*/ 103408 w 299156"/>
                        <a:gd name="connsiteY36" fmla="*/ 26134 h 459918"/>
                        <a:gd name="connsiteX37" fmla="*/ 94198 w 299156"/>
                        <a:gd name="connsiteY37" fmla="*/ 52761 h 459918"/>
                        <a:gd name="connsiteX38" fmla="*/ 69559 w 299156"/>
                        <a:gd name="connsiteY38" fmla="*/ 83883 h 459918"/>
                        <a:gd name="connsiteX39" fmla="*/ 54585 w 299156"/>
                        <a:gd name="connsiteY39" fmla="*/ 60488 h 459918"/>
                        <a:gd name="connsiteX40" fmla="*/ 75304 w 299156"/>
                        <a:gd name="connsiteY40" fmla="*/ 0 h 459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</a:cxnLst>
                      <a:rect l="l" t="t" r="r" b="b"/>
                      <a:pathLst>
                        <a:path w="299156" h="459918" fill="none" extrusionOk="0">
                          <a:moveTo>
                            <a:pt x="75304" y="0"/>
                          </a:moveTo>
                          <a:cubicBezTo>
                            <a:pt x="65919" y="16707"/>
                            <a:pt x="45010" y="20554"/>
                            <a:pt x="22122" y="41823"/>
                          </a:cubicBezTo>
                          <a:cubicBezTo>
                            <a:pt x="15713" y="57839"/>
                            <a:pt x="5138" y="76025"/>
                            <a:pt x="0" y="86859"/>
                          </a:cubicBezTo>
                          <a:cubicBezTo>
                            <a:pt x="4499" y="113526"/>
                            <a:pt x="-5481" y="122195"/>
                            <a:pt x="0" y="142853"/>
                          </a:cubicBezTo>
                          <a:cubicBezTo>
                            <a:pt x="9507" y="140896"/>
                            <a:pt x="24394" y="142018"/>
                            <a:pt x="38700" y="135147"/>
                          </a:cubicBezTo>
                          <a:cubicBezTo>
                            <a:pt x="54461" y="141531"/>
                            <a:pt x="65657" y="153222"/>
                            <a:pt x="83365" y="164514"/>
                          </a:cubicBezTo>
                          <a:cubicBezTo>
                            <a:pt x="93139" y="162934"/>
                            <a:pt x="104929" y="170292"/>
                            <a:pt x="119293" y="173974"/>
                          </a:cubicBezTo>
                          <a:cubicBezTo>
                            <a:pt x="121600" y="162830"/>
                            <a:pt x="129375" y="154436"/>
                            <a:pt x="131495" y="149318"/>
                          </a:cubicBezTo>
                          <a:cubicBezTo>
                            <a:pt x="145226" y="174263"/>
                            <a:pt x="136748" y="189997"/>
                            <a:pt x="149003" y="223484"/>
                          </a:cubicBezTo>
                          <a:cubicBezTo>
                            <a:pt x="159090" y="232325"/>
                            <a:pt x="164444" y="248588"/>
                            <a:pt x="173642" y="253107"/>
                          </a:cubicBezTo>
                          <a:cubicBezTo>
                            <a:pt x="170599" y="267248"/>
                            <a:pt x="160248" y="278368"/>
                            <a:pt x="150608" y="296665"/>
                          </a:cubicBezTo>
                          <a:cubicBezTo>
                            <a:pt x="155844" y="296442"/>
                            <a:pt x="164277" y="316457"/>
                            <a:pt x="127592" y="329264"/>
                          </a:cubicBezTo>
                          <a:cubicBezTo>
                            <a:pt x="90555" y="339922"/>
                            <a:pt x="116300" y="338814"/>
                            <a:pt x="91663" y="336970"/>
                          </a:cubicBezTo>
                          <a:cubicBezTo>
                            <a:pt x="67261" y="340202"/>
                            <a:pt x="67260" y="345683"/>
                            <a:pt x="67261" y="345682"/>
                          </a:cubicBezTo>
                          <a:cubicBezTo>
                            <a:pt x="72459" y="352491"/>
                            <a:pt x="71007" y="365491"/>
                            <a:pt x="76234" y="372802"/>
                          </a:cubicBezTo>
                          <a:cubicBezTo>
                            <a:pt x="94193" y="371656"/>
                            <a:pt x="101545" y="373404"/>
                            <a:pt x="120442" y="372802"/>
                          </a:cubicBezTo>
                          <a:cubicBezTo>
                            <a:pt x="131065" y="381354"/>
                            <a:pt x="133350" y="393764"/>
                            <a:pt x="144863" y="410151"/>
                          </a:cubicBezTo>
                          <a:cubicBezTo>
                            <a:pt x="151929" y="417364"/>
                            <a:pt x="159525" y="430234"/>
                            <a:pt x="173642" y="444229"/>
                          </a:cubicBezTo>
                          <a:cubicBezTo>
                            <a:pt x="193082" y="447402"/>
                            <a:pt x="196157" y="458387"/>
                            <a:pt x="211176" y="459918"/>
                          </a:cubicBezTo>
                          <a:cubicBezTo>
                            <a:pt x="196748" y="436757"/>
                            <a:pt x="202400" y="426987"/>
                            <a:pt x="189765" y="404672"/>
                          </a:cubicBezTo>
                          <a:cubicBezTo>
                            <a:pt x="202268" y="408315"/>
                            <a:pt x="218136" y="422804"/>
                            <a:pt x="225693" y="427555"/>
                          </a:cubicBezTo>
                          <a:cubicBezTo>
                            <a:pt x="233003" y="412492"/>
                            <a:pt x="240437" y="409716"/>
                            <a:pt x="245719" y="396453"/>
                          </a:cubicBezTo>
                          <a:cubicBezTo>
                            <a:pt x="226069" y="367735"/>
                            <a:pt x="228341" y="345028"/>
                            <a:pt x="219930" y="330999"/>
                          </a:cubicBezTo>
                          <a:cubicBezTo>
                            <a:pt x="221840" y="325657"/>
                            <a:pt x="229030" y="320008"/>
                            <a:pt x="230070" y="313832"/>
                          </a:cubicBezTo>
                          <a:cubicBezTo>
                            <a:pt x="239091" y="323573"/>
                            <a:pt x="243526" y="341946"/>
                            <a:pt x="262990" y="361863"/>
                          </a:cubicBezTo>
                          <a:cubicBezTo>
                            <a:pt x="269475" y="351326"/>
                            <a:pt x="281158" y="338637"/>
                            <a:pt x="286024" y="330999"/>
                          </a:cubicBezTo>
                          <a:cubicBezTo>
                            <a:pt x="291513" y="314125"/>
                            <a:pt x="293647" y="312971"/>
                            <a:pt x="299156" y="296665"/>
                          </a:cubicBezTo>
                          <a:cubicBezTo>
                            <a:pt x="280057" y="283340"/>
                            <a:pt x="256693" y="246563"/>
                            <a:pt x="235834" y="239173"/>
                          </a:cubicBezTo>
                          <a:cubicBezTo>
                            <a:pt x="247917" y="234220"/>
                            <a:pt x="251603" y="232754"/>
                            <a:pt x="260236" y="229219"/>
                          </a:cubicBezTo>
                          <a:cubicBezTo>
                            <a:pt x="250326" y="204945"/>
                            <a:pt x="254368" y="181351"/>
                            <a:pt x="247105" y="161518"/>
                          </a:cubicBezTo>
                          <a:cubicBezTo>
                            <a:pt x="237030" y="145096"/>
                            <a:pt x="239334" y="134273"/>
                            <a:pt x="222702" y="114728"/>
                          </a:cubicBezTo>
                          <a:cubicBezTo>
                            <a:pt x="214965" y="112465"/>
                            <a:pt x="208279" y="103621"/>
                            <a:pt x="195528" y="97817"/>
                          </a:cubicBezTo>
                          <a:cubicBezTo>
                            <a:pt x="184908" y="94411"/>
                            <a:pt x="176721" y="75430"/>
                            <a:pt x="165362" y="71426"/>
                          </a:cubicBezTo>
                          <a:cubicBezTo>
                            <a:pt x="177194" y="64950"/>
                            <a:pt x="183728" y="66670"/>
                            <a:pt x="192537" y="60488"/>
                          </a:cubicBezTo>
                          <a:cubicBezTo>
                            <a:pt x="187979" y="50828"/>
                            <a:pt x="190531" y="39317"/>
                            <a:pt x="185388" y="27869"/>
                          </a:cubicBezTo>
                          <a:cubicBezTo>
                            <a:pt x="166225" y="18612"/>
                            <a:pt x="163637" y="15298"/>
                            <a:pt x="144407" y="6977"/>
                          </a:cubicBezTo>
                          <a:cubicBezTo>
                            <a:pt x="127395" y="18391"/>
                            <a:pt x="117252" y="16297"/>
                            <a:pt x="103408" y="26134"/>
                          </a:cubicBezTo>
                          <a:cubicBezTo>
                            <a:pt x="100319" y="35461"/>
                            <a:pt x="98021" y="40787"/>
                            <a:pt x="94198" y="52761"/>
                          </a:cubicBezTo>
                          <a:cubicBezTo>
                            <a:pt x="83482" y="68107"/>
                            <a:pt x="73394" y="72613"/>
                            <a:pt x="69559" y="83883"/>
                          </a:cubicBezTo>
                          <a:cubicBezTo>
                            <a:pt x="63851" y="78222"/>
                            <a:pt x="58641" y="65473"/>
                            <a:pt x="54585" y="60488"/>
                          </a:cubicBezTo>
                          <a:cubicBezTo>
                            <a:pt x="60158" y="36690"/>
                            <a:pt x="71720" y="26581"/>
                            <a:pt x="75304" y="0"/>
                          </a:cubicBezTo>
                          <a:close/>
                        </a:path>
                        <a:path w="299156" h="459918" stroke="0" extrusionOk="0">
                          <a:moveTo>
                            <a:pt x="75304" y="0"/>
                          </a:moveTo>
                          <a:cubicBezTo>
                            <a:pt x="64077" y="12202"/>
                            <a:pt x="28440" y="27302"/>
                            <a:pt x="22122" y="41823"/>
                          </a:cubicBezTo>
                          <a:cubicBezTo>
                            <a:pt x="14762" y="59638"/>
                            <a:pt x="6310" y="70866"/>
                            <a:pt x="0" y="86859"/>
                          </a:cubicBezTo>
                          <a:cubicBezTo>
                            <a:pt x="5709" y="109131"/>
                            <a:pt x="-1319" y="124324"/>
                            <a:pt x="0" y="142853"/>
                          </a:cubicBezTo>
                          <a:cubicBezTo>
                            <a:pt x="14532" y="138865"/>
                            <a:pt x="24483" y="142737"/>
                            <a:pt x="38700" y="135147"/>
                          </a:cubicBezTo>
                          <a:cubicBezTo>
                            <a:pt x="54053" y="137947"/>
                            <a:pt x="60214" y="154050"/>
                            <a:pt x="83365" y="164514"/>
                          </a:cubicBezTo>
                          <a:cubicBezTo>
                            <a:pt x="100176" y="167712"/>
                            <a:pt x="103833" y="174371"/>
                            <a:pt x="119293" y="173974"/>
                          </a:cubicBezTo>
                          <a:cubicBezTo>
                            <a:pt x="120405" y="167733"/>
                            <a:pt x="129124" y="158730"/>
                            <a:pt x="131495" y="149318"/>
                          </a:cubicBezTo>
                          <a:cubicBezTo>
                            <a:pt x="144693" y="184085"/>
                            <a:pt x="136009" y="188562"/>
                            <a:pt x="149003" y="223484"/>
                          </a:cubicBezTo>
                          <a:cubicBezTo>
                            <a:pt x="159393" y="231865"/>
                            <a:pt x="166801" y="248773"/>
                            <a:pt x="173642" y="253107"/>
                          </a:cubicBezTo>
                          <a:cubicBezTo>
                            <a:pt x="164519" y="273100"/>
                            <a:pt x="159077" y="279865"/>
                            <a:pt x="150608" y="296665"/>
                          </a:cubicBezTo>
                          <a:cubicBezTo>
                            <a:pt x="152917" y="300333"/>
                            <a:pt x="168369" y="320267"/>
                            <a:pt x="127592" y="329264"/>
                          </a:cubicBezTo>
                          <a:cubicBezTo>
                            <a:pt x="95467" y="334094"/>
                            <a:pt x="119895" y="331274"/>
                            <a:pt x="91663" y="336970"/>
                          </a:cubicBezTo>
                          <a:cubicBezTo>
                            <a:pt x="67260" y="340203"/>
                            <a:pt x="67261" y="345682"/>
                            <a:pt x="67261" y="345682"/>
                          </a:cubicBezTo>
                          <a:cubicBezTo>
                            <a:pt x="73006" y="353727"/>
                            <a:pt x="71779" y="364179"/>
                            <a:pt x="76234" y="372802"/>
                          </a:cubicBezTo>
                          <a:cubicBezTo>
                            <a:pt x="93639" y="371486"/>
                            <a:pt x="110223" y="376462"/>
                            <a:pt x="120442" y="372802"/>
                          </a:cubicBezTo>
                          <a:cubicBezTo>
                            <a:pt x="135762" y="388622"/>
                            <a:pt x="136784" y="402410"/>
                            <a:pt x="144863" y="410151"/>
                          </a:cubicBezTo>
                          <a:cubicBezTo>
                            <a:pt x="154356" y="416924"/>
                            <a:pt x="165596" y="436298"/>
                            <a:pt x="173642" y="444229"/>
                          </a:cubicBezTo>
                          <a:cubicBezTo>
                            <a:pt x="192895" y="449306"/>
                            <a:pt x="194190" y="455387"/>
                            <a:pt x="211176" y="459918"/>
                          </a:cubicBezTo>
                          <a:cubicBezTo>
                            <a:pt x="199408" y="448643"/>
                            <a:pt x="198931" y="425614"/>
                            <a:pt x="189765" y="404672"/>
                          </a:cubicBezTo>
                          <a:cubicBezTo>
                            <a:pt x="199986" y="410160"/>
                            <a:pt x="215482" y="425195"/>
                            <a:pt x="225693" y="427555"/>
                          </a:cubicBezTo>
                          <a:cubicBezTo>
                            <a:pt x="232910" y="411275"/>
                            <a:pt x="242045" y="409518"/>
                            <a:pt x="245719" y="396453"/>
                          </a:cubicBezTo>
                          <a:cubicBezTo>
                            <a:pt x="232246" y="375932"/>
                            <a:pt x="232904" y="342346"/>
                            <a:pt x="219930" y="330999"/>
                          </a:cubicBezTo>
                          <a:cubicBezTo>
                            <a:pt x="222726" y="324560"/>
                            <a:pt x="227219" y="321269"/>
                            <a:pt x="230070" y="313832"/>
                          </a:cubicBezTo>
                          <a:cubicBezTo>
                            <a:pt x="243173" y="329360"/>
                            <a:pt x="245093" y="340700"/>
                            <a:pt x="262990" y="361863"/>
                          </a:cubicBezTo>
                          <a:cubicBezTo>
                            <a:pt x="273396" y="346092"/>
                            <a:pt x="277340" y="344965"/>
                            <a:pt x="286024" y="330999"/>
                          </a:cubicBezTo>
                          <a:cubicBezTo>
                            <a:pt x="289259" y="319573"/>
                            <a:pt x="295266" y="307206"/>
                            <a:pt x="299156" y="296665"/>
                          </a:cubicBezTo>
                          <a:cubicBezTo>
                            <a:pt x="275530" y="285777"/>
                            <a:pt x="257019" y="256234"/>
                            <a:pt x="235834" y="239173"/>
                          </a:cubicBezTo>
                          <a:cubicBezTo>
                            <a:pt x="244850" y="234388"/>
                            <a:pt x="254505" y="232195"/>
                            <a:pt x="260236" y="229219"/>
                          </a:cubicBezTo>
                          <a:cubicBezTo>
                            <a:pt x="249243" y="215858"/>
                            <a:pt x="257685" y="179304"/>
                            <a:pt x="247105" y="161518"/>
                          </a:cubicBezTo>
                          <a:cubicBezTo>
                            <a:pt x="235224" y="147497"/>
                            <a:pt x="231797" y="122920"/>
                            <a:pt x="222702" y="114728"/>
                          </a:cubicBezTo>
                          <a:cubicBezTo>
                            <a:pt x="212531" y="109301"/>
                            <a:pt x="205691" y="103388"/>
                            <a:pt x="195528" y="97817"/>
                          </a:cubicBezTo>
                          <a:cubicBezTo>
                            <a:pt x="183427" y="89982"/>
                            <a:pt x="176668" y="74945"/>
                            <a:pt x="165362" y="71426"/>
                          </a:cubicBezTo>
                          <a:cubicBezTo>
                            <a:pt x="175868" y="66376"/>
                            <a:pt x="184312" y="64163"/>
                            <a:pt x="192537" y="60488"/>
                          </a:cubicBezTo>
                          <a:cubicBezTo>
                            <a:pt x="189764" y="53201"/>
                            <a:pt x="190331" y="40159"/>
                            <a:pt x="185388" y="27869"/>
                          </a:cubicBezTo>
                          <a:cubicBezTo>
                            <a:pt x="170058" y="20072"/>
                            <a:pt x="165624" y="14917"/>
                            <a:pt x="144407" y="6977"/>
                          </a:cubicBezTo>
                          <a:cubicBezTo>
                            <a:pt x="135761" y="14407"/>
                            <a:pt x="113210" y="18731"/>
                            <a:pt x="103408" y="26134"/>
                          </a:cubicBezTo>
                          <a:cubicBezTo>
                            <a:pt x="100795" y="35681"/>
                            <a:pt x="96554" y="42241"/>
                            <a:pt x="94198" y="52761"/>
                          </a:cubicBezTo>
                          <a:cubicBezTo>
                            <a:pt x="82352" y="68269"/>
                            <a:pt x="77209" y="70019"/>
                            <a:pt x="69559" y="83883"/>
                          </a:cubicBezTo>
                          <a:cubicBezTo>
                            <a:pt x="63295" y="78605"/>
                            <a:pt x="63866" y="69661"/>
                            <a:pt x="54585" y="60488"/>
                          </a:cubicBezTo>
                          <a:cubicBezTo>
                            <a:pt x="52981" y="44796"/>
                            <a:pt x="71622" y="24756"/>
                            <a:pt x="7530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41;p76">
              <a:extLst>
                <a:ext uri="{FF2B5EF4-FFF2-40B4-BE49-F238E27FC236}">
                  <a16:creationId xmlns:a16="http://schemas.microsoft.com/office/drawing/2014/main" id="{C955A752-6B13-7DD6-3EF7-076446934B44}"/>
                </a:ext>
              </a:extLst>
            </p:cNvPr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676754148">
                    <a:custGeom>
                      <a:avLst/>
                      <a:gdLst>
                        <a:gd name="connsiteX0" fmla="*/ 150389 w 312050"/>
                        <a:gd name="connsiteY0" fmla="*/ 30884 h 488063"/>
                        <a:gd name="connsiteX1" fmla="*/ 186536 w 312050"/>
                        <a:gd name="connsiteY1" fmla="*/ 49293 h 488063"/>
                        <a:gd name="connsiteX2" fmla="*/ 191825 w 312050"/>
                        <a:gd name="connsiteY2" fmla="*/ 73693 h 488063"/>
                        <a:gd name="connsiteX3" fmla="*/ 159818 w 312050"/>
                        <a:gd name="connsiteY3" fmla="*/ 86386 h 488063"/>
                        <a:gd name="connsiteX4" fmla="*/ 198519 w 312050"/>
                        <a:gd name="connsiteY4" fmla="*/ 119970 h 488063"/>
                        <a:gd name="connsiteX5" fmla="*/ 224526 w 312050"/>
                        <a:gd name="connsiteY5" fmla="*/ 136152 h 488063"/>
                        <a:gd name="connsiteX6" fmla="*/ 247797 w 312050"/>
                        <a:gd name="connsiteY6" fmla="*/ 180458 h 488063"/>
                        <a:gd name="connsiteX7" fmla="*/ 259543 w 312050"/>
                        <a:gd name="connsiteY7" fmla="*/ 242168 h 488063"/>
                        <a:gd name="connsiteX8" fmla="*/ 230526 w 312050"/>
                        <a:gd name="connsiteY8" fmla="*/ 253876 h 488063"/>
                        <a:gd name="connsiteX9" fmla="*/ 298006 w 312050"/>
                        <a:gd name="connsiteY9" fmla="*/ 315330 h 488063"/>
                        <a:gd name="connsiteX10" fmla="*/ 286936 w 312050"/>
                        <a:gd name="connsiteY10" fmla="*/ 344460 h 488063"/>
                        <a:gd name="connsiteX11" fmla="*/ 269209 w 312050"/>
                        <a:gd name="connsiteY11" fmla="*/ 368348 h 488063"/>
                        <a:gd name="connsiteX12" fmla="*/ 235596 w 312050"/>
                        <a:gd name="connsiteY12" fmla="*/ 319823 h 488063"/>
                        <a:gd name="connsiteX13" fmla="*/ 219237 w 312050"/>
                        <a:gd name="connsiteY13" fmla="*/ 347200 h 488063"/>
                        <a:gd name="connsiteX14" fmla="*/ 245262 w 312050"/>
                        <a:gd name="connsiteY14" fmla="*/ 412654 h 488063"/>
                        <a:gd name="connsiteX15" fmla="*/ 230070 w 312050"/>
                        <a:gd name="connsiteY15" fmla="*/ 436286 h 488063"/>
                        <a:gd name="connsiteX16" fmla="*/ 183764 w 312050"/>
                        <a:gd name="connsiteY16" fmla="*/ 406663 h 488063"/>
                        <a:gd name="connsiteX17" fmla="*/ 206799 w 312050"/>
                        <a:gd name="connsiteY17" fmla="*/ 465909 h 488063"/>
                        <a:gd name="connsiteX18" fmla="*/ 183308 w 312050"/>
                        <a:gd name="connsiteY18" fmla="*/ 456192 h 488063"/>
                        <a:gd name="connsiteX19" fmla="*/ 155915 w 312050"/>
                        <a:gd name="connsiteY19" fmla="*/ 423593 h 488063"/>
                        <a:gd name="connsiteX20" fmla="*/ 129653 w 312050"/>
                        <a:gd name="connsiteY20" fmla="*/ 383524 h 488063"/>
                        <a:gd name="connsiteX21" fmla="*/ 86593 w 312050"/>
                        <a:gd name="connsiteY21" fmla="*/ 383524 h 488063"/>
                        <a:gd name="connsiteX22" fmla="*/ 80374 w 312050"/>
                        <a:gd name="connsiteY22" fmla="*/ 364623 h 488063"/>
                        <a:gd name="connsiteX23" fmla="*/ 98794 w 312050"/>
                        <a:gd name="connsiteY23" fmla="*/ 360129 h 488063"/>
                        <a:gd name="connsiteX24" fmla="*/ 113767 w 312050"/>
                        <a:gd name="connsiteY24" fmla="*/ 357646 h 488063"/>
                        <a:gd name="connsiteX25" fmla="*/ 135179 w 312050"/>
                        <a:gd name="connsiteY25" fmla="*/ 352423 h 488063"/>
                        <a:gd name="connsiteX26" fmla="*/ 163046 w 312050"/>
                        <a:gd name="connsiteY26" fmla="*/ 333758 h 488063"/>
                        <a:gd name="connsiteX27" fmla="*/ 163283 w 312050"/>
                        <a:gd name="connsiteY27" fmla="*/ 314088 h 488063"/>
                        <a:gd name="connsiteX28" fmla="*/ 186992 w 312050"/>
                        <a:gd name="connsiteY28" fmla="*/ 269545 h 488063"/>
                        <a:gd name="connsiteX29" fmla="*/ 160511 w 312050"/>
                        <a:gd name="connsiteY29" fmla="*/ 237694 h 488063"/>
                        <a:gd name="connsiteX30" fmla="*/ 139556 w 312050"/>
                        <a:gd name="connsiteY30" fmla="*/ 149594 h 488063"/>
                        <a:gd name="connsiteX31" fmla="*/ 122522 w 312050"/>
                        <a:gd name="connsiteY31" fmla="*/ 183927 h 488063"/>
                        <a:gd name="connsiteX32" fmla="*/ 91663 w 312050"/>
                        <a:gd name="connsiteY32" fmla="*/ 175965 h 488063"/>
                        <a:gd name="connsiteX33" fmla="*/ 45831 w 312050"/>
                        <a:gd name="connsiteY33" fmla="*/ 145612 h 488063"/>
                        <a:gd name="connsiteX34" fmla="*/ 11745 w 312050"/>
                        <a:gd name="connsiteY34" fmla="*/ 152570 h 488063"/>
                        <a:gd name="connsiteX35" fmla="*/ 11745 w 312050"/>
                        <a:gd name="connsiteY35" fmla="*/ 105780 h 488063"/>
                        <a:gd name="connsiteX36" fmla="*/ 32700 w 312050"/>
                        <a:gd name="connsiteY36" fmla="*/ 63227 h 488063"/>
                        <a:gd name="connsiteX37" fmla="*/ 69322 w 312050"/>
                        <a:gd name="connsiteY37" fmla="*/ 34373 h 488063"/>
                        <a:gd name="connsiteX38" fmla="*/ 69322 w 312050"/>
                        <a:gd name="connsiteY38" fmla="*/ 34373 h 488063"/>
                        <a:gd name="connsiteX39" fmla="*/ 54348 w 312050"/>
                        <a:gd name="connsiteY39" fmla="*/ 78660 h 488063"/>
                        <a:gd name="connsiteX40" fmla="*/ 75304 w 312050"/>
                        <a:gd name="connsiteY40" fmla="*/ 111259 h 488063"/>
                        <a:gd name="connsiteX41" fmla="*/ 104776 w 312050"/>
                        <a:gd name="connsiteY41" fmla="*/ 73929 h 488063"/>
                        <a:gd name="connsiteX42" fmla="*/ 114223 w 312050"/>
                        <a:gd name="connsiteY42" fmla="*/ 48051 h 488063"/>
                        <a:gd name="connsiteX43" fmla="*/ 150389 w 312050"/>
                        <a:gd name="connsiteY43" fmla="*/ 30884 h 488063"/>
                        <a:gd name="connsiteX44" fmla="*/ 93268 w 312050"/>
                        <a:gd name="connsiteY44" fmla="*/ 19 h 488063"/>
                        <a:gd name="connsiteX45" fmla="*/ 23490 w 312050"/>
                        <a:gd name="connsiteY45" fmla="*/ 54772 h 488063"/>
                        <a:gd name="connsiteX46" fmla="*/ 0 w 312050"/>
                        <a:gd name="connsiteY46" fmla="*/ 102547 h 488063"/>
                        <a:gd name="connsiteX47" fmla="*/ 0 w 312050"/>
                        <a:gd name="connsiteY47" fmla="*/ 167253 h 488063"/>
                        <a:gd name="connsiteX48" fmla="*/ 43296 w 312050"/>
                        <a:gd name="connsiteY48" fmla="*/ 158542 h 488063"/>
                        <a:gd name="connsiteX49" fmla="*/ 86137 w 312050"/>
                        <a:gd name="connsiteY49" fmla="*/ 186667 h 488063"/>
                        <a:gd name="connsiteX50" fmla="*/ 128048 w 312050"/>
                        <a:gd name="connsiteY50" fmla="*/ 197862 h 488063"/>
                        <a:gd name="connsiteX51" fmla="*/ 135416 w 312050"/>
                        <a:gd name="connsiteY51" fmla="*/ 183178 h 488063"/>
                        <a:gd name="connsiteX52" fmla="*/ 149696 w 312050"/>
                        <a:gd name="connsiteY52" fmla="*/ 243410 h 488063"/>
                        <a:gd name="connsiteX53" fmla="*/ 172493 w 312050"/>
                        <a:gd name="connsiteY53" fmla="*/ 270786 h 488063"/>
                        <a:gd name="connsiteX54" fmla="*/ 151757 w 312050"/>
                        <a:gd name="connsiteY54" fmla="*/ 310363 h 488063"/>
                        <a:gd name="connsiteX55" fmla="*/ 150152 w 312050"/>
                        <a:gd name="connsiteY55" fmla="*/ 313595 h 488063"/>
                        <a:gd name="connsiteX56" fmla="*/ 151538 w 312050"/>
                        <a:gd name="connsiteY56" fmla="*/ 316591 h 488063"/>
                        <a:gd name="connsiteX57" fmla="*/ 152231 w 312050"/>
                        <a:gd name="connsiteY57" fmla="*/ 328535 h 488063"/>
                        <a:gd name="connsiteX58" fmla="*/ 132644 w 312050"/>
                        <a:gd name="connsiteY58" fmla="*/ 340223 h 488063"/>
                        <a:gd name="connsiteX59" fmla="*/ 109627 w 312050"/>
                        <a:gd name="connsiteY59" fmla="*/ 346194 h 488063"/>
                        <a:gd name="connsiteX60" fmla="*/ 97189 w 312050"/>
                        <a:gd name="connsiteY60" fmla="*/ 347949 h 488063"/>
                        <a:gd name="connsiteX61" fmla="*/ 67698 w 312050"/>
                        <a:gd name="connsiteY61" fmla="*/ 362869 h 488063"/>
                        <a:gd name="connsiteX62" fmla="*/ 78295 w 312050"/>
                        <a:gd name="connsiteY62" fmla="*/ 396217 h 488063"/>
                        <a:gd name="connsiteX63" fmla="*/ 123889 w 312050"/>
                        <a:gd name="connsiteY63" fmla="*/ 396217 h 488063"/>
                        <a:gd name="connsiteX64" fmla="*/ 146924 w 312050"/>
                        <a:gd name="connsiteY64" fmla="*/ 431319 h 488063"/>
                        <a:gd name="connsiteX65" fmla="*/ 176633 w 312050"/>
                        <a:gd name="connsiteY65" fmla="*/ 466658 h 488063"/>
                        <a:gd name="connsiteX66" fmla="*/ 227754 w 312050"/>
                        <a:gd name="connsiteY66" fmla="*/ 488063 h 488063"/>
                        <a:gd name="connsiteX67" fmla="*/ 207729 w 312050"/>
                        <a:gd name="connsiteY67" fmla="*/ 436779 h 488063"/>
                        <a:gd name="connsiteX68" fmla="*/ 233280 w 312050"/>
                        <a:gd name="connsiteY68" fmla="*/ 452960 h 488063"/>
                        <a:gd name="connsiteX69" fmla="*/ 258394 w 312050"/>
                        <a:gd name="connsiteY69" fmla="*/ 413640 h 488063"/>
                        <a:gd name="connsiteX70" fmla="*/ 232368 w 312050"/>
                        <a:gd name="connsiteY70" fmla="*/ 348185 h 488063"/>
                        <a:gd name="connsiteX71" fmla="*/ 236508 w 312050"/>
                        <a:gd name="connsiteY71" fmla="*/ 341464 h 488063"/>
                        <a:gd name="connsiteX72" fmla="*/ 268972 w 312050"/>
                        <a:gd name="connsiteY72" fmla="*/ 388510 h 488063"/>
                        <a:gd name="connsiteX73" fmla="*/ 296620 w 312050"/>
                        <a:gd name="connsiteY73" fmla="*/ 351417 h 488063"/>
                        <a:gd name="connsiteX74" fmla="*/ 312050 w 312050"/>
                        <a:gd name="connsiteY74" fmla="*/ 311605 h 488063"/>
                        <a:gd name="connsiteX75" fmla="*/ 253086 w 312050"/>
                        <a:gd name="connsiteY75" fmla="*/ 257857 h 488063"/>
                        <a:gd name="connsiteX76" fmla="*/ 272893 w 312050"/>
                        <a:gd name="connsiteY76" fmla="*/ 249875 h 488063"/>
                        <a:gd name="connsiteX77" fmla="*/ 258850 w 312050"/>
                        <a:gd name="connsiteY77" fmla="*/ 176970 h 488063"/>
                        <a:gd name="connsiteX78" fmla="*/ 233061 w 312050"/>
                        <a:gd name="connsiteY78" fmla="*/ 127184 h 488063"/>
                        <a:gd name="connsiteX79" fmla="*/ 204957 w 312050"/>
                        <a:gd name="connsiteY79" fmla="*/ 109761 h 488063"/>
                        <a:gd name="connsiteX80" fmla="*/ 182615 w 312050"/>
                        <a:gd name="connsiteY80" fmla="*/ 90367 h 488063"/>
                        <a:gd name="connsiteX81" fmla="*/ 205413 w 312050"/>
                        <a:gd name="connsiteY81" fmla="*/ 81143 h 488063"/>
                        <a:gd name="connsiteX82" fmla="*/ 196440 w 312050"/>
                        <a:gd name="connsiteY82" fmla="*/ 40345 h 488063"/>
                        <a:gd name="connsiteX83" fmla="*/ 150608 w 312050"/>
                        <a:gd name="connsiteY83" fmla="*/ 16950 h 488063"/>
                        <a:gd name="connsiteX84" fmla="*/ 105013 w 312050"/>
                        <a:gd name="connsiteY84" fmla="*/ 38590 h 488063"/>
                        <a:gd name="connsiteX85" fmla="*/ 95110 w 312050"/>
                        <a:gd name="connsiteY85" fmla="*/ 66459 h 488063"/>
                        <a:gd name="connsiteX86" fmla="*/ 76234 w 312050"/>
                        <a:gd name="connsiteY86" fmla="*/ 90603 h 488063"/>
                        <a:gd name="connsiteX87" fmla="*/ 67024 w 312050"/>
                        <a:gd name="connsiteY87" fmla="*/ 76669 h 488063"/>
                        <a:gd name="connsiteX88" fmla="*/ 93268 w 312050"/>
                        <a:gd name="connsiteY88" fmla="*/ 19 h 488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</a:cxnLst>
                      <a:rect l="l" t="t" r="r" b="b"/>
                      <a:pathLst>
                        <a:path w="312050" h="488063" fill="none" extrusionOk="0">
                          <a:moveTo>
                            <a:pt x="150389" y="30884"/>
                          </a:moveTo>
                          <a:cubicBezTo>
                            <a:pt x="163367" y="33142"/>
                            <a:pt x="171053" y="46519"/>
                            <a:pt x="186536" y="49293"/>
                          </a:cubicBezTo>
                          <a:cubicBezTo>
                            <a:pt x="188815" y="57596"/>
                            <a:pt x="189248" y="65085"/>
                            <a:pt x="191825" y="73693"/>
                          </a:cubicBezTo>
                          <a:cubicBezTo>
                            <a:pt x="178183" y="79698"/>
                            <a:pt x="168575" y="81105"/>
                            <a:pt x="159818" y="86386"/>
                          </a:cubicBezTo>
                          <a:cubicBezTo>
                            <a:pt x="175570" y="98957"/>
                            <a:pt x="185503" y="109166"/>
                            <a:pt x="198519" y="119970"/>
                          </a:cubicBezTo>
                          <a:cubicBezTo>
                            <a:pt x="205796" y="120971"/>
                            <a:pt x="211903" y="131263"/>
                            <a:pt x="224526" y="136152"/>
                          </a:cubicBezTo>
                          <a:cubicBezTo>
                            <a:pt x="240263" y="153421"/>
                            <a:pt x="237711" y="170272"/>
                            <a:pt x="247797" y="180458"/>
                          </a:cubicBezTo>
                          <a:cubicBezTo>
                            <a:pt x="252434" y="203116"/>
                            <a:pt x="253438" y="223609"/>
                            <a:pt x="259543" y="242168"/>
                          </a:cubicBezTo>
                          <a:cubicBezTo>
                            <a:pt x="250418" y="248312"/>
                            <a:pt x="240860" y="245931"/>
                            <a:pt x="230526" y="253876"/>
                          </a:cubicBezTo>
                          <a:cubicBezTo>
                            <a:pt x="245970" y="264928"/>
                            <a:pt x="258380" y="293647"/>
                            <a:pt x="298006" y="315330"/>
                          </a:cubicBezTo>
                          <a:cubicBezTo>
                            <a:pt x="296760" y="324745"/>
                            <a:pt x="289322" y="333364"/>
                            <a:pt x="286936" y="344460"/>
                          </a:cubicBezTo>
                          <a:cubicBezTo>
                            <a:pt x="283656" y="349459"/>
                            <a:pt x="274543" y="360346"/>
                            <a:pt x="269209" y="368348"/>
                          </a:cubicBezTo>
                          <a:cubicBezTo>
                            <a:pt x="249352" y="350312"/>
                            <a:pt x="247830" y="336800"/>
                            <a:pt x="235596" y="319823"/>
                          </a:cubicBezTo>
                          <a:cubicBezTo>
                            <a:pt x="229822" y="331821"/>
                            <a:pt x="222570" y="340275"/>
                            <a:pt x="219237" y="347200"/>
                          </a:cubicBezTo>
                          <a:cubicBezTo>
                            <a:pt x="230430" y="361277"/>
                            <a:pt x="238883" y="398833"/>
                            <a:pt x="245262" y="412654"/>
                          </a:cubicBezTo>
                          <a:cubicBezTo>
                            <a:pt x="238317" y="424217"/>
                            <a:pt x="233389" y="427146"/>
                            <a:pt x="230070" y="436286"/>
                          </a:cubicBezTo>
                          <a:cubicBezTo>
                            <a:pt x="214244" y="426742"/>
                            <a:pt x="202826" y="414885"/>
                            <a:pt x="183764" y="406663"/>
                          </a:cubicBezTo>
                          <a:cubicBezTo>
                            <a:pt x="196278" y="432668"/>
                            <a:pt x="192014" y="441720"/>
                            <a:pt x="206799" y="465909"/>
                          </a:cubicBezTo>
                          <a:cubicBezTo>
                            <a:pt x="195095" y="463482"/>
                            <a:pt x="189124" y="457326"/>
                            <a:pt x="183308" y="456192"/>
                          </a:cubicBezTo>
                          <a:cubicBezTo>
                            <a:pt x="173247" y="450527"/>
                            <a:pt x="167089" y="431614"/>
                            <a:pt x="155915" y="423593"/>
                          </a:cubicBezTo>
                          <a:cubicBezTo>
                            <a:pt x="144867" y="414955"/>
                            <a:pt x="136831" y="390406"/>
                            <a:pt x="129653" y="383524"/>
                          </a:cubicBezTo>
                          <a:cubicBezTo>
                            <a:pt x="111699" y="387508"/>
                            <a:pt x="105574" y="382925"/>
                            <a:pt x="86593" y="383524"/>
                          </a:cubicBezTo>
                          <a:cubicBezTo>
                            <a:pt x="84047" y="376437"/>
                            <a:pt x="84354" y="373029"/>
                            <a:pt x="80374" y="364623"/>
                          </a:cubicBezTo>
                          <a:cubicBezTo>
                            <a:pt x="86144" y="363000"/>
                            <a:pt x="91513" y="362171"/>
                            <a:pt x="98794" y="360129"/>
                          </a:cubicBezTo>
                          <a:cubicBezTo>
                            <a:pt x="111689" y="358630"/>
                            <a:pt x="111688" y="358631"/>
                            <a:pt x="113767" y="357646"/>
                          </a:cubicBezTo>
                          <a:cubicBezTo>
                            <a:pt x="114142" y="357016"/>
                            <a:pt x="117535" y="355881"/>
                            <a:pt x="135179" y="352423"/>
                          </a:cubicBezTo>
                          <a:cubicBezTo>
                            <a:pt x="149508" y="349978"/>
                            <a:pt x="159041" y="344009"/>
                            <a:pt x="163046" y="333758"/>
                          </a:cubicBezTo>
                          <a:cubicBezTo>
                            <a:pt x="165561" y="326453"/>
                            <a:pt x="165303" y="320263"/>
                            <a:pt x="163283" y="314088"/>
                          </a:cubicBezTo>
                          <a:cubicBezTo>
                            <a:pt x="169428" y="297165"/>
                            <a:pt x="187026" y="281084"/>
                            <a:pt x="186992" y="269545"/>
                          </a:cubicBezTo>
                          <a:cubicBezTo>
                            <a:pt x="181452" y="263313"/>
                            <a:pt x="173423" y="248203"/>
                            <a:pt x="160511" y="237694"/>
                          </a:cubicBezTo>
                          <a:cubicBezTo>
                            <a:pt x="152528" y="219082"/>
                            <a:pt x="150298" y="183966"/>
                            <a:pt x="139556" y="149594"/>
                          </a:cubicBezTo>
                          <a:cubicBezTo>
                            <a:pt x="138508" y="159610"/>
                            <a:pt x="126209" y="173211"/>
                            <a:pt x="122522" y="183927"/>
                          </a:cubicBezTo>
                          <a:cubicBezTo>
                            <a:pt x="109681" y="184517"/>
                            <a:pt x="104099" y="177252"/>
                            <a:pt x="91663" y="175965"/>
                          </a:cubicBezTo>
                          <a:cubicBezTo>
                            <a:pt x="75571" y="170221"/>
                            <a:pt x="72056" y="155091"/>
                            <a:pt x="45831" y="145612"/>
                          </a:cubicBezTo>
                          <a:cubicBezTo>
                            <a:pt x="32862" y="151661"/>
                            <a:pt x="24500" y="148356"/>
                            <a:pt x="11745" y="152570"/>
                          </a:cubicBezTo>
                          <a:cubicBezTo>
                            <a:pt x="7994" y="140300"/>
                            <a:pt x="12401" y="127501"/>
                            <a:pt x="11745" y="105780"/>
                          </a:cubicBezTo>
                          <a:cubicBezTo>
                            <a:pt x="16141" y="88381"/>
                            <a:pt x="30884" y="79307"/>
                            <a:pt x="32700" y="63227"/>
                          </a:cubicBezTo>
                          <a:cubicBezTo>
                            <a:pt x="38179" y="53307"/>
                            <a:pt x="62780" y="42341"/>
                            <a:pt x="69322" y="34373"/>
                          </a:cubicBezTo>
                          <a:lnTo>
                            <a:pt x="69322" y="34373"/>
                          </a:lnTo>
                          <a:cubicBezTo>
                            <a:pt x="70804" y="45333"/>
                            <a:pt x="57566" y="62720"/>
                            <a:pt x="54348" y="78660"/>
                          </a:cubicBezTo>
                          <a:cubicBezTo>
                            <a:pt x="61489" y="84175"/>
                            <a:pt x="66873" y="99988"/>
                            <a:pt x="75304" y="111259"/>
                          </a:cubicBezTo>
                          <a:cubicBezTo>
                            <a:pt x="84652" y="97779"/>
                            <a:pt x="93848" y="88114"/>
                            <a:pt x="104776" y="73929"/>
                          </a:cubicBezTo>
                          <a:cubicBezTo>
                            <a:pt x="105837" y="61533"/>
                            <a:pt x="110803" y="59111"/>
                            <a:pt x="114223" y="48051"/>
                          </a:cubicBezTo>
                          <a:cubicBezTo>
                            <a:pt x="122954" y="43893"/>
                            <a:pt x="132914" y="39198"/>
                            <a:pt x="150389" y="30884"/>
                          </a:cubicBezTo>
                          <a:close/>
                          <a:moveTo>
                            <a:pt x="93268" y="19"/>
                          </a:moveTo>
                          <a:cubicBezTo>
                            <a:pt x="76884" y="21822"/>
                            <a:pt x="36326" y="38781"/>
                            <a:pt x="23490" y="54772"/>
                          </a:cubicBezTo>
                          <a:cubicBezTo>
                            <a:pt x="14559" y="75862"/>
                            <a:pt x="5552" y="83685"/>
                            <a:pt x="0" y="102547"/>
                          </a:cubicBezTo>
                          <a:cubicBezTo>
                            <a:pt x="3956" y="121250"/>
                            <a:pt x="-7382" y="135137"/>
                            <a:pt x="0" y="167253"/>
                          </a:cubicBezTo>
                          <a:cubicBezTo>
                            <a:pt x="12696" y="161088"/>
                            <a:pt x="21988" y="164475"/>
                            <a:pt x="43296" y="158542"/>
                          </a:cubicBezTo>
                          <a:cubicBezTo>
                            <a:pt x="57954" y="163120"/>
                            <a:pt x="72429" y="179830"/>
                            <a:pt x="86137" y="186667"/>
                          </a:cubicBezTo>
                          <a:cubicBezTo>
                            <a:pt x="102983" y="186845"/>
                            <a:pt x="106354" y="196209"/>
                            <a:pt x="128048" y="197862"/>
                          </a:cubicBezTo>
                          <a:cubicBezTo>
                            <a:pt x="129319" y="191149"/>
                            <a:pt x="132515" y="189285"/>
                            <a:pt x="135416" y="183178"/>
                          </a:cubicBezTo>
                          <a:cubicBezTo>
                            <a:pt x="146803" y="199596"/>
                            <a:pt x="138363" y="227697"/>
                            <a:pt x="149696" y="243410"/>
                          </a:cubicBezTo>
                          <a:cubicBezTo>
                            <a:pt x="157659" y="249739"/>
                            <a:pt x="161866" y="263097"/>
                            <a:pt x="172493" y="270786"/>
                          </a:cubicBezTo>
                          <a:cubicBezTo>
                            <a:pt x="168225" y="285981"/>
                            <a:pt x="152900" y="297809"/>
                            <a:pt x="151757" y="310363"/>
                          </a:cubicBezTo>
                          <a:cubicBezTo>
                            <a:pt x="151161" y="311448"/>
                            <a:pt x="150903" y="312469"/>
                            <a:pt x="150152" y="313595"/>
                          </a:cubicBezTo>
                          <a:cubicBezTo>
                            <a:pt x="150706" y="314437"/>
                            <a:pt x="151230" y="315549"/>
                            <a:pt x="151538" y="316591"/>
                          </a:cubicBezTo>
                          <a:cubicBezTo>
                            <a:pt x="153987" y="320588"/>
                            <a:pt x="154200" y="323558"/>
                            <a:pt x="152231" y="328535"/>
                          </a:cubicBezTo>
                          <a:cubicBezTo>
                            <a:pt x="150933" y="333341"/>
                            <a:pt x="142839" y="339522"/>
                            <a:pt x="132644" y="340223"/>
                          </a:cubicBezTo>
                          <a:cubicBezTo>
                            <a:pt x="114312" y="344446"/>
                            <a:pt x="111310" y="345550"/>
                            <a:pt x="109627" y="346194"/>
                          </a:cubicBezTo>
                          <a:cubicBezTo>
                            <a:pt x="104457" y="346499"/>
                            <a:pt x="102427" y="347810"/>
                            <a:pt x="97189" y="347949"/>
                          </a:cubicBezTo>
                          <a:cubicBezTo>
                            <a:pt x="91484" y="348507"/>
                            <a:pt x="69305" y="351153"/>
                            <a:pt x="67698" y="362869"/>
                          </a:cubicBezTo>
                          <a:cubicBezTo>
                            <a:pt x="70079" y="370183"/>
                            <a:pt x="69874" y="383098"/>
                            <a:pt x="78295" y="396217"/>
                          </a:cubicBezTo>
                          <a:cubicBezTo>
                            <a:pt x="95933" y="391562"/>
                            <a:pt x="107243" y="396496"/>
                            <a:pt x="123889" y="396217"/>
                          </a:cubicBezTo>
                          <a:cubicBezTo>
                            <a:pt x="135603" y="405856"/>
                            <a:pt x="136045" y="415815"/>
                            <a:pt x="146924" y="431319"/>
                          </a:cubicBezTo>
                          <a:cubicBezTo>
                            <a:pt x="156910" y="437157"/>
                            <a:pt x="162214" y="452408"/>
                            <a:pt x="176633" y="466658"/>
                          </a:cubicBezTo>
                          <a:cubicBezTo>
                            <a:pt x="192696" y="472183"/>
                            <a:pt x="201870" y="478338"/>
                            <a:pt x="227754" y="488063"/>
                          </a:cubicBezTo>
                          <a:cubicBezTo>
                            <a:pt x="218386" y="465245"/>
                            <a:pt x="221860" y="459061"/>
                            <a:pt x="207729" y="436779"/>
                          </a:cubicBezTo>
                          <a:cubicBezTo>
                            <a:pt x="217879" y="440881"/>
                            <a:pt x="225927" y="450097"/>
                            <a:pt x="233280" y="452960"/>
                          </a:cubicBezTo>
                          <a:cubicBezTo>
                            <a:pt x="239532" y="441563"/>
                            <a:pt x="249234" y="432064"/>
                            <a:pt x="258394" y="413640"/>
                          </a:cubicBezTo>
                          <a:cubicBezTo>
                            <a:pt x="252567" y="400625"/>
                            <a:pt x="247393" y="376406"/>
                            <a:pt x="232368" y="348185"/>
                          </a:cubicBezTo>
                          <a:cubicBezTo>
                            <a:pt x="233503" y="345872"/>
                            <a:pt x="235957" y="343471"/>
                            <a:pt x="236508" y="341464"/>
                          </a:cubicBezTo>
                          <a:cubicBezTo>
                            <a:pt x="252731" y="364873"/>
                            <a:pt x="257034" y="382541"/>
                            <a:pt x="268972" y="388510"/>
                          </a:cubicBezTo>
                          <a:cubicBezTo>
                            <a:pt x="275140" y="376367"/>
                            <a:pt x="286260" y="369516"/>
                            <a:pt x="296620" y="351417"/>
                          </a:cubicBezTo>
                          <a:cubicBezTo>
                            <a:pt x="299676" y="339177"/>
                            <a:pt x="309493" y="323747"/>
                            <a:pt x="312050" y="311605"/>
                          </a:cubicBezTo>
                          <a:cubicBezTo>
                            <a:pt x="293338" y="298095"/>
                            <a:pt x="273017" y="274319"/>
                            <a:pt x="253086" y="257857"/>
                          </a:cubicBezTo>
                          <a:cubicBezTo>
                            <a:pt x="259634" y="253043"/>
                            <a:pt x="263159" y="253926"/>
                            <a:pt x="272893" y="249875"/>
                          </a:cubicBezTo>
                          <a:cubicBezTo>
                            <a:pt x="258422" y="220590"/>
                            <a:pt x="264650" y="195330"/>
                            <a:pt x="258850" y="176970"/>
                          </a:cubicBezTo>
                          <a:cubicBezTo>
                            <a:pt x="247158" y="159724"/>
                            <a:pt x="244465" y="144355"/>
                            <a:pt x="233061" y="127184"/>
                          </a:cubicBezTo>
                          <a:cubicBezTo>
                            <a:pt x="221784" y="124331"/>
                            <a:pt x="212237" y="113750"/>
                            <a:pt x="204957" y="109761"/>
                          </a:cubicBezTo>
                          <a:cubicBezTo>
                            <a:pt x="192933" y="103368"/>
                            <a:pt x="189934" y="93483"/>
                            <a:pt x="182615" y="90367"/>
                          </a:cubicBezTo>
                          <a:cubicBezTo>
                            <a:pt x="188120" y="86838"/>
                            <a:pt x="199190" y="84648"/>
                            <a:pt x="205413" y="81143"/>
                          </a:cubicBezTo>
                          <a:cubicBezTo>
                            <a:pt x="198334" y="68229"/>
                            <a:pt x="201109" y="53512"/>
                            <a:pt x="196440" y="40345"/>
                          </a:cubicBezTo>
                          <a:cubicBezTo>
                            <a:pt x="174131" y="31713"/>
                            <a:pt x="174254" y="22277"/>
                            <a:pt x="150608" y="16950"/>
                          </a:cubicBezTo>
                          <a:cubicBezTo>
                            <a:pt x="131261" y="32346"/>
                            <a:pt x="121972" y="25085"/>
                            <a:pt x="105013" y="38590"/>
                          </a:cubicBezTo>
                          <a:cubicBezTo>
                            <a:pt x="103155" y="46878"/>
                            <a:pt x="98517" y="55225"/>
                            <a:pt x="95110" y="66459"/>
                          </a:cubicBezTo>
                          <a:cubicBezTo>
                            <a:pt x="87734" y="76442"/>
                            <a:pt x="83645" y="79014"/>
                            <a:pt x="76234" y="90603"/>
                          </a:cubicBezTo>
                          <a:cubicBezTo>
                            <a:pt x="72767" y="86780"/>
                            <a:pt x="72707" y="81996"/>
                            <a:pt x="67024" y="76669"/>
                          </a:cubicBezTo>
                          <a:cubicBezTo>
                            <a:pt x="71510" y="59548"/>
                            <a:pt x="93015" y="27132"/>
                            <a:pt x="93268" y="19"/>
                          </a:cubicBezTo>
                          <a:close/>
                        </a:path>
                        <a:path w="312050" h="488063" stroke="0" extrusionOk="0">
                          <a:moveTo>
                            <a:pt x="150389" y="30884"/>
                          </a:moveTo>
                          <a:cubicBezTo>
                            <a:pt x="162552" y="33336"/>
                            <a:pt x="173880" y="45084"/>
                            <a:pt x="186536" y="49293"/>
                          </a:cubicBezTo>
                          <a:cubicBezTo>
                            <a:pt x="188125" y="59844"/>
                            <a:pt x="188992" y="64784"/>
                            <a:pt x="191825" y="73693"/>
                          </a:cubicBezTo>
                          <a:cubicBezTo>
                            <a:pt x="180614" y="82104"/>
                            <a:pt x="174300" y="76840"/>
                            <a:pt x="159818" y="86386"/>
                          </a:cubicBezTo>
                          <a:cubicBezTo>
                            <a:pt x="169291" y="92712"/>
                            <a:pt x="177701" y="108781"/>
                            <a:pt x="198519" y="119970"/>
                          </a:cubicBezTo>
                          <a:cubicBezTo>
                            <a:pt x="211002" y="125837"/>
                            <a:pt x="215320" y="131489"/>
                            <a:pt x="224526" y="136152"/>
                          </a:cubicBezTo>
                          <a:cubicBezTo>
                            <a:pt x="240885" y="155030"/>
                            <a:pt x="233512" y="165482"/>
                            <a:pt x="247797" y="180458"/>
                          </a:cubicBezTo>
                          <a:cubicBezTo>
                            <a:pt x="254717" y="194474"/>
                            <a:pt x="256351" y="228791"/>
                            <a:pt x="259543" y="242168"/>
                          </a:cubicBezTo>
                          <a:cubicBezTo>
                            <a:pt x="249946" y="248744"/>
                            <a:pt x="238351" y="250505"/>
                            <a:pt x="230526" y="253876"/>
                          </a:cubicBezTo>
                          <a:cubicBezTo>
                            <a:pt x="268864" y="276955"/>
                            <a:pt x="279962" y="302744"/>
                            <a:pt x="298006" y="315330"/>
                          </a:cubicBezTo>
                          <a:cubicBezTo>
                            <a:pt x="294570" y="328936"/>
                            <a:pt x="288633" y="330812"/>
                            <a:pt x="286936" y="344460"/>
                          </a:cubicBezTo>
                          <a:cubicBezTo>
                            <a:pt x="280715" y="356349"/>
                            <a:pt x="273924" y="357792"/>
                            <a:pt x="269209" y="368348"/>
                          </a:cubicBezTo>
                          <a:cubicBezTo>
                            <a:pt x="256636" y="360590"/>
                            <a:pt x="256548" y="337770"/>
                            <a:pt x="235596" y="319823"/>
                          </a:cubicBezTo>
                          <a:cubicBezTo>
                            <a:pt x="232786" y="327558"/>
                            <a:pt x="224057" y="336974"/>
                            <a:pt x="219237" y="347200"/>
                          </a:cubicBezTo>
                          <a:cubicBezTo>
                            <a:pt x="236744" y="377525"/>
                            <a:pt x="229724" y="395380"/>
                            <a:pt x="245262" y="412654"/>
                          </a:cubicBezTo>
                          <a:cubicBezTo>
                            <a:pt x="240992" y="421004"/>
                            <a:pt x="232720" y="426620"/>
                            <a:pt x="230070" y="436286"/>
                          </a:cubicBezTo>
                          <a:cubicBezTo>
                            <a:pt x="209287" y="423471"/>
                            <a:pt x="201880" y="411697"/>
                            <a:pt x="183764" y="406663"/>
                          </a:cubicBezTo>
                          <a:cubicBezTo>
                            <a:pt x="200177" y="430528"/>
                            <a:pt x="192000" y="443720"/>
                            <a:pt x="206799" y="465909"/>
                          </a:cubicBezTo>
                          <a:cubicBezTo>
                            <a:pt x="200638" y="464299"/>
                            <a:pt x="193058" y="459185"/>
                            <a:pt x="183308" y="456192"/>
                          </a:cubicBezTo>
                          <a:cubicBezTo>
                            <a:pt x="169659" y="444645"/>
                            <a:pt x="171741" y="435474"/>
                            <a:pt x="155915" y="423593"/>
                          </a:cubicBezTo>
                          <a:cubicBezTo>
                            <a:pt x="142890" y="411234"/>
                            <a:pt x="145744" y="398488"/>
                            <a:pt x="129653" y="383524"/>
                          </a:cubicBezTo>
                          <a:cubicBezTo>
                            <a:pt x="117011" y="387139"/>
                            <a:pt x="100406" y="382367"/>
                            <a:pt x="86593" y="383524"/>
                          </a:cubicBezTo>
                          <a:cubicBezTo>
                            <a:pt x="83531" y="377490"/>
                            <a:pt x="83443" y="368361"/>
                            <a:pt x="80374" y="364623"/>
                          </a:cubicBezTo>
                          <a:cubicBezTo>
                            <a:pt x="87615" y="362236"/>
                            <a:pt x="92957" y="361573"/>
                            <a:pt x="98794" y="360129"/>
                          </a:cubicBezTo>
                          <a:cubicBezTo>
                            <a:pt x="111688" y="358631"/>
                            <a:pt x="111687" y="358631"/>
                            <a:pt x="113767" y="357646"/>
                          </a:cubicBezTo>
                          <a:cubicBezTo>
                            <a:pt x="115261" y="356367"/>
                            <a:pt x="117717" y="356092"/>
                            <a:pt x="135179" y="352423"/>
                          </a:cubicBezTo>
                          <a:cubicBezTo>
                            <a:pt x="150944" y="349713"/>
                            <a:pt x="160264" y="342941"/>
                            <a:pt x="163046" y="333758"/>
                          </a:cubicBezTo>
                          <a:cubicBezTo>
                            <a:pt x="165690" y="327195"/>
                            <a:pt x="165653" y="320750"/>
                            <a:pt x="163283" y="314088"/>
                          </a:cubicBezTo>
                          <a:cubicBezTo>
                            <a:pt x="165589" y="303006"/>
                            <a:pt x="180951" y="286683"/>
                            <a:pt x="186992" y="269545"/>
                          </a:cubicBezTo>
                          <a:cubicBezTo>
                            <a:pt x="173935" y="260650"/>
                            <a:pt x="169302" y="244697"/>
                            <a:pt x="160511" y="237694"/>
                          </a:cubicBezTo>
                          <a:cubicBezTo>
                            <a:pt x="147691" y="205110"/>
                            <a:pt x="149455" y="182040"/>
                            <a:pt x="139556" y="149594"/>
                          </a:cubicBezTo>
                          <a:cubicBezTo>
                            <a:pt x="135389" y="161673"/>
                            <a:pt x="127490" y="167688"/>
                            <a:pt x="122522" y="183927"/>
                          </a:cubicBezTo>
                          <a:cubicBezTo>
                            <a:pt x="113067" y="183430"/>
                            <a:pt x="98894" y="175945"/>
                            <a:pt x="91663" y="175965"/>
                          </a:cubicBezTo>
                          <a:cubicBezTo>
                            <a:pt x="70385" y="166087"/>
                            <a:pt x="55867" y="152100"/>
                            <a:pt x="45831" y="145612"/>
                          </a:cubicBezTo>
                          <a:cubicBezTo>
                            <a:pt x="37163" y="150404"/>
                            <a:pt x="22096" y="146604"/>
                            <a:pt x="11745" y="152570"/>
                          </a:cubicBezTo>
                          <a:cubicBezTo>
                            <a:pt x="7118" y="141389"/>
                            <a:pt x="16207" y="128516"/>
                            <a:pt x="11745" y="105780"/>
                          </a:cubicBezTo>
                          <a:cubicBezTo>
                            <a:pt x="15680" y="85627"/>
                            <a:pt x="26483" y="79092"/>
                            <a:pt x="32700" y="63227"/>
                          </a:cubicBezTo>
                          <a:cubicBezTo>
                            <a:pt x="45600" y="48638"/>
                            <a:pt x="52105" y="49922"/>
                            <a:pt x="69322" y="34373"/>
                          </a:cubicBezTo>
                          <a:lnTo>
                            <a:pt x="69322" y="34373"/>
                          </a:lnTo>
                          <a:cubicBezTo>
                            <a:pt x="63321" y="56539"/>
                            <a:pt x="54096" y="67725"/>
                            <a:pt x="54348" y="78660"/>
                          </a:cubicBezTo>
                          <a:cubicBezTo>
                            <a:pt x="64301" y="89669"/>
                            <a:pt x="61178" y="97786"/>
                            <a:pt x="75304" y="111259"/>
                          </a:cubicBezTo>
                          <a:cubicBezTo>
                            <a:pt x="83128" y="99487"/>
                            <a:pt x="97024" y="91318"/>
                            <a:pt x="104776" y="73929"/>
                          </a:cubicBezTo>
                          <a:cubicBezTo>
                            <a:pt x="107961" y="60692"/>
                            <a:pt x="114674" y="56323"/>
                            <a:pt x="114223" y="48051"/>
                          </a:cubicBezTo>
                          <a:cubicBezTo>
                            <a:pt x="122099" y="41777"/>
                            <a:pt x="140359" y="35849"/>
                            <a:pt x="150389" y="30884"/>
                          </a:cubicBezTo>
                          <a:close/>
                          <a:moveTo>
                            <a:pt x="93268" y="19"/>
                          </a:moveTo>
                          <a:cubicBezTo>
                            <a:pt x="79613" y="15818"/>
                            <a:pt x="35950" y="33588"/>
                            <a:pt x="23490" y="54772"/>
                          </a:cubicBezTo>
                          <a:cubicBezTo>
                            <a:pt x="16989" y="76843"/>
                            <a:pt x="7189" y="86940"/>
                            <a:pt x="0" y="102547"/>
                          </a:cubicBezTo>
                          <a:cubicBezTo>
                            <a:pt x="2626" y="118817"/>
                            <a:pt x="-5095" y="142262"/>
                            <a:pt x="0" y="167253"/>
                          </a:cubicBezTo>
                          <a:cubicBezTo>
                            <a:pt x="14205" y="160406"/>
                            <a:pt x="26789" y="162607"/>
                            <a:pt x="43296" y="158542"/>
                          </a:cubicBezTo>
                          <a:cubicBezTo>
                            <a:pt x="61479" y="165125"/>
                            <a:pt x="64748" y="176090"/>
                            <a:pt x="86137" y="186667"/>
                          </a:cubicBezTo>
                          <a:cubicBezTo>
                            <a:pt x="97519" y="186561"/>
                            <a:pt x="117429" y="198310"/>
                            <a:pt x="128048" y="197862"/>
                          </a:cubicBezTo>
                          <a:cubicBezTo>
                            <a:pt x="128870" y="192941"/>
                            <a:pt x="135502" y="187241"/>
                            <a:pt x="135416" y="183178"/>
                          </a:cubicBezTo>
                          <a:cubicBezTo>
                            <a:pt x="143735" y="194109"/>
                            <a:pt x="139685" y="230370"/>
                            <a:pt x="149696" y="243410"/>
                          </a:cubicBezTo>
                          <a:cubicBezTo>
                            <a:pt x="162838" y="252825"/>
                            <a:pt x="158809" y="259368"/>
                            <a:pt x="172493" y="270786"/>
                          </a:cubicBezTo>
                          <a:cubicBezTo>
                            <a:pt x="165004" y="285764"/>
                            <a:pt x="154074" y="294732"/>
                            <a:pt x="151757" y="310363"/>
                          </a:cubicBezTo>
                          <a:cubicBezTo>
                            <a:pt x="151446" y="311224"/>
                            <a:pt x="150620" y="312395"/>
                            <a:pt x="150152" y="313595"/>
                          </a:cubicBezTo>
                          <a:cubicBezTo>
                            <a:pt x="150533" y="314640"/>
                            <a:pt x="151185" y="315517"/>
                            <a:pt x="151538" y="316591"/>
                          </a:cubicBezTo>
                          <a:cubicBezTo>
                            <a:pt x="153613" y="319459"/>
                            <a:pt x="153602" y="323395"/>
                            <a:pt x="152231" y="328535"/>
                          </a:cubicBezTo>
                          <a:cubicBezTo>
                            <a:pt x="150772" y="334320"/>
                            <a:pt x="142443" y="337926"/>
                            <a:pt x="132644" y="340223"/>
                          </a:cubicBezTo>
                          <a:cubicBezTo>
                            <a:pt x="113940" y="344444"/>
                            <a:pt x="111508" y="345353"/>
                            <a:pt x="109627" y="346194"/>
                          </a:cubicBezTo>
                          <a:cubicBezTo>
                            <a:pt x="105735" y="346594"/>
                            <a:pt x="100864" y="348145"/>
                            <a:pt x="97189" y="347949"/>
                          </a:cubicBezTo>
                          <a:cubicBezTo>
                            <a:pt x="92246" y="347769"/>
                            <a:pt x="70326" y="350979"/>
                            <a:pt x="67698" y="362869"/>
                          </a:cubicBezTo>
                          <a:cubicBezTo>
                            <a:pt x="72846" y="377110"/>
                            <a:pt x="71759" y="389316"/>
                            <a:pt x="78295" y="396217"/>
                          </a:cubicBezTo>
                          <a:cubicBezTo>
                            <a:pt x="88255" y="393838"/>
                            <a:pt x="105850" y="398942"/>
                            <a:pt x="123889" y="396217"/>
                          </a:cubicBezTo>
                          <a:cubicBezTo>
                            <a:pt x="137557" y="409181"/>
                            <a:pt x="140149" y="424962"/>
                            <a:pt x="146924" y="431319"/>
                          </a:cubicBezTo>
                          <a:cubicBezTo>
                            <a:pt x="154833" y="438754"/>
                            <a:pt x="163711" y="458024"/>
                            <a:pt x="176633" y="466658"/>
                          </a:cubicBezTo>
                          <a:cubicBezTo>
                            <a:pt x="188934" y="471216"/>
                            <a:pt x="212218" y="483875"/>
                            <a:pt x="227754" y="488063"/>
                          </a:cubicBezTo>
                          <a:cubicBezTo>
                            <a:pt x="217734" y="463945"/>
                            <a:pt x="217644" y="451062"/>
                            <a:pt x="207729" y="436779"/>
                          </a:cubicBezTo>
                          <a:cubicBezTo>
                            <a:pt x="213769" y="440076"/>
                            <a:pt x="222592" y="450213"/>
                            <a:pt x="233280" y="452960"/>
                          </a:cubicBezTo>
                          <a:cubicBezTo>
                            <a:pt x="238661" y="437795"/>
                            <a:pt x="254299" y="423177"/>
                            <a:pt x="258394" y="413640"/>
                          </a:cubicBezTo>
                          <a:cubicBezTo>
                            <a:pt x="248839" y="402227"/>
                            <a:pt x="249749" y="375910"/>
                            <a:pt x="232368" y="348185"/>
                          </a:cubicBezTo>
                          <a:cubicBezTo>
                            <a:pt x="233710" y="345064"/>
                            <a:pt x="235126" y="344043"/>
                            <a:pt x="236508" y="341464"/>
                          </a:cubicBezTo>
                          <a:cubicBezTo>
                            <a:pt x="251018" y="358930"/>
                            <a:pt x="252274" y="375128"/>
                            <a:pt x="268972" y="388510"/>
                          </a:cubicBezTo>
                          <a:cubicBezTo>
                            <a:pt x="279673" y="370756"/>
                            <a:pt x="287127" y="367475"/>
                            <a:pt x="296620" y="351417"/>
                          </a:cubicBezTo>
                          <a:cubicBezTo>
                            <a:pt x="298989" y="339135"/>
                            <a:pt x="308585" y="322026"/>
                            <a:pt x="312050" y="311605"/>
                          </a:cubicBezTo>
                          <a:cubicBezTo>
                            <a:pt x="292902" y="294710"/>
                            <a:pt x="278781" y="269448"/>
                            <a:pt x="253086" y="257857"/>
                          </a:cubicBezTo>
                          <a:cubicBezTo>
                            <a:pt x="262340" y="253599"/>
                            <a:pt x="268477" y="253197"/>
                            <a:pt x="272893" y="249875"/>
                          </a:cubicBezTo>
                          <a:cubicBezTo>
                            <a:pt x="269674" y="235251"/>
                            <a:pt x="267564" y="203013"/>
                            <a:pt x="258850" y="176970"/>
                          </a:cubicBezTo>
                          <a:cubicBezTo>
                            <a:pt x="245449" y="163873"/>
                            <a:pt x="249669" y="146968"/>
                            <a:pt x="233061" y="127184"/>
                          </a:cubicBezTo>
                          <a:cubicBezTo>
                            <a:pt x="220873" y="120203"/>
                            <a:pt x="212452" y="111182"/>
                            <a:pt x="204957" y="109761"/>
                          </a:cubicBezTo>
                          <a:cubicBezTo>
                            <a:pt x="194060" y="103592"/>
                            <a:pt x="188984" y="93218"/>
                            <a:pt x="182615" y="90367"/>
                          </a:cubicBezTo>
                          <a:cubicBezTo>
                            <a:pt x="190733" y="85802"/>
                            <a:pt x="200987" y="84672"/>
                            <a:pt x="205413" y="81143"/>
                          </a:cubicBezTo>
                          <a:cubicBezTo>
                            <a:pt x="196968" y="63978"/>
                            <a:pt x="202971" y="53531"/>
                            <a:pt x="196440" y="40345"/>
                          </a:cubicBezTo>
                          <a:cubicBezTo>
                            <a:pt x="172800" y="32877"/>
                            <a:pt x="165233" y="22772"/>
                            <a:pt x="150608" y="16950"/>
                          </a:cubicBezTo>
                          <a:cubicBezTo>
                            <a:pt x="137788" y="27347"/>
                            <a:pt x="114195" y="28641"/>
                            <a:pt x="105013" y="38590"/>
                          </a:cubicBezTo>
                          <a:cubicBezTo>
                            <a:pt x="104562" y="46515"/>
                            <a:pt x="98515" y="56790"/>
                            <a:pt x="95110" y="66459"/>
                          </a:cubicBezTo>
                          <a:cubicBezTo>
                            <a:pt x="92192" y="73151"/>
                            <a:pt x="81745" y="82800"/>
                            <a:pt x="76234" y="90603"/>
                          </a:cubicBezTo>
                          <a:cubicBezTo>
                            <a:pt x="71386" y="85484"/>
                            <a:pt x="70766" y="80701"/>
                            <a:pt x="67024" y="76669"/>
                          </a:cubicBezTo>
                          <a:cubicBezTo>
                            <a:pt x="73188" y="54867"/>
                            <a:pt x="90074" y="17666"/>
                            <a:pt x="93268" y="1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42;p76">
              <a:extLst>
                <a:ext uri="{FF2B5EF4-FFF2-40B4-BE49-F238E27FC236}">
                  <a16:creationId xmlns:a16="http://schemas.microsoft.com/office/drawing/2014/main" id="{AFEE5D34-3D3B-6F6C-B14F-0F130AA3EB85}"/>
                </a:ext>
              </a:extLst>
            </p:cNvPr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812935114">
                    <a:custGeom>
                      <a:avLst/>
                      <a:gdLst>
                        <a:gd name="connsiteX0" fmla="*/ 2044 w 74629"/>
                        <a:gd name="connsiteY0" fmla="*/ 58063 h 86623"/>
                        <a:gd name="connsiteX1" fmla="*/ 14 w 74629"/>
                        <a:gd name="connsiteY1" fmla="*/ 59484 h 86623"/>
                        <a:gd name="connsiteX2" fmla="*/ 164 w 74629"/>
                        <a:gd name="connsiteY2" fmla="*/ 59735 h 86623"/>
                        <a:gd name="connsiteX3" fmla="*/ 2044 w 74629"/>
                        <a:gd name="connsiteY3" fmla="*/ 58063 h 86623"/>
                        <a:gd name="connsiteX4" fmla="*/ 42620 w 74629"/>
                        <a:gd name="connsiteY4" fmla="*/ 0 h 86623"/>
                        <a:gd name="connsiteX5" fmla="*/ 2044 w 74629"/>
                        <a:gd name="connsiteY5" fmla="*/ 58063 h 86623"/>
                        <a:gd name="connsiteX6" fmla="*/ 2044 w 74629"/>
                        <a:gd name="connsiteY6" fmla="*/ 58063 h 86623"/>
                        <a:gd name="connsiteX7" fmla="*/ 11746 w 74629"/>
                        <a:gd name="connsiteY7" fmla="*/ 57318 h 86623"/>
                        <a:gd name="connsiteX8" fmla="*/ 42620 w 74629"/>
                        <a:gd name="connsiteY8" fmla="*/ 59224 h 86623"/>
                        <a:gd name="connsiteX9" fmla="*/ 57359 w 74629"/>
                        <a:gd name="connsiteY9" fmla="*/ 86605 h 86623"/>
                        <a:gd name="connsiteX10" fmla="*/ 74629 w 74629"/>
                        <a:gd name="connsiteY10" fmla="*/ 78636 h 86623"/>
                        <a:gd name="connsiteX11" fmla="*/ 74629 w 74629"/>
                        <a:gd name="connsiteY11" fmla="*/ 41310 h 86623"/>
                        <a:gd name="connsiteX12" fmla="*/ 44463 w 74629"/>
                        <a:gd name="connsiteY12" fmla="*/ 28871 h 86623"/>
                        <a:gd name="connsiteX13" fmla="*/ 42620 w 74629"/>
                        <a:gd name="connsiteY13" fmla="*/ 0 h 866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74629" h="86623" fill="none" extrusionOk="0">
                          <a:moveTo>
                            <a:pt x="2044" y="58063"/>
                          </a:moveTo>
                          <a:cubicBezTo>
                            <a:pt x="853" y="58326"/>
                            <a:pt x="-9" y="58719"/>
                            <a:pt x="14" y="59484"/>
                          </a:cubicBezTo>
                          <a:cubicBezTo>
                            <a:pt x="27" y="59641"/>
                            <a:pt x="37" y="59734"/>
                            <a:pt x="164" y="59735"/>
                          </a:cubicBezTo>
                          <a:cubicBezTo>
                            <a:pt x="599" y="59716"/>
                            <a:pt x="878" y="59000"/>
                            <a:pt x="2044" y="58063"/>
                          </a:cubicBezTo>
                          <a:close/>
                          <a:moveTo>
                            <a:pt x="42620" y="0"/>
                          </a:moveTo>
                          <a:cubicBezTo>
                            <a:pt x="41674" y="-1905"/>
                            <a:pt x="11266" y="50792"/>
                            <a:pt x="2044" y="58063"/>
                          </a:cubicBezTo>
                          <a:lnTo>
                            <a:pt x="2044" y="58063"/>
                          </a:lnTo>
                          <a:cubicBezTo>
                            <a:pt x="4600" y="56873"/>
                            <a:pt x="7058" y="57501"/>
                            <a:pt x="11746" y="57318"/>
                          </a:cubicBezTo>
                          <a:cubicBezTo>
                            <a:pt x="24366" y="57317"/>
                            <a:pt x="42621" y="59223"/>
                            <a:pt x="42620" y="59224"/>
                          </a:cubicBezTo>
                          <a:cubicBezTo>
                            <a:pt x="47023" y="66530"/>
                            <a:pt x="49846" y="74845"/>
                            <a:pt x="57359" y="86605"/>
                          </a:cubicBezTo>
                          <a:cubicBezTo>
                            <a:pt x="63855" y="83198"/>
                            <a:pt x="70564" y="82304"/>
                            <a:pt x="74629" y="78636"/>
                          </a:cubicBezTo>
                          <a:cubicBezTo>
                            <a:pt x="74077" y="62801"/>
                            <a:pt x="76364" y="52436"/>
                            <a:pt x="74629" y="41310"/>
                          </a:cubicBezTo>
                          <a:cubicBezTo>
                            <a:pt x="62954" y="40212"/>
                            <a:pt x="58588" y="31995"/>
                            <a:pt x="44463" y="28871"/>
                          </a:cubicBezTo>
                          <a:cubicBezTo>
                            <a:pt x="41521" y="20786"/>
                            <a:pt x="42146" y="9280"/>
                            <a:pt x="42620" y="0"/>
                          </a:cubicBezTo>
                          <a:close/>
                        </a:path>
                        <a:path w="74629" h="86623" stroke="0" extrusionOk="0">
                          <a:moveTo>
                            <a:pt x="2044" y="58063"/>
                          </a:moveTo>
                          <a:cubicBezTo>
                            <a:pt x="632" y="58439"/>
                            <a:pt x="-27" y="58833"/>
                            <a:pt x="14" y="59484"/>
                          </a:cubicBezTo>
                          <a:cubicBezTo>
                            <a:pt x="28" y="59638"/>
                            <a:pt x="48" y="59735"/>
                            <a:pt x="164" y="59735"/>
                          </a:cubicBezTo>
                          <a:cubicBezTo>
                            <a:pt x="364" y="59536"/>
                            <a:pt x="980" y="59307"/>
                            <a:pt x="2044" y="58063"/>
                          </a:cubicBezTo>
                          <a:close/>
                          <a:moveTo>
                            <a:pt x="42620" y="0"/>
                          </a:moveTo>
                          <a:cubicBezTo>
                            <a:pt x="39583" y="-787"/>
                            <a:pt x="12407" y="51047"/>
                            <a:pt x="2044" y="58063"/>
                          </a:cubicBezTo>
                          <a:lnTo>
                            <a:pt x="2044" y="58063"/>
                          </a:lnTo>
                          <a:cubicBezTo>
                            <a:pt x="3420" y="57968"/>
                            <a:pt x="7130" y="56934"/>
                            <a:pt x="11746" y="57318"/>
                          </a:cubicBezTo>
                          <a:cubicBezTo>
                            <a:pt x="24366" y="57318"/>
                            <a:pt x="42620" y="59224"/>
                            <a:pt x="42620" y="59224"/>
                          </a:cubicBezTo>
                          <a:cubicBezTo>
                            <a:pt x="51363" y="68558"/>
                            <a:pt x="48020" y="75310"/>
                            <a:pt x="57359" y="86605"/>
                          </a:cubicBezTo>
                          <a:cubicBezTo>
                            <a:pt x="60809" y="83703"/>
                            <a:pt x="67332" y="82854"/>
                            <a:pt x="74629" y="78636"/>
                          </a:cubicBezTo>
                          <a:cubicBezTo>
                            <a:pt x="70413" y="62894"/>
                            <a:pt x="75585" y="54290"/>
                            <a:pt x="74629" y="41310"/>
                          </a:cubicBezTo>
                          <a:cubicBezTo>
                            <a:pt x="60597" y="38696"/>
                            <a:pt x="55028" y="31442"/>
                            <a:pt x="44463" y="28871"/>
                          </a:cubicBezTo>
                          <a:cubicBezTo>
                            <a:pt x="42759" y="18224"/>
                            <a:pt x="42341" y="9212"/>
                            <a:pt x="4262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43;p76">
              <a:extLst>
                <a:ext uri="{FF2B5EF4-FFF2-40B4-BE49-F238E27FC236}">
                  <a16:creationId xmlns:a16="http://schemas.microsoft.com/office/drawing/2014/main" id="{889F55A0-1335-1691-562C-6E3CCF563126}"/>
                </a:ext>
              </a:extLst>
            </p:cNvPr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161253649">
                    <a:custGeom>
                      <a:avLst/>
                      <a:gdLst>
                        <a:gd name="connsiteX0" fmla="*/ 43533 w 86375"/>
                        <a:gd name="connsiteY0" fmla="*/ 35103 h 112008"/>
                        <a:gd name="connsiteX1" fmla="*/ 44681 w 86375"/>
                        <a:gd name="connsiteY1" fmla="*/ 50773 h 112008"/>
                        <a:gd name="connsiteX2" fmla="*/ 74394 w 86375"/>
                        <a:gd name="connsiteY2" fmla="*/ 63206 h 112008"/>
                        <a:gd name="connsiteX3" fmla="*/ 74394 w 86375"/>
                        <a:gd name="connsiteY3" fmla="*/ 91824 h 112008"/>
                        <a:gd name="connsiteX4" fmla="*/ 65420 w 86375"/>
                        <a:gd name="connsiteY4" fmla="*/ 96058 h 112008"/>
                        <a:gd name="connsiteX5" fmla="*/ 51591 w 86375"/>
                        <a:gd name="connsiteY5" fmla="*/ 70677 h 112008"/>
                        <a:gd name="connsiteX6" fmla="*/ 48603 w 86375"/>
                        <a:gd name="connsiteY6" fmla="*/ 70441 h 112008"/>
                        <a:gd name="connsiteX7" fmla="*/ 20514 w 86375"/>
                        <a:gd name="connsiteY7" fmla="*/ 68448 h 112008"/>
                        <a:gd name="connsiteX8" fmla="*/ 20738 w 86375"/>
                        <a:gd name="connsiteY8" fmla="*/ 68448 h 112008"/>
                        <a:gd name="connsiteX9" fmla="*/ 43533 w 86375"/>
                        <a:gd name="connsiteY9" fmla="*/ 35103 h 112008"/>
                        <a:gd name="connsiteX10" fmla="*/ 52982 w 86375"/>
                        <a:gd name="connsiteY10" fmla="*/ 0 h 112008"/>
                        <a:gd name="connsiteX11" fmla="*/ 43774 w 86375"/>
                        <a:gd name="connsiteY11" fmla="*/ 13933 h 112008"/>
                        <a:gd name="connsiteX12" fmla="*/ 4612 w 86375"/>
                        <a:gd name="connsiteY12" fmla="*/ 70184 h 112008"/>
                        <a:gd name="connsiteX13" fmla="*/ 2314 w 86375"/>
                        <a:gd name="connsiteY13" fmla="*/ 71685 h 112008"/>
                        <a:gd name="connsiteX14" fmla="*/ 17 w 86375"/>
                        <a:gd name="connsiteY14" fmla="*/ 74171 h 112008"/>
                        <a:gd name="connsiteX15" fmla="*/ 17 w 86375"/>
                        <a:gd name="connsiteY15" fmla="*/ 81631 h 112008"/>
                        <a:gd name="connsiteX16" fmla="*/ 4154 w 86375"/>
                        <a:gd name="connsiteY16" fmla="*/ 83132 h 112008"/>
                        <a:gd name="connsiteX17" fmla="*/ 6184 w 86375"/>
                        <a:gd name="connsiteY17" fmla="*/ 83513 h 112008"/>
                        <a:gd name="connsiteX18" fmla="*/ 10373 w 86375"/>
                        <a:gd name="connsiteY18" fmla="*/ 81385 h 112008"/>
                        <a:gd name="connsiteX19" fmla="*/ 21446 w 86375"/>
                        <a:gd name="connsiteY19" fmla="*/ 81026 h 112008"/>
                        <a:gd name="connsiteX20" fmla="*/ 44923 w 86375"/>
                        <a:gd name="connsiteY20" fmla="*/ 82381 h 112008"/>
                        <a:gd name="connsiteX21" fmla="*/ 60807 w 86375"/>
                        <a:gd name="connsiteY21" fmla="*/ 111985 h 112008"/>
                        <a:gd name="connsiteX22" fmla="*/ 86375 w 86375"/>
                        <a:gd name="connsiteY22" fmla="*/ 100045 h 112008"/>
                        <a:gd name="connsiteX23" fmla="*/ 86375 w 86375"/>
                        <a:gd name="connsiteY23" fmla="*/ 54256 h 112008"/>
                        <a:gd name="connsiteX24" fmla="*/ 55970 w 86375"/>
                        <a:gd name="connsiteY24" fmla="*/ 41801 h 112008"/>
                        <a:gd name="connsiteX25" fmla="*/ 52982 w 86375"/>
                        <a:gd name="connsiteY25" fmla="*/ 0 h 1120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86375" h="112008" fill="none" extrusionOk="0">
                          <a:moveTo>
                            <a:pt x="43533" y="35103"/>
                          </a:moveTo>
                          <a:cubicBezTo>
                            <a:pt x="43393" y="39981"/>
                            <a:pt x="43793" y="46183"/>
                            <a:pt x="44681" y="50773"/>
                          </a:cubicBezTo>
                          <a:cubicBezTo>
                            <a:pt x="59590" y="55898"/>
                            <a:pt x="59555" y="59563"/>
                            <a:pt x="74394" y="63206"/>
                          </a:cubicBezTo>
                          <a:cubicBezTo>
                            <a:pt x="75363" y="73330"/>
                            <a:pt x="71115" y="83983"/>
                            <a:pt x="74394" y="91824"/>
                          </a:cubicBezTo>
                          <a:cubicBezTo>
                            <a:pt x="71173" y="94657"/>
                            <a:pt x="68213" y="93624"/>
                            <a:pt x="65420" y="96058"/>
                          </a:cubicBezTo>
                          <a:cubicBezTo>
                            <a:pt x="56372" y="85223"/>
                            <a:pt x="56725" y="76823"/>
                            <a:pt x="51591" y="70677"/>
                          </a:cubicBezTo>
                          <a:cubicBezTo>
                            <a:pt x="50856" y="70674"/>
                            <a:pt x="49720" y="70251"/>
                            <a:pt x="48603" y="70441"/>
                          </a:cubicBezTo>
                          <a:cubicBezTo>
                            <a:pt x="37304" y="67704"/>
                            <a:pt x="27131" y="68007"/>
                            <a:pt x="20514" y="68448"/>
                          </a:cubicBezTo>
                          <a:cubicBezTo>
                            <a:pt x="20611" y="68442"/>
                            <a:pt x="20689" y="68465"/>
                            <a:pt x="20738" y="68448"/>
                          </a:cubicBezTo>
                          <a:cubicBezTo>
                            <a:pt x="27872" y="59864"/>
                            <a:pt x="35918" y="49532"/>
                            <a:pt x="43533" y="35103"/>
                          </a:cubicBezTo>
                          <a:close/>
                          <a:moveTo>
                            <a:pt x="52982" y="0"/>
                          </a:moveTo>
                          <a:cubicBezTo>
                            <a:pt x="51895" y="3793"/>
                            <a:pt x="46592" y="8703"/>
                            <a:pt x="43774" y="13933"/>
                          </a:cubicBezTo>
                          <a:cubicBezTo>
                            <a:pt x="30805" y="37175"/>
                            <a:pt x="11232" y="61268"/>
                            <a:pt x="4612" y="70184"/>
                          </a:cubicBezTo>
                          <a:cubicBezTo>
                            <a:pt x="3560" y="70453"/>
                            <a:pt x="2908" y="71105"/>
                            <a:pt x="2314" y="71685"/>
                          </a:cubicBezTo>
                          <a:cubicBezTo>
                            <a:pt x="1570" y="72564"/>
                            <a:pt x="955" y="72780"/>
                            <a:pt x="17" y="74171"/>
                          </a:cubicBezTo>
                          <a:cubicBezTo>
                            <a:pt x="841" y="76327"/>
                            <a:pt x="-326" y="78847"/>
                            <a:pt x="17" y="81631"/>
                          </a:cubicBezTo>
                          <a:cubicBezTo>
                            <a:pt x="1944" y="82077"/>
                            <a:pt x="2339" y="82547"/>
                            <a:pt x="4154" y="83132"/>
                          </a:cubicBezTo>
                          <a:cubicBezTo>
                            <a:pt x="4945" y="83317"/>
                            <a:pt x="5604" y="83684"/>
                            <a:pt x="6184" y="83513"/>
                          </a:cubicBezTo>
                          <a:cubicBezTo>
                            <a:pt x="7465" y="83460"/>
                            <a:pt x="8549" y="82823"/>
                            <a:pt x="10373" y="81385"/>
                          </a:cubicBezTo>
                          <a:cubicBezTo>
                            <a:pt x="13387" y="81741"/>
                            <a:pt x="18204" y="80886"/>
                            <a:pt x="21446" y="81026"/>
                          </a:cubicBezTo>
                          <a:cubicBezTo>
                            <a:pt x="28513" y="80337"/>
                            <a:pt x="37109" y="81905"/>
                            <a:pt x="44923" y="82381"/>
                          </a:cubicBezTo>
                          <a:cubicBezTo>
                            <a:pt x="51170" y="93660"/>
                            <a:pt x="51858" y="100459"/>
                            <a:pt x="60807" y="111985"/>
                          </a:cubicBezTo>
                          <a:cubicBezTo>
                            <a:pt x="66268" y="108196"/>
                            <a:pt x="80109" y="104787"/>
                            <a:pt x="86375" y="100045"/>
                          </a:cubicBezTo>
                          <a:cubicBezTo>
                            <a:pt x="85191" y="86504"/>
                            <a:pt x="88398" y="70630"/>
                            <a:pt x="86375" y="54256"/>
                          </a:cubicBezTo>
                          <a:cubicBezTo>
                            <a:pt x="74941" y="50408"/>
                            <a:pt x="65529" y="45058"/>
                            <a:pt x="55970" y="41801"/>
                          </a:cubicBezTo>
                          <a:cubicBezTo>
                            <a:pt x="50998" y="27063"/>
                            <a:pt x="54705" y="12600"/>
                            <a:pt x="52982" y="0"/>
                          </a:cubicBezTo>
                          <a:close/>
                        </a:path>
                        <a:path w="86375" h="112008" stroke="0" extrusionOk="0">
                          <a:moveTo>
                            <a:pt x="43533" y="35103"/>
                          </a:moveTo>
                          <a:cubicBezTo>
                            <a:pt x="43863" y="40644"/>
                            <a:pt x="44121" y="46059"/>
                            <a:pt x="44681" y="50773"/>
                          </a:cubicBezTo>
                          <a:cubicBezTo>
                            <a:pt x="58750" y="55021"/>
                            <a:pt x="64857" y="62146"/>
                            <a:pt x="74394" y="63206"/>
                          </a:cubicBezTo>
                          <a:cubicBezTo>
                            <a:pt x="75203" y="69283"/>
                            <a:pt x="71153" y="82334"/>
                            <a:pt x="74394" y="91824"/>
                          </a:cubicBezTo>
                          <a:cubicBezTo>
                            <a:pt x="72806" y="93635"/>
                            <a:pt x="67162" y="94489"/>
                            <a:pt x="65420" y="96058"/>
                          </a:cubicBezTo>
                          <a:cubicBezTo>
                            <a:pt x="57007" y="85833"/>
                            <a:pt x="56856" y="76486"/>
                            <a:pt x="51591" y="70677"/>
                          </a:cubicBezTo>
                          <a:cubicBezTo>
                            <a:pt x="50464" y="70839"/>
                            <a:pt x="49673" y="70255"/>
                            <a:pt x="48603" y="70441"/>
                          </a:cubicBezTo>
                          <a:cubicBezTo>
                            <a:pt x="34596" y="68916"/>
                            <a:pt x="26593" y="69587"/>
                            <a:pt x="20514" y="68448"/>
                          </a:cubicBezTo>
                          <a:cubicBezTo>
                            <a:pt x="20615" y="68444"/>
                            <a:pt x="20633" y="68451"/>
                            <a:pt x="20738" y="68448"/>
                          </a:cubicBezTo>
                          <a:cubicBezTo>
                            <a:pt x="26167" y="59863"/>
                            <a:pt x="34602" y="49108"/>
                            <a:pt x="43533" y="35103"/>
                          </a:cubicBezTo>
                          <a:close/>
                          <a:moveTo>
                            <a:pt x="52982" y="0"/>
                          </a:moveTo>
                          <a:cubicBezTo>
                            <a:pt x="51685" y="4490"/>
                            <a:pt x="45656" y="7988"/>
                            <a:pt x="43774" y="13933"/>
                          </a:cubicBezTo>
                          <a:cubicBezTo>
                            <a:pt x="27240" y="35549"/>
                            <a:pt x="10061" y="63012"/>
                            <a:pt x="4612" y="70184"/>
                          </a:cubicBezTo>
                          <a:cubicBezTo>
                            <a:pt x="3531" y="70541"/>
                            <a:pt x="2980" y="70857"/>
                            <a:pt x="2314" y="71685"/>
                          </a:cubicBezTo>
                          <a:cubicBezTo>
                            <a:pt x="1854" y="72619"/>
                            <a:pt x="677" y="73136"/>
                            <a:pt x="17" y="74171"/>
                          </a:cubicBezTo>
                          <a:cubicBezTo>
                            <a:pt x="900" y="76601"/>
                            <a:pt x="-795" y="78801"/>
                            <a:pt x="17" y="81631"/>
                          </a:cubicBezTo>
                          <a:cubicBezTo>
                            <a:pt x="1516" y="82063"/>
                            <a:pt x="2049" y="82700"/>
                            <a:pt x="4154" y="83132"/>
                          </a:cubicBezTo>
                          <a:cubicBezTo>
                            <a:pt x="4715" y="83321"/>
                            <a:pt x="5465" y="83526"/>
                            <a:pt x="6184" y="83513"/>
                          </a:cubicBezTo>
                          <a:cubicBezTo>
                            <a:pt x="7344" y="83564"/>
                            <a:pt x="8278" y="82951"/>
                            <a:pt x="10373" y="81385"/>
                          </a:cubicBezTo>
                          <a:cubicBezTo>
                            <a:pt x="14064" y="81492"/>
                            <a:pt x="18018" y="81092"/>
                            <a:pt x="21446" y="81026"/>
                          </a:cubicBezTo>
                          <a:cubicBezTo>
                            <a:pt x="30949" y="80554"/>
                            <a:pt x="38616" y="83211"/>
                            <a:pt x="44923" y="82381"/>
                          </a:cubicBezTo>
                          <a:cubicBezTo>
                            <a:pt x="52522" y="91378"/>
                            <a:pt x="53394" y="101544"/>
                            <a:pt x="60807" y="111985"/>
                          </a:cubicBezTo>
                          <a:cubicBezTo>
                            <a:pt x="68187" y="106160"/>
                            <a:pt x="82068" y="104567"/>
                            <a:pt x="86375" y="100045"/>
                          </a:cubicBezTo>
                          <a:cubicBezTo>
                            <a:pt x="81250" y="88351"/>
                            <a:pt x="90121" y="73906"/>
                            <a:pt x="86375" y="54256"/>
                          </a:cubicBezTo>
                          <a:cubicBezTo>
                            <a:pt x="72262" y="51900"/>
                            <a:pt x="67640" y="45968"/>
                            <a:pt x="55970" y="41801"/>
                          </a:cubicBezTo>
                          <a:cubicBezTo>
                            <a:pt x="56027" y="25202"/>
                            <a:pt x="54257" y="14411"/>
                            <a:pt x="52982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44;p76">
              <a:extLst>
                <a:ext uri="{FF2B5EF4-FFF2-40B4-BE49-F238E27FC236}">
                  <a16:creationId xmlns:a16="http://schemas.microsoft.com/office/drawing/2014/main" id="{2070E78E-A442-071C-98F2-AD5310A28DFB}"/>
                </a:ext>
              </a:extLst>
            </p:cNvPr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008837249">
                    <a:custGeom>
                      <a:avLst/>
                      <a:gdLst>
                        <a:gd name="connsiteX0" fmla="*/ 20283 w 163977"/>
                        <a:gd name="connsiteY0" fmla="*/ 22 h 55127"/>
                        <a:gd name="connsiteX1" fmla="*/ 0 w 163977"/>
                        <a:gd name="connsiteY1" fmla="*/ 10959 h 55127"/>
                        <a:gd name="connsiteX2" fmla="*/ 20283 w 163977"/>
                        <a:gd name="connsiteY2" fmla="*/ 16438 h 55127"/>
                        <a:gd name="connsiteX3" fmla="*/ 74855 w 163977"/>
                        <a:gd name="connsiteY3" fmla="*/ 22172 h 55127"/>
                        <a:gd name="connsiteX4" fmla="*/ 122277 w 163977"/>
                        <a:gd name="connsiteY4" fmla="*/ 41587 h 55127"/>
                        <a:gd name="connsiteX5" fmla="*/ 100255 w 163977"/>
                        <a:gd name="connsiteY5" fmla="*/ 55127 h 55127"/>
                        <a:gd name="connsiteX6" fmla="*/ 100632 w 163977"/>
                        <a:gd name="connsiteY6" fmla="*/ 55011 h 55127"/>
                        <a:gd name="connsiteX7" fmla="*/ 163977 w 163977"/>
                        <a:gd name="connsiteY7" fmla="*/ 48544 h 55127"/>
                        <a:gd name="connsiteX8" fmla="*/ 143939 w 163977"/>
                        <a:gd name="connsiteY8" fmla="*/ 27398 h 55127"/>
                        <a:gd name="connsiteX9" fmla="*/ 59195 w 163977"/>
                        <a:gd name="connsiteY9" fmla="*/ 22 h 55127"/>
                        <a:gd name="connsiteX10" fmla="*/ 20283 w 163977"/>
                        <a:gd name="connsiteY10" fmla="*/ 22 h 551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3977" h="55127" fill="none" extrusionOk="0">
                          <a:moveTo>
                            <a:pt x="20283" y="22"/>
                          </a:moveTo>
                          <a:cubicBezTo>
                            <a:pt x="15093" y="2904"/>
                            <a:pt x="4491" y="7696"/>
                            <a:pt x="0" y="10959"/>
                          </a:cubicBezTo>
                          <a:cubicBezTo>
                            <a:pt x="10322" y="12924"/>
                            <a:pt x="10282" y="14260"/>
                            <a:pt x="20283" y="16438"/>
                          </a:cubicBezTo>
                          <a:cubicBezTo>
                            <a:pt x="36187" y="17736"/>
                            <a:pt x="52128" y="24319"/>
                            <a:pt x="74855" y="22172"/>
                          </a:cubicBezTo>
                          <a:cubicBezTo>
                            <a:pt x="79217" y="22172"/>
                            <a:pt x="122277" y="41586"/>
                            <a:pt x="122277" y="41587"/>
                          </a:cubicBezTo>
                          <a:cubicBezTo>
                            <a:pt x="122330" y="41558"/>
                            <a:pt x="98767" y="54764"/>
                            <a:pt x="100255" y="55127"/>
                          </a:cubicBezTo>
                          <a:cubicBezTo>
                            <a:pt x="100311" y="55151"/>
                            <a:pt x="100451" y="55050"/>
                            <a:pt x="100632" y="55011"/>
                          </a:cubicBezTo>
                          <a:cubicBezTo>
                            <a:pt x="105009" y="53528"/>
                            <a:pt x="163976" y="48544"/>
                            <a:pt x="163977" y="48544"/>
                          </a:cubicBezTo>
                          <a:cubicBezTo>
                            <a:pt x="157184" y="44141"/>
                            <a:pt x="149266" y="32522"/>
                            <a:pt x="143939" y="27398"/>
                          </a:cubicBezTo>
                          <a:cubicBezTo>
                            <a:pt x="123063" y="24107"/>
                            <a:pt x="88779" y="5291"/>
                            <a:pt x="59195" y="22"/>
                          </a:cubicBezTo>
                          <a:cubicBezTo>
                            <a:pt x="49899" y="3978"/>
                            <a:pt x="31476" y="-3592"/>
                            <a:pt x="20283" y="22"/>
                          </a:cubicBezTo>
                          <a:close/>
                        </a:path>
                        <a:path w="163977" h="55127" stroke="0" extrusionOk="0">
                          <a:moveTo>
                            <a:pt x="20283" y="22"/>
                          </a:moveTo>
                          <a:cubicBezTo>
                            <a:pt x="14194" y="5041"/>
                            <a:pt x="9360" y="4693"/>
                            <a:pt x="0" y="10959"/>
                          </a:cubicBezTo>
                          <a:cubicBezTo>
                            <a:pt x="4675" y="10418"/>
                            <a:pt x="14843" y="16157"/>
                            <a:pt x="20283" y="16438"/>
                          </a:cubicBezTo>
                          <a:cubicBezTo>
                            <a:pt x="35295" y="14683"/>
                            <a:pt x="57956" y="24720"/>
                            <a:pt x="74855" y="22172"/>
                          </a:cubicBezTo>
                          <a:cubicBezTo>
                            <a:pt x="79216" y="22172"/>
                            <a:pt x="122277" y="41587"/>
                            <a:pt x="122277" y="41587"/>
                          </a:cubicBezTo>
                          <a:cubicBezTo>
                            <a:pt x="121997" y="41493"/>
                            <a:pt x="98641" y="54866"/>
                            <a:pt x="100255" y="55127"/>
                          </a:cubicBezTo>
                          <a:cubicBezTo>
                            <a:pt x="100318" y="55090"/>
                            <a:pt x="100434" y="55094"/>
                            <a:pt x="100632" y="55011"/>
                          </a:cubicBezTo>
                          <a:cubicBezTo>
                            <a:pt x="105010" y="53528"/>
                            <a:pt x="163977" y="48544"/>
                            <a:pt x="163977" y="48544"/>
                          </a:cubicBezTo>
                          <a:cubicBezTo>
                            <a:pt x="156935" y="43583"/>
                            <a:pt x="154610" y="35875"/>
                            <a:pt x="143939" y="27398"/>
                          </a:cubicBezTo>
                          <a:cubicBezTo>
                            <a:pt x="120324" y="22845"/>
                            <a:pt x="78389" y="4848"/>
                            <a:pt x="59195" y="22"/>
                          </a:cubicBezTo>
                          <a:cubicBezTo>
                            <a:pt x="43724" y="225"/>
                            <a:pt x="35694" y="-832"/>
                            <a:pt x="20283" y="2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5;p76">
              <a:extLst>
                <a:ext uri="{FF2B5EF4-FFF2-40B4-BE49-F238E27FC236}">
                  <a16:creationId xmlns:a16="http://schemas.microsoft.com/office/drawing/2014/main" id="{2081F8D2-62A8-5D85-04C6-D51C97F70B10}"/>
                </a:ext>
              </a:extLst>
            </p:cNvPr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1570479555">
                    <a:custGeom>
                      <a:avLst/>
                      <a:gdLst>
                        <a:gd name="connsiteX0" fmla="*/ 74388 w 193468"/>
                        <a:gd name="connsiteY0" fmla="*/ 12690 h 68451"/>
                        <a:gd name="connsiteX1" fmla="*/ 157076 w 193468"/>
                        <a:gd name="connsiteY1" fmla="*/ 39318 h 68451"/>
                        <a:gd name="connsiteX2" fmla="*/ 167214 w 193468"/>
                        <a:gd name="connsiteY2" fmla="*/ 49784 h 68451"/>
                        <a:gd name="connsiteX3" fmla="*/ 143708 w 193468"/>
                        <a:gd name="connsiteY3" fmla="*/ 51776 h 68451"/>
                        <a:gd name="connsiteX4" fmla="*/ 152007 w 193468"/>
                        <a:gd name="connsiteY4" fmla="*/ 47046 h 68451"/>
                        <a:gd name="connsiteX5" fmla="*/ 140728 w 193468"/>
                        <a:gd name="connsiteY5" fmla="*/ 42063 h 68451"/>
                        <a:gd name="connsiteX6" fmla="*/ 91200 w 193468"/>
                        <a:gd name="connsiteY6" fmla="*/ 22150 h 68451"/>
                        <a:gd name="connsiteX7" fmla="*/ 37784 w 193468"/>
                        <a:gd name="connsiteY7" fmla="*/ 16674 h 68451"/>
                        <a:gd name="connsiteX8" fmla="*/ 32947 w 193468"/>
                        <a:gd name="connsiteY8" fmla="*/ 15175 h 68451"/>
                        <a:gd name="connsiteX9" fmla="*/ 37784 w 193468"/>
                        <a:gd name="connsiteY9" fmla="*/ 12690 h 68451"/>
                        <a:gd name="connsiteX10" fmla="*/ 74388 w 193468"/>
                        <a:gd name="connsiteY10" fmla="*/ 12690 h 68451"/>
                        <a:gd name="connsiteX11" fmla="*/ 35249 w 193468"/>
                        <a:gd name="connsiteY11" fmla="*/ 0 h 68451"/>
                        <a:gd name="connsiteX12" fmla="*/ 19 w 193468"/>
                        <a:gd name="connsiteY12" fmla="*/ 19179 h 68451"/>
                        <a:gd name="connsiteX13" fmla="*/ 35946 w 193468"/>
                        <a:gd name="connsiteY13" fmla="*/ 28872 h 68451"/>
                        <a:gd name="connsiteX14" fmla="*/ 90755 w 193468"/>
                        <a:gd name="connsiteY14" fmla="*/ 34588 h 68451"/>
                        <a:gd name="connsiteX15" fmla="*/ 125057 w 193468"/>
                        <a:gd name="connsiteY15" fmla="*/ 48524 h 68451"/>
                        <a:gd name="connsiteX16" fmla="*/ 111244 w 193468"/>
                        <a:gd name="connsiteY16" fmla="*/ 63721 h 68451"/>
                        <a:gd name="connsiteX17" fmla="*/ 114010 w 193468"/>
                        <a:gd name="connsiteY17" fmla="*/ 68451 h 68451"/>
                        <a:gd name="connsiteX18" fmla="*/ 118847 w 193468"/>
                        <a:gd name="connsiteY18" fmla="*/ 67212 h 68451"/>
                        <a:gd name="connsiteX19" fmla="*/ 180795 w 193468"/>
                        <a:gd name="connsiteY19" fmla="*/ 60982 h 68451"/>
                        <a:gd name="connsiteX20" fmla="*/ 193468 w 193468"/>
                        <a:gd name="connsiteY20" fmla="*/ 59976 h 68451"/>
                        <a:gd name="connsiteX21" fmla="*/ 163286 w 193468"/>
                        <a:gd name="connsiteY21" fmla="*/ 28126 h 68451"/>
                        <a:gd name="connsiteX22" fmla="*/ 77155 w 193468"/>
                        <a:gd name="connsiteY22" fmla="*/ 253 h 68451"/>
                        <a:gd name="connsiteX23" fmla="*/ 35249 w 193468"/>
                        <a:gd name="connsiteY23" fmla="*/ 0 h 684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93468" h="68451" fill="none" extrusionOk="0">
                          <a:moveTo>
                            <a:pt x="74388" y="12690"/>
                          </a:moveTo>
                          <a:cubicBezTo>
                            <a:pt x="95009" y="16114"/>
                            <a:pt x="131131" y="39839"/>
                            <a:pt x="157076" y="39318"/>
                          </a:cubicBezTo>
                          <a:cubicBezTo>
                            <a:pt x="160616" y="40579"/>
                            <a:pt x="163580" y="48346"/>
                            <a:pt x="167214" y="49784"/>
                          </a:cubicBezTo>
                          <a:cubicBezTo>
                            <a:pt x="158746" y="49966"/>
                            <a:pt x="150398" y="50906"/>
                            <a:pt x="143708" y="51776"/>
                          </a:cubicBezTo>
                          <a:cubicBezTo>
                            <a:pt x="147140" y="48628"/>
                            <a:pt x="149468" y="49725"/>
                            <a:pt x="152007" y="47046"/>
                          </a:cubicBezTo>
                          <a:cubicBezTo>
                            <a:pt x="146045" y="45283"/>
                            <a:pt x="146072" y="44260"/>
                            <a:pt x="140728" y="42063"/>
                          </a:cubicBezTo>
                          <a:cubicBezTo>
                            <a:pt x="110678" y="28487"/>
                            <a:pt x="94376" y="21721"/>
                            <a:pt x="91200" y="22150"/>
                          </a:cubicBezTo>
                          <a:cubicBezTo>
                            <a:pt x="86947" y="20716"/>
                            <a:pt x="57637" y="20866"/>
                            <a:pt x="37784" y="16674"/>
                          </a:cubicBezTo>
                          <a:cubicBezTo>
                            <a:pt x="35464" y="16029"/>
                            <a:pt x="35082" y="15585"/>
                            <a:pt x="32947" y="15175"/>
                          </a:cubicBezTo>
                          <a:cubicBezTo>
                            <a:pt x="34227" y="14042"/>
                            <a:pt x="35920" y="14289"/>
                            <a:pt x="37784" y="12690"/>
                          </a:cubicBezTo>
                          <a:cubicBezTo>
                            <a:pt x="49323" y="9794"/>
                            <a:pt x="66222" y="15839"/>
                            <a:pt x="74388" y="12690"/>
                          </a:cubicBezTo>
                          <a:close/>
                          <a:moveTo>
                            <a:pt x="35249" y="0"/>
                          </a:moveTo>
                          <a:cubicBezTo>
                            <a:pt x="22710" y="11698"/>
                            <a:pt x="12475" y="11178"/>
                            <a:pt x="19" y="19179"/>
                          </a:cubicBezTo>
                          <a:cubicBezTo>
                            <a:pt x="13990" y="19657"/>
                            <a:pt x="18954" y="24324"/>
                            <a:pt x="35946" y="28872"/>
                          </a:cubicBezTo>
                          <a:cubicBezTo>
                            <a:pt x="43533" y="29071"/>
                            <a:pt x="86204" y="34620"/>
                            <a:pt x="90755" y="34588"/>
                          </a:cubicBezTo>
                          <a:cubicBezTo>
                            <a:pt x="91060" y="32203"/>
                            <a:pt x="106060" y="39252"/>
                            <a:pt x="125057" y="48524"/>
                          </a:cubicBezTo>
                          <a:cubicBezTo>
                            <a:pt x="108986" y="58196"/>
                            <a:pt x="109125" y="58578"/>
                            <a:pt x="111244" y="63721"/>
                          </a:cubicBezTo>
                          <a:cubicBezTo>
                            <a:pt x="112138" y="65214"/>
                            <a:pt x="112650" y="66866"/>
                            <a:pt x="114010" y="68451"/>
                          </a:cubicBezTo>
                          <a:cubicBezTo>
                            <a:pt x="115977" y="67827"/>
                            <a:pt x="116703" y="67810"/>
                            <a:pt x="118847" y="67212"/>
                          </a:cubicBezTo>
                          <a:cubicBezTo>
                            <a:pt x="124506" y="66065"/>
                            <a:pt x="154686" y="62128"/>
                            <a:pt x="180795" y="60982"/>
                          </a:cubicBezTo>
                          <a:cubicBezTo>
                            <a:pt x="183453" y="59872"/>
                            <a:pt x="190942" y="61441"/>
                            <a:pt x="193468" y="59976"/>
                          </a:cubicBezTo>
                          <a:cubicBezTo>
                            <a:pt x="184107" y="55678"/>
                            <a:pt x="173802" y="37839"/>
                            <a:pt x="163286" y="28126"/>
                          </a:cubicBezTo>
                          <a:cubicBezTo>
                            <a:pt x="145523" y="23863"/>
                            <a:pt x="101136" y="1126"/>
                            <a:pt x="77155" y="253"/>
                          </a:cubicBezTo>
                          <a:cubicBezTo>
                            <a:pt x="63326" y="1815"/>
                            <a:pt x="55313" y="-3972"/>
                            <a:pt x="35249" y="0"/>
                          </a:cubicBezTo>
                          <a:close/>
                        </a:path>
                        <a:path w="193468" h="68451" stroke="0" extrusionOk="0">
                          <a:moveTo>
                            <a:pt x="74388" y="12690"/>
                          </a:moveTo>
                          <a:cubicBezTo>
                            <a:pt x="105337" y="20868"/>
                            <a:pt x="114858" y="29342"/>
                            <a:pt x="157076" y="39318"/>
                          </a:cubicBezTo>
                          <a:cubicBezTo>
                            <a:pt x="160823" y="42889"/>
                            <a:pt x="161443" y="45882"/>
                            <a:pt x="167214" y="49784"/>
                          </a:cubicBezTo>
                          <a:cubicBezTo>
                            <a:pt x="160276" y="49793"/>
                            <a:pt x="151310" y="50073"/>
                            <a:pt x="143708" y="51776"/>
                          </a:cubicBezTo>
                          <a:cubicBezTo>
                            <a:pt x="146474" y="49474"/>
                            <a:pt x="148272" y="49584"/>
                            <a:pt x="152007" y="47046"/>
                          </a:cubicBezTo>
                          <a:cubicBezTo>
                            <a:pt x="148212" y="46718"/>
                            <a:pt x="144005" y="43099"/>
                            <a:pt x="140728" y="42063"/>
                          </a:cubicBezTo>
                          <a:cubicBezTo>
                            <a:pt x="111829" y="28409"/>
                            <a:pt x="95016" y="21541"/>
                            <a:pt x="91200" y="22150"/>
                          </a:cubicBezTo>
                          <a:cubicBezTo>
                            <a:pt x="84482" y="22583"/>
                            <a:pt x="60685" y="19773"/>
                            <a:pt x="37784" y="16674"/>
                          </a:cubicBezTo>
                          <a:cubicBezTo>
                            <a:pt x="35429" y="16148"/>
                            <a:pt x="34763" y="15332"/>
                            <a:pt x="32947" y="15175"/>
                          </a:cubicBezTo>
                          <a:cubicBezTo>
                            <a:pt x="34770" y="13775"/>
                            <a:pt x="36480" y="13713"/>
                            <a:pt x="37784" y="12690"/>
                          </a:cubicBezTo>
                          <a:cubicBezTo>
                            <a:pt x="50007" y="12352"/>
                            <a:pt x="64414" y="13422"/>
                            <a:pt x="74388" y="12690"/>
                          </a:cubicBezTo>
                          <a:close/>
                          <a:moveTo>
                            <a:pt x="35249" y="0"/>
                          </a:moveTo>
                          <a:cubicBezTo>
                            <a:pt x="28311" y="9129"/>
                            <a:pt x="13045" y="11233"/>
                            <a:pt x="19" y="19179"/>
                          </a:cubicBezTo>
                          <a:cubicBezTo>
                            <a:pt x="15012" y="20528"/>
                            <a:pt x="24310" y="25776"/>
                            <a:pt x="35946" y="28872"/>
                          </a:cubicBezTo>
                          <a:cubicBezTo>
                            <a:pt x="43406" y="29373"/>
                            <a:pt x="86324" y="34640"/>
                            <a:pt x="90755" y="34588"/>
                          </a:cubicBezTo>
                          <a:cubicBezTo>
                            <a:pt x="94333" y="32826"/>
                            <a:pt x="109361" y="43927"/>
                            <a:pt x="125057" y="48524"/>
                          </a:cubicBezTo>
                          <a:cubicBezTo>
                            <a:pt x="108897" y="58097"/>
                            <a:pt x="109177" y="58677"/>
                            <a:pt x="111244" y="63721"/>
                          </a:cubicBezTo>
                          <a:cubicBezTo>
                            <a:pt x="112258" y="65421"/>
                            <a:pt x="113530" y="66731"/>
                            <a:pt x="114010" y="68451"/>
                          </a:cubicBezTo>
                          <a:cubicBezTo>
                            <a:pt x="115734" y="67626"/>
                            <a:pt x="116924" y="68217"/>
                            <a:pt x="118847" y="67212"/>
                          </a:cubicBezTo>
                          <a:cubicBezTo>
                            <a:pt x="127040" y="61655"/>
                            <a:pt x="153170" y="65394"/>
                            <a:pt x="180795" y="60982"/>
                          </a:cubicBezTo>
                          <a:cubicBezTo>
                            <a:pt x="183644" y="60534"/>
                            <a:pt x="189217" y="61789"/>
                            <a:pt x="193468" y="59976"/>
                          </a:cubicBezTo>
                          <a:cubicBezTo>
                            <a:pt x="183415" y="53586"/>
                            <a:pt x="175725" y="39278"/>
                            <a:pt x="163286" y="28126"/>
                          </a:cubicBezTo>
                          <a:cubicBezTo>
                            <a:pt x="143683" y="23589"/>
                            <a:pt x="114462" y="10900"/>
                            <a:pt x="77155" y="253"/>
                          </a:cubicBezTo>
                          <a:cubicBezTo>
                            <a:pt x="63390" y="792"/>
                            <a:pt x="55257" y="-1292"/>
                            <a:pt x="35249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46;p76">
              <a:extLst>
                <a:ext uri="{FF2B5EF4-FFF2-40B4-BE49-F238E27FC236}">
                  <a16:creationId xmlns:a16="http://schemas.microsoft.com/office/drawing/2014/main" id="{F5BAE016-26F1-FDD4-69C1-98541733D6DB}"/>
                </a:ext>
              </a:extLst>
            </p:cNvPr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246286181">
                    <a:custGeom>
                      <a:avLst/>
                      <a:gdLst>
                        <a:gd name="connsiteX0" fmla="*/ 32954 w 87761"/>
                        <a:gd name="connsiteY0" fmla="*/ 0 h 43577"/>
                        <a:gd name="connsiteX1" fmla="*/ 20044 w 87761"/>
                        <a:gd name="connsiteY1" fmla="*/ 20420 h 43577"/>
                        <a:gd name="connsiteX2" fmla="*/ 17 w 87761"/>
                        <a:gd name="connsiteY2" fmla="*/ 43555 h 43577"/>
                        <a:gd name="connsiteX3" fmla="*/ 17 w 87761"/>
                        <a:gd name="connsiteY3" fmla="*/ 43555 h 43577"/>
                        <a:gd name="connsiteX4" fmla="*/ 51831 w 87761"/>
                        <a:gd name="connsiteY4" fmla="*/ 34351 h 43577"/>
                        <a:gd name="connsiteX5" fmla="*/ 87761 w 87761"/>
                        <a:gd name="connsiteY5" fmla="*/ 43555 h 43577"/>
                        <a:gd name="connsiteX6" fmla="*/ 87761 w 87761"/>
                        <a:gd name="connsiteY6" fmla="*/ 43555 h 43577"/>
                        <a:gd name="connsiteX7" fmla="*/ 80389 w 87761"/>
                        <a:gd name="connsiteY7" fmla="*/ 9717 h 43577"/>
                        <a:gd name="connsiteX8" fmla="*/ 32954 w 87761"/>
                        <a:gd name="connsiteY8" fmla="*/ 0 h 435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7761" h="43577" fill="none" extrusionOk="0">
                          <a:moveTo>
                            <a:pt x="32954" y="0"/>
                          </a:moveTo>
                          <a:cubicBezTo>
                            <a:pt x="27359" y="10752"/>
                            <a:pt x="24679" y="10442"/>
                            <a:pt x="20044" y="20420"/>
                          </a:cubicBezTo>
                          <a:cubicBezTo>
                            <a:pt x="10785" y="31317"/>
                            <a:pt x="6041" y="33531"/>
                            <a:pt x="17" y="43555"/>
                          </a:cubicBezTo>
                          <a:lnTo>
                            <a:pt x="17" y="43555"/>
                          </a:lnTo>
                          <a:cubicBezTo>
                            <a:pt x="12142" y="36182"/>
                            <a:pt x="27429" y="41292"/>
                            <a:pt x="51831" y="34351"/>
                          </a:cubicBezTo>
                          <a:cubicBezTo>
                            <a:pt x="67413" y="35182"/>
                            <a:pt x="75678" y="41759"/>
                            <a:pt x="87761" y="43555"/>
                          </a:cubicBezTo>
                          <a:lnTo>
                            <a:pt x="87761" y="43555"/>
                          </a:lnTo>
                          <a:cubicBezTo>
                            <a:pt x="82377" y="35908"/>
                            <a:pt x="85131" y="25305"/>
                            <a:pt x="80389" y="9717"/>
                          </a:cubicBezTo>
                          <a:cubicBezTo>
                            <a:pt x="57507" y="8669"/>
                            <a:pt x="47307" y="-2620"/>
                            <a:pt x="32954" y="0"/>
                          </a:cubicBezTo>
                          <a:close/>
                        </a:path>
                        <a:path w="87761" h="43577" stroke="0" extrusionOk="0">
                          <a:moveTo>
                            <a:pt x="32954" y="0"/>
                          </a:moveTo>
                          <a:cubicBezTo>
                            <a:pt x="30697" y="5102"/>
                            <a:pt x="23360" y="15048"/>
                            <a:pt x="20044" y="20420"/>
                          </a:cubicBezTo>
                          <a:cubicBezTo>
                            <a:pt x="11798" y="32434"/>
                            <a:pt x="7418" y="31019"/>
                            <a:pt x="17" y="43555"/>
                          </a:cubicBezTo>
                          <a:lnTo>
                            <a:pt x="17" y="43555"/>
                          </a:lnTo>
                          <a:cubicBezTo>
                            <a:pt x="17674" y="38623"/>
                            <a:pt x="27221" y="39059"/>
                            <a:pt x="51831" y="34351"/>
                          </a:cubicBezTo>
                          <a:cubicBezTo>
                            <a:pt x="62386" y="36298"/>
                            <a:pt x="74428" y="43894"/>
                            <a:pt x="87761" y="43555"/>
                          </a:cubicBezTo>
                          <a:lnTo>
                            <a:pt x="87761" y="43555"/>
                          </a:lnTo>
                          <a:cubicBezTo>
                            <a:pt x="83945" y="34812"/>
                            <a:pt x="83695" y="20561"/>
                            <a:pt x="80389" y="9717"/>
                          </a:cubicBezTo>
                          <a:cubicBezTo>
                            <a:pt x="70360" y="9751"/>
                            <a:pt x="46972" y="-1971"/>
                            <a:pt x="3295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47;p76">
              <a:extLst>
                <a:ext uri="{FF2B5EF4-FFF2-40B4-BE49-F238E27FC236}">
                  <a16:creationId xmlns:a16="http://schemas.microsoft.com/office/drawing/2014/main" id="{83392FD9-A601-42E7-BD6E-65360087DB3F}"/>
                </a:ext>
              </a:extLst>
            </p:cNvPr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224620662">
                    <a:custGeom>
                      <a:avLst/>
                      <a:gdLst>
                        <a:gd name="connsiteX0" fmla="*/ 51599 w 111014"/>
                        <a:gd name="connsiteY0" fmla="*/ 13697 h 59503"/>
                        <a:gd name="connsiteX1" fmla="*/ 91664 w 111014"/>
                        <a:gd name="connsiteY1" fmla="*/ 21659 h 59503"/>
                        <a:gd name="connsiteX2" fmla="*/ 95805 w 111014"/>
                        <a:gd name="connsiteY2" fmla="*/ 41824 h 59503"/>
                        <a:gd name="connsiteX3" fmla="*/ 95805 w 111014"/>
                        <a:gd name="connsiteY3" fmla="*/ 41824 h 59503"/>
                        <a:gd name="connsiteX4" fmla="*/ 67718 w 111014"/>
                        <a:gd name="connsiteY4" fmla="*/ 34606 h 59503"/>
                        <a:gd name="connsiteX5" fmla="*/ 31572 w 111014"/>
                        <a:gd name="connsiteY5" fmla="*/ 41074 h 59503"/>
                        <a:gd name="connsiteX6" fmla="*/ 40775 w 111014"/>
                        <a:gd name="connsiteY6" fmla="*/ 30370 h 59503"/>
                        <a:gd name="connsiteX7" fmla="*/ 51599 w 111014"/>
                        <a:gd name="connsiteY7" fmla="*/ 13697 h 59503"/>
                        <a:gd name="connsiteX8" fmla="*/ 46070 w 111014"/>
                        <a:gd name="connsiteY8" fmla="*/ 0 h 59503"/>
                        <a:gd name="connsiteX9" fmla="*/ 31783 w 111014"/>
                        <a:gd name="connsiteY9" fmla="*/ 22902 h 59503"/>
                        <a:gd name="connsiteX10" fmla="*/ 22 w 111014"/>
                        <a:gd name="connsiteY10" fmla="*/ 59485 h 59503"/>
                        <a:gd name="connsiteX11" fmla="*/ 67019 w 111014"/>
                        <a:gd name="connsiteY11" fmla="*/ 47304 h 59503"/>
                        <a:gd name="connsiteX12" fmla="*/ 111014 w 111014"/>
                        <a:gd name="connsiteY12" fmla="*/ 58735 h 59503"/>
                        <a:gd name="connsiteX13" fmla="*/ 100878 w 111014"/>
                        <a:gd name="connsiteY13" fmla="*/ 10960 h 59503"/>
                        <a:gd name="connsiteX14" fmla="*/ 46070 w 111014"/>
                        <a:gd name="connsiteY14" fmla="*/ 0 h 595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11014" h="59503" fill="none" extrusionOk="0">
                          <a:moveTo>
                            <a:pt x="51599" y="13697"/>
                          </a:moveTo>
                          <a:cubicBezTo>
                            <a:pt x="63708" y="12843"/>
                            <a:pt x="75954" y="21512"/>
                            <a:pt x="91664" y="21659"/>
                          </a:cubicBezTo>
                          <a:cubicBezTo>
                            <a:pt x="93532" y="28248"/>
                            <a:pt x="95007" y="35543"/>
                            <a:pt x="95805" y="41824"/>
                          </a:cubicBezTo>
                          <a:lnTo>
                            <a:pt x="95805" y="41824"/>
                          </a:lnTo>
                          <a:cubicBezTo>
                            <a:pt x="89123" y="40764"/>
                            <a:pt x="78498" y="34015"/>
                            <a:pt x="67718" y="34606"/>
                          </a:cubicBezTo>
                          <a:cubicBezTo>
                            <a:pt x="57201" y="37164"/>
                            <a:pt x="48461" y="34568"/>
                            <a:pt x="31572" y="41074"/>
                          </a:cubicBezTo>
                          <a:cubicBezTo>
                            <a:pt x="34788" y="36528"/>
                            <a:pt x="39348" y="34131"/>
                            <a:pt x="40775" y="30370"/>
                          </a:cubicBezTo>
                          <a:cubicBezTo>
                            <a:pt x="41533" y="24918"/>
                            <a:pt x="48564" y="21861"/>
                            <a:pt x="51599" y="13697"/>
                          </a:cubicBezTo>
                          <a:close/>
                          <a:moveTo>
                            <a:pt x="46070" y="0"/>
                          </a:moveTo>
                          <a:cubicBezTo>
                            <a:pt x="39564" y="11472"/>
                            <a:pt x="34684" y="17869"/>
                            <a:pt x="31783" y="22902"/>
                          </a:cubicBezTo>
                          <a:cubicBezTo>
                            <a:pt x="28308" y="34636"/>
                            <a:pt x="8290" y="46159"/>
                            <a:pt x="22" y="59485"/>
                          </a:cubicBezTo>
                          <a:cubicBezTo>
                            <a:pt x="32600" y="53374"/>
                            <a:pt x="35121" y="58590"/>
                            <a:pt x="67019" y="47304"/>
                          </a:cubicBezTo>
                          <a:cubicBezTo>
                            <a:pt x="85967" y="50822"/>
                            <a:pt x="96781" y="55857"/>
                            <a:pt x="111014" y="58735"/>
                          </a:cubicBezTo>
                          <a:cubicBezTo>
                            <a:pt x="105400" y="38324"/>
                            <a:pt x="110178" y="29010"/>
                            <a:pt x="100878" y="10960"/>
                          </a:cubicBezTo>
                          <a:cubicBezTo>
                            <a:pt x="83217" y="10720"/>
                            <a:pt x="67372" y="138"/>
                            <a:pt x="46070" y="0"/>
                          </a:cubicBezTo>
                          <a:close/>
                        </a:path>
                        <a:path w="111014" h="59503" stroke="0" extrusionOk="0">
                          <a:moveTo>
                            <a:pt x="51599" y="13697"/>
                          </a:moveTo>
                          <a:cubicBezTo>
                            <a:pt x="70714" y="16539"/>
                            <a:pt x="79784" y="22317"/>
                            <a:pt x="91664" y="21659"/>
                          </a:cubicBezTo>
                          <a:cubicBezTo>
                            <a:pt x="94778" y="27688"/>
                            <a:pt x="94804" y="35399"/>
                            <a:pt x="95805" y="41824"/>
                          </a:cubicBezTo>
                          <a:lnTo>
                            <a:pt x="95805" y="41824"/>
                          </a:lnTo>
                          <a:cubicBezTo>
                            <a:pt x="83691" y="41989"/>
                            <a:pt x="75543" y="33616"/>
                            <a:pt x="67718" y="34606"/>
                          </a:cubicBezTo>
                          <a:cubicBezTo>
                            <a:pt x="52287" y="41294"/>
                            <a:pt x="42266" y="37073"/>
                            <a:pt x="31572" y="41074"/>
                          </a:cubicBezTo>
                          <a:cubicBezTo>
                            <a:pt x="35864" y="35826"/>
                            <a:pt x="38152" y="34941"/>
                            <a:pt x="40775" y="30370"/>
                          </a:cubicBezTo>
                          <a:cubicBezTo>
                            <a:pt x="42057" y="24240"/>
                            <a:pt x="50541" y="19131"/>
                            <a:pt x="51599" y="13697"/>
                          </a:cubicBezTo>
                          <a:close/>
                          <a:moveTo>
                            <a:pt x="46070" y="0"/>
                          </a:moveTo>
                          <a:cubicBezTo>
                            <a:pt x="44009" y="6693"/>
                            <a:pt x="36918" y="12375"/>
                            <a:pt x="31783" y="22902"/>
                          </a:cubicBezTo>
                          <a:cubicBezTo>
                            <a:pt x="22160" y="34806"/>
                            <a:pt x="8910" y="44773"/>
                            <a:pt x="22" y="59485"/>
                          </a:cubicBezTo>
                          <a:cubicBezTo>
                            <a:pt x="31108" y="47071"/>
                            <a:pt x="36199" y="58409"/>
                            <a:pt x="67019" y="47304"/>
                          </a:cubicBezTo>
                          <a:cubicBezTo>
                            <a:pt x="83561" y="47378"/>
                            <a:pt x="88443" y="58308"/>
                            <a:pt x="111014" y="58735"/>
                          </a:cubicBezTo>
                          <a:cubicBezTo>
                            <a:pt x="103002" y="36709"/>
                            <a:pt x="108096" y="26205"/>
                            <a:pt x="100878" y="10960"/>
                          </a:cubicBezTo>
                          <a:cubicBezTo>
                            <a:pt x="73129" y="7943"/>
                            <a:pt x="64105" y="880"/>
                            <a:pt x="4607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48;p76">
              <a:extLst>
                <a:ext uri="{FF2B5EF4-FFF2-40B4-BE49-F238E27FC236}">
                  <a16:creationId xmlns:a16="http://schemas.microsoft.com/office/drawing/2014/main" id="{68947DCE-4725-AAAE-0268-F4FD628999FF}"/>
                </a:ext>
              </a:extLst>
            </p:cNvPr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3557571231">
                    <a:custGeom>
                      <a:avLst/>
                      <a:gdLst>
                        <a:gd name="connsiteX0" fmla="*/ 20 w 40324"/>
                        <a:gd name="connsiteY0" fmla="*/ 0 h 22922"/>
                        <a:gd name="connsiteX1" fmla="*/ 22359 w 40324"/>
                        <a:gd name="connsiteY1" fmla="*/ 22901 h 22922"/>
                        <a:gd name="connsiteX2" fmla="*/ 40324 w 40324"/>
                        <a:gd name="connsiteY2" fmla="*/ 5478 h 22922"/>
                        <a:gd name="connsiteX3" fmla="*/ 30182 w 40324"/>
                        <a:gd name="connsiteY3" fmla="*/ 0 h 22922"/>
                        <a:gd name="connsiteX4" fmla="*/ 20 w 40324"/>
                        <a:gd name="connsiteY4" fmla="*/ 0 h 229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324" h="22922" fill="none" extrusionOk="0">
                          <a:moveTo>
                            <a:pt x="20" y="0"/>
                          </a:moveTo>
                          <a:cubicBezTo>
                            <a:pt x="11313" y="6570"/>
                            <a:pt x="16549" y="17735"/>
                            <a:pt x="22359" y="22901"/>
                          </a:cubicBezTo>
                          <a:cubicBezTo>
                            <a:pt x="26803" y="15568"/>
                            <a:pt x="35316" y="10603"/>
                            <a:pt x="40324" y="5478"/>
                          </a:cubicBezTo>
                          <a:cubicBezTo>
                            <a:pt x="37068" y="4858"/>
                            <a:pt x="33759" y="789"/>
                            <a:pt x="30182" y="0"/>
                          </a:cubicBezTo>
                          <a:cubicBezTo>
                            <a:pt x="21140" y="1363"/>
                            <a:pt x="14155" y="-822"/>
                            <a:pt x="20" y="0"/>
                          </a:cubicBezTo>
                          <a:close/>
                        </a:path>
                        <a:path w="40324" h="22922" stroke="0" extrusionOk="0">
                          <a:moveTo>
                            <a:pt x="20" y="0"/>
                          </a:moveTo>
                          <a:cubicBezTo>
                            <a:pt x="9428" y="4951"/>
                            <a:pt x="10362" y="15503"/>
                            <a:pt x="22359" y="22901"/>
                          </a:cubicBezTo>
                          <a:cubicBezTo>
                            <a:pt x="24614" y="17599"/>
                            <a:pt x="36614" y="11329"/>
                            <a:pt x="40324" y="5478"/>
                          </a:cubicBezTo>
                          <a:cubicBezTo>
                            <a:pt x="36132" y="3673"/>
                            <a:pt x="33811" y="799"/>
                            <a:pt x="30182" y="0"/>
                          </a:cubicBezTo>
                          <a:cubicBezTo>
                            <a:pt x="20457" y="1817"/>
                            <a:pt x="10849" y="-2243"/>
                            <a:pt x="2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49;p76">
              <a:extLst>
                <a:ext uri="{FF2B5EF4-FFF2-40B4-BE49-F238E27FC236}">
                  <a16:creationId xmlns:a16="http://schemas.microsoft.com/office/drawing/2014/main" id="{12F07FB4-75CD-0AD9-6FD7-96B859B1D295}"/>
                </a:ext>
              </a:extLst>
            </p:cNvPr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637359230">
                    <a:custGeom>
                      <a:avLst/>
                      <a:gdLst>
                        <a:gd name="connsiteX0" fmla="*/ 43314 w 64745"/>
                        <a:gd name="connsiteY0" fmla="*/ 12454 h 37605"/>
                        <a:gd name="connsiteX1" fmla="*/ 44466 w 64745"/>
                        <a:gd name="connsiteY1" fmla="*/ 13206 h 37605"/>
                        <a:gd name="connsiteX2" fmla="*/ 36859 w 64745"/>
                        <a:gd name="connsiteY2" fmla="*/ 20675 h 37605"/>
                        <a:gd name="connsiteX3" fmla="*/ 28798 w 64745"/>
                        <a:gd name="connsiteY3" fmla="*/ 12454 h 37605"/>
                        <a:gd name="connsiteX4" fmla="*/ 43314 w 64745"/>
                        <a:gd name="connsiteY4" fmla="*/ 12454 h 37605"/>
                        <a:gd name="connsiteX5" fmla="*/ 19 w 64745"/>
                        <a:gd name="connsiteY5" fmla="*/ 18 h 37605"/>
                        <a:gd name="connsiteX6" fmla="*/ 36406 w 64745"/>
                        <a:gd name="connsiteY6" fmla="*/ 37586 h 37605"/>
                        <a:gd name="connsiteX7" fmla="*/ 64725 w 64745"/>
                        <a:gd name="connsiteY7" fmla="*/ 10209 h 37605"/>
                        <a:gd name="connsiteX8" fmla="*/ 45852 w 64745"/>
                        <a:gd name="connsiteY8" fmla="*/ 18 h 37605"/>
                        <a:gd name="connsiteX9" fmla="*/ 19 w 64745"/>
                        <a:gd name="connsiteY9" fmla="*/ 18 h 376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4745" h="37605" fill="none" extrusionOk="0">
                          <a:moveTo>
                            <a:pt x="43314" y="12454"/>
                          </a:moveTo>
                          <a:cubicBezTo>
                            <a:pt x="43912" y="12660"/>
                            <a:pt x="43905" y="12850"/>
                            <a:pt x="44466" y="13206"/>
                          </a:cubicBezTo>
                          <a:cubicBezTo>
                            <a:pt x="42840" y="15569"/>
                            <a:pt x="38356" y="18311"/>
                            <a:pt x="36859" y="20675"/>
                          </a:cubicBezTo>
                          <a:cubicBezTo>
                            <a:pt x="32701" y="17258"/>
                            <a:pt x="32925" y="15258"/>
                            <a:pt x="28798" y="12454"/>
                          </a:cubicBezTo>
                          <a:cubicBezTo>
                            <a:pt x="32160" y="11263"/>
                            <a:pt x="36906" y="12863"/>
                            <a:pt x="43314" y="12454"/>
                          </a:cubicBezTo>
                          <a:close/>
                          <a:moveTo>
                            <a:pt x="19" y="18"/>
                          </a:moveTo>
                          <a:cubicBezTo>
                            <a:pt x="13171" y="5183"/>
                            <a:pt x="24136" y="30940"/>
                            <a:pt x="36406" y="37586"/>
                          </a:cubicBezTo>
                          <a:cubicBezTo>
                            <a:pt x="40469" y="29086"/>
                            <a:pt x="58613" y="17650"/>
                            <a:pt x="64725" y="10209"/>
                          </a:cubicBezTo>
                          <a:cubicBezTo>
                            <a:pt x="56066" y="5872"/>
                            <a:pt x="55410" y="3464"/>
                            <a:pt x="45852" y="18"/>
                          </a:cubicBezTo>
                          <a:cubicBezTo>
                            <a:pt x="26696" y="790"/>
                            <a:pt x="18635" y="-5031"/>
                            <a:pt x="19" y="18"/>
                          </a:cubicBezTo>
                          <a:close/>
                        </a:path>
                        <a:path w="64745" h="37605" stroke="0" extrusionOk="0">
                          <a:moveTo>
                            <a:pt x="43314" y="12454"/>
                          </a:moveTo>
                          <a:cubicBezTo>
                            <a:pt x="43610" y="12623"/>
                            <a:pt x="44022" y="12918"/>
                            <a:pt x="44466" y="13206"/>
                          </a:cubicBezTo>
                          <a:cubicBezTo>
                            <a:pt x="42646" y="15083"/>
                            <a:pt x="38350" y="18025"/>
                            <a:pt x="36859" y="20675"/>
                          </a:cubicBezTo>
                          <a:cubicBezTo>
                            <a:pt x="33759" y="18671"/>
                            <a:pt x="31317" y="14871"/>
                            <a:pt x="28798" y="12454"/>
                          </a:cubicBezTo>
                          <a:cubicBezTo>
                            <a:pt x="36002" y="11237"/>
                            <a:pt x="36691" y="12842"/>
                            <a:pt x="43314" y="12454"/>
                          </a:cubicBezTo>
                          <a:close/>
                          <a:moveTo>
                            <a:pt x="19" y="18"/>
                          </a:moveTo>
                          <a:cubicBezTo>
                            <a:pt x="18079" y="17967"/>
                            <a:pt x="19389" y="23387"/>
                            <a:pt x="36406" y="37586"/>
                          </a:cubicBezTo>
                          <a:cubicBezTo>
                            <a:pt x="39101" y="28780"/>
                            <a:pt x="57297" y="18954"/>
                            <a:pt x="64725" y="10209"/>
                          </a:cubicBezTo>
                          <a:cubicBezTo>
                            <a:pt x="55520" y="6673"/>
                            <a:pt x="53941" y="3862"/>
                            <a:pt x="45852" y="18"/>
                          </a:cubicBezTo>
                          <a:cubicBezTo>
                            <a:pt x="33103" y="692"/>
                            <a:pt x="10294" y="-1809"/>
                            <a:pt x="19" y="1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50;p76">
              <a:extLst>
                <a:ext uri="{FF2B5EF4-FFF2-40B4-BE49-F238E27FC236}">
                  <a16:creationId xmlns:a16="http://schemas.microsoft.com/office/drawing/2014/main" id="{D2E27593-B132-7A59-2523-BD78F717BE29}"/>
                </a:ext>
              </a:extLst>
            </p:cNvPr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2559539583">
                    <a:custGeom>
                      <a:avLst/>
                      <a:gdLst>
                        <a:gd name="connsiteX0" fmla="*/ 0 w 47455"/>
                        <a:gd name="connsiteY0" fmla="*/ 20 h 26154"/>
                        <a:gd name="connsiteX1" fmla="*/ 8537 w 47455"/>
                        <a:gd name="connsiteY1" fmla="*/ 26154 h 26154"/>
                        <a:gd name="connsiteX2" fmla="*/ 47455 w 47455"/>
                        <a:gd name="connsiteY2" fmla="*/ 12969 h 26154"/>
                        <a:gd name="connsiteX3" fmla="*/ 0 w 47455"/>
                        <a:gd name="connsiteY3" fmla="*/ 20 h 261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55" h="26154" fill="none" extrusionOk="0">
                          <a:moveTo>
                            <a:pt x="0" y="20"/>
                          </a:moveTo>
                          <a:cubicBezTo>
                            <a:pt x="5211" y="9796"/>
                            <a:pt x="3737" y="13827"/>
                            <a:pt x="8537" y="26154"/>
                          </a:cubicBezTo>
                          <a:cubicBezTo>
                            <a:pt x="17766" y="19046"/>
                            <a:pt x="34047" y="18276"/>
                            <a:pt x="47455" y="12969"/>
                          </a:cubicBezTo>
                          <a:cubicBezTo>
                            <a:pt x="33753" y="10702"/>
                            <a:pt x="22587" y="5533"/>
                            <a:pt x="0" y="20"/>
                          </a:cubicBezTo>
                          <a:close/>
                        </a:path>
                        <a:path w="47455" h="26154" stroke="0" extrusionOk="0">
                          <a:moveTo>
                            <a:pt x="0" y="20"/>
                          </a:moveTo>
                          <a:cubicBezTo>
                            <a:pt x="4750" y="11192"/>
                            <a:pt x="2334" y="15011"/>
                            <a:pt x="8537" y="26154"/>
                          </a:cubicBezTo>
                          <a:cubicBezTo>
                            <a:pt x="18639" y="17854"/>
                            <a:pt x="33675" y="22048"/>
                            <a:pt x="47455" y="12969"/>
                          </a:cubicBezTo>
                          <a:cubicBezTo>
                            <a:pt x="24304" y="11823"/>
                            <a:pt x="15881" y="4279"/>
                            <a:pt x="0" y="2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551;p76">
              <a:extLst>
                <a:ext uri="{FF2B5EF4-FFF2-40B4-BE49-F238E27FC236}">
                  <a16:creationId xmlns:a16="http://schemas.microsoft.com/office/drawing/2014/main" id="{30D33435-E15D-3B0E-8DCD-130F2AE0AB4D}"/>
                </a:ext>
              </a:extLst>
            </p:cNvPr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5875" cmpd="sng">
              <a:solidFill>
                <a:srgbClr val="7CACE1"/>
              </a:solidFill>
              <a:extLst>
                <a:ext uri="{C807C97D-BFC1-408E-A445-0C87EB9F89A2}">
                  <ask:lineSketchStyleProps xmlns:ask="http://schemas.microsoft.com/office/drawing/2018/sketchyshapes" sd="4138615602">
                    <a:custGeom>
                      <a:avLst/>
                      <a:gdLst>
                        <a:gd name="connsiteX0" fmla="*/ 18203 w 77858"/>
                        <a:gd name="connsiteY0" fmla="*/ 17936 h 42828"/>
                        <a:gd name="connsiteX1" fmla="*/ 35472 w 77858"/>
                        <a:gd name="connsiteY1" fmla="*/ 22407 h 42828"/>
                        <a:gd name="connsiteX2" fmla="*/ 21192 w 77858"/>
                        <a:gd name="connsiteY2" fmla="*/ 27140 h 42828"/>
                        <a:gd name="connsiteX3" fmla="*/ 18203 w 77858"/>
                        <a:gd name="connsiteY3" fmla="*/ 17936 h 42828"/>
                        <a:gd name="connsiteX4" fmla="*/ 0 w 77858"/>
                        <a:gd name="connsiteY4" fmla="*/ 0 h 42828"/>
                        <a:gd name="connsiteX5" fmla="*/ 14279 w 77858"/>
                        <a:gd name="connsiteY5" fmla="*/ 42806 h 42828"/>
                        <a:gd name="connsiteX6" fmla="*/ 77842 w 77858"/>
                        <a:gd name="connsiteY6" fmla="*/ 21405 h 42828"/>
                        <a:gd name="connsiteX7" fmla="*/ 0 w 77858"/>
                        <a:gd name="connsiteY7" fmla="*/ 0 h 42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7858" h="42828" fill="none" extrusionOk="0">
                          <a:moveTo>
                            <a:pt x="18203" y="17936"/>
                          </a:moveTo>
                          <a:cubicBezTo>
                            <a:pt x="22835" y="17328"/>
                            <a:pt x="29748" y="22267"/>
                            <a:pt x="35472" y="22407"/>
                          </a:cubicBezTo>
                          <a:cubicBezTo>
                            <a:pt x="32897" y="24739"/>
                            <a:pt x="25264" y="25659"/>
                            <a:pt x="21192" y="27140"/>
                          </a:cubicBezTo>
                          <a:cubicBezTo>
                            <a:pt x="19515" y="22786"/>
                            <a:pt x="20541" y="21494"/>
                            <a:pt x="18203" y="17936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5389" y="10779"/>
                            <a:pt x="5600" y="30561"/>
                            <a:pt x="14279" y="42806"/>
                          </a:cubicBezTo>
                          <a:cubicBezTo>
                            <a:pt x="27600" y="36827"/>
                            <a:pt x="51633" y="34668"/>
                            <a:pt x="77842" y="21405"/>
                          </a:cubicBezTo>
                          <a:cubicBezTo>
                            <a:pt x="46359" y="16312"/>
                            <a:pt x="27866" y="5571"/>
                            <a:pt x="0" y="0"/>
                          </a:cubicBezTo>
                          <a:close/>
                        </a:path>
                        <a:path w="77858" h="42828" stroke="0" extrusionOk="0">
                          <a:moveTo>
                            <a:pt x="18203" y="17936"/>
                          </a:moveTo>
                          <a:cubicBezTo>
                            <a:pt x="23856" y="18897"/>
                            <a:pt x="29556" y="22208"/>
                            <a:pt x="35472" y="22407"/>
                          </a:cubicBezTo>
                          <a:cubicBezTo>
                            <a:pt x="29384" y="25513"/>
                            <a:pt x="26461" y="24989"/>
                            <a:pt x="21192" y="27140"/>
                          </a:cubicBezTo>
                          <a:cubicBezTo>
                            <a:pt x="20316" y="24657"/>
                            <a:pt x="18900" y="20006"/>
                            <a:pt x="18203" y="17936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7210" y="15688"/>
                            <a:pt x="5942" y="31653"/>
                            <a:pt x="14279" y="42806"/>
                          </a:cubicBezTo>
                          <a:cubicBezTo>
                            <a:pt x="42812" y="28305"/>
                            <a:pt x="60668" y="31949"/>
                            <a:pt x="77842" y="21405"/>
                          </a:cubicBezTo>
                          <a:cubicBezTo>
                            <a:pt x="53658" y="20410"/>
                            <a:pt x="32381" y="298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" name="Google Shape;951;p41"/>
          <p:cNvGrpSpPr/>
          <p:nvPr/>
        </p:nvGrpSpPr>
        <p:grpSpPr>
          <a:xfrm>
            <a:off x="5124994" y="2796295"/>
            <a:ext cx="445389" cy="551764"/>
            <a:chOff x="4352854" y="1479528"/>
            <a:chExt cx="593035" cy="929130"/>
          </a:xfrm>
        </p:grpSpPr>
        <p:cxnSp>
          <p:nvCxnSpPr>
            <p:cNvPr id="952" name="Google Shape;952;p41"/>
            <p:cNvCxnSpPr/>
            <p:nvPr/>
          </p:nvCxnSpPr>
          <p:spPr>
            <a:xfrm>
              <a:off x="4649375" y="1971258"/>
              <a:ext cx="0" cy="437400"/>
            </a:xfrm>
            <a:prstGeom prst="straightConnector1">
              <a:avLst/>
            </a:pr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53" name="Google Shape;953;p41"/>
            <p:cNvGrpSpPr/>
            <p:nvPr/>
          </p:nvGrpSpPr>
          <p:grpSpPr>
            <a:xfrm>
              <a:off x="4352854" y="1479528"/>
              <a:ext cx="593035" cy="710431"/>
              <a:chOff x="1970600" y="969525"/>
              <a:chExt cx="675900" cy="809700"/>
            </a:xfrm>
          </p:grpSpPr>
          <p:sp>
            <p:nvSpPr>
              <p:cNvPr id="954" name="Google Shape;954;p41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" name="Google Shape;955;p41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01</a:t>
                </a:r>
                <a:endParaRPr sz="2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956" name="Google Shape;956;p41"/>
          <p:cNvGrpSpPr/>
          <p:nvPr/>
        </p:nvGrpSpPr>
        <p:grpSpPr>
          <a:xfrm>
            <a:off x="6942665" y="1917670"/>
            <a:ext cx="524771" cy="580631"/>
            <a:chOff x="5841579" y="1919920"/>
            <a:chExt cx="593035" cy="929131"/>
          </a:xfrm>
        </p:grpSpPr>
        <p:cxnSp>
          <p:nvCxnSpPr>
            <p:cNvPr id="957" name="Google Shape;957;p41"/>
            <p:cNvCxnSpPr/>
            <p:nvPr/>
          </p:nvCxnSpPr>
          <p:spPr>
            <a:xfrm>
              <a:off x="6138100" y="2411651"/>
              <a:ext cx="0" cy="437400"/>
            </a:xfrm>
            <a:prstGeom prst="straightConnector1">
              <a:avLst/>
            </a:pr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58" name="Google Shape;958;p41"/>
            <p:cNvGrpSpPr/>
            <p:nvPr/>
          </p:nvGrpSpPr>
          <p:grpSpPr>
            <a:xfrm>
              <a:off x="5841579" y="1919920"/>
              <a:ext cx="593035" cy="710431"/>
              <a:chOff x="1970600" y="969525"/>
              <a:chExt cx="675900" cy="809700"/>
            </a:xfrm>
          </p:grpSpPr>
          <p:sp>
            <p:nvSpPr>
              <p:cNvPr id="959" name="Google Shape;959;p41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" name="Google Shape;960;p41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02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961" name="Google Shape;961;p41"/>
          <p:cNvGrpSpPr/>
          <p:nvPr/>
        </p:nvGrpSpPr>
        <p:grpSpPr>
          <a:xfrm>
            <a:off x="4685142" y="2208120"/>
            <a:ext cx="498064" cy="571492"/>
            <a:chOff x="7238579" y="3302304"/>
            <a:chExt cx="593035" cy="929131"/>
          </a:xfrm>
        </p:grpSpPr>
        <p:cxnSp>
          <p:nvCxnSpPr>
            <p:cNvPr id="962" name="Google Shape;962;p41"/>
            <p:cNvCxnSpPr/>
            <p:nvPr/>
          </p:nvCxnSpPr>
          <p:spPr>
            <a:xfrm>
              <a:off x="7535100" y="3794035"/>
              <a:ext cx="0" cy="437400"/>
            </a:xfrm>
            <a:prstGeom prst="straightConnector1">
              <a:avLst/>
            </a:pr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63" name="Google Shape;963;p41"/>
            <p:cNvGrpSpPr/>
            <p:nvPr/>
          </p:nvGrpSpPr>
          <p:grpSpPr>
            <a:xfrm>
              <a:off x="7238579" y="3302304"/>
              <a:ext cx="593035" cy="710431"/>
              <a:chOff x="1970600" y="969525"/>
              <a:chExt cx="675900" cy="809700"/>
            </a:xfrm>
          </p:grpSpPr>
          <p:sp>
            <p:nvSpPr>
              <p:cNvPr id="964" name="Google Shape;964;p41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1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03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714A4E6-94C0-0D29-1DA3-8EB564FFCE16}"/>
              </a:ext>
            </a:extLst>
          </p:cNvPr>
          <p:cNvSpPr txBox="1"/>
          <p:nvPr/>
        </p:nvSpPr>
        <p:spPr>
          <a:xfrm>
            <a:off x="957980" y="878056"/>
            <a:ext cx="7922222" cy="836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Kaspersky. (2022). Kaspersky cyberthreat real-time map. MAP. </a:t>
            </a:r>
            <a:r>
              <a:rPr lang="en-US" sz="105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https://cybermap.kaspersky.com/</a:t>
            </a:r>
            <a:endParaRPr lang="en-US" sz="1050" u="sng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spcAft>
                <a:spcPts val="800"/>
              </a:spcAft>
            </a:pP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spcBef>
                <a:spcPts val="0"/>
              </a:spcBef>
              <a:spcAft>
                <a:spcPts val="800"/>
              </a:spcAft>
            </a:pPr>
            <a:endParaRPr lang="es-P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C17A99-7525-4DFA-5D70-EDFEFBF38784}"/>
              </a:ext>
            </a:extLst>
          </p:cNvPr>
          <p:cNvSpPr txBox="1"/>
          <p:nvPr/>
        </p:nvSpPr>
        <p:spPr>
          <a:xfrm>
            <a:off x="961791" y="659353"/>
            <a:ext cx="770574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Live cyber threat map: Check point. (2022) Live Cyber Threat Map | Check Point. (n.d.). </a:t>
            </a:r>
            <a:r>
              <a:rPr lang="en-US" sz="10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https://threatmap.checkpoint.com/</a:t>
            </a:r>
            <a:endParaRPr lang="en-US" sz="1000" u="sng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7E1B60-4536-F7A7-EB92-ABE762BEB223}"/>
              </a:ext>
            </a:extLst>
          </p:cNvPr>
          <p:cNvSpPr txBox="1"/>
          <p:nvPr/>
        </p:nvSpPr>
        <p:spPr>
          <a:xfrm>
            <a:off x="954245" y="1089379"/>
            <a:ext cx="81611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es-PR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Rosario, F. (2022, May 1). </a:t>
            </a:r>
            <a:r>
              <a:rPr lang="es-PR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Para largo los problemas del </a:t>
            </a:r>
            <a:r>
              <a:rPr lang="es-PR" sz="10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AutoExpreso</a:t>
            </a:r>
            <a:r>
              <a:rPr lang="es-PR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tras el hackeo.</a:t>
            </a:r>
            <a:r>
              <a:rPr lang="es-PR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Primera Hora. </a:t>
            </a:r>
            <a:r>
              <a:rPr lang="es-PR" sz="10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https://www.primerahora.com/noticias/gobierno-politica/notas/piden-amnistia-en-pago-de-deuda-en-peaje-por-hackeo-en-autoexpreso/</a:t>
            </a:r>
            <a:endParaRPr lang="en-US" sz="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773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8" name="Google Shape;958;p48"/>
          <p:cNvGrpSpPr/>
          <p:nvPr/>
        </p:nvGrpSpPr>
        <p:grpSpPr>
          <a:xfrm>
            <a:off x="1463888" y="1166325"/>
            <a:ext cx="5685032" cy="3426600"/>
            <a:chOff x="2746075" y="637800"/>
            <a:chExt cx="5685032" cy="3426600"/>
          </a:xfrm>
        </p:grpSpPr>
        <p:grpSp>
          <p:nvGrpSpPr>
            <p:cNvPr id="959" name="Google Shape;959;p48"/>
            <p:cNvGrpSpPr/>
            <p:nvPr/>
          </p:nvGrpSpPr>
          <p:grpSpPr>
            <a:xfrm>
              <a:off x="2746075" y="637800"/>
              <a:ext cx="5685032" cy="3426600"/>
              <a:chOff x="2746075" y="637800"/>
              <a:chExt cx="5685032" cy="3426600"/>
            </a:xfrm>
          </p:grpSpPr>
          <p:sp>
            <p:nvSpPr>
              <p:cNvPr id="960" name="Google Shape;960;p48"/>
              <p:cNvSpPr/>
              <p:nvPr/>
            </p:nvSpPr>
            <p:spPr>
              <a:xfrm>
                <a:off x="2746075" y="963600"/>
                <a:ext cx="5684700" cy="31008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8"/>
              <p:cNvSpPr/>
              <p:nvPr/>
            </p:nvSpPr>
            <p:spPr>
              <a:xfrm>
                <a:off x="2746407" y="637800"/>
                <a:ext cx="5684700" cy="330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" name="Google Shape;962;p48"/>
            <p:cNvGrpSpPr/>
            <p:nvPr/>
          </p:nvGrpSpPr>
          <p:grpSpPr>
            <a:xfrm>
              <a:off x="7478003" y="729844"/>
              <a:ext cx="784907" cy="155297"/>
              <a:chOff x="7189925" y="928775"/>
              <a:chExt cx="699000" cy="138300"/>
            </a:xfrm>
          </p:grpSpPr>
          <p:sp>
            <p:nvSpPr>
              <p:cNvPr id="963" name="Google Shape;963;p48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8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8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6" name="Google Shape;966;p48"/>
          <p:cNvGrpSpPr/>
          <p:nvPr/>
        </p:nvGrpSpPr>
        <p:grpSpPr>
          <a:xfrm>
            <a:off x="2139738" y="647675"/>
            <a:ext cx="5685032" cy="3426600"/>
            <a:chOff x="2746075" y="637800"/>
            <a:chExt cx="5685032" cy="3426600"/>
          </a:xfrm>
        </p:grpSpPr>
        <p:grpSp>
          <p:nvGrpSpPr>
            <p:cNvPr id="967" name="Google Shape;967;p48"/>
            <p:cNvGrpSpPr/>
            <p:nvPr/>
          </p:nvGrpSpPr>
          <p:grpSpPr>
            <a:xfrm>
              <a:off x="2746075" y="637800"/>
              <a:ext cx="5685032" cy="3426600"/>
              <a:chOff x="2746075" y="637800"/>
              <a:chExt cx="5685032" cy="3426600"/>
            </a:xfrm>
          </p:grpSpPr>
          <p:sp>
            <p:nvSpPr>
              <p:cNvPr id="968" name="Google Shape;968;p48"/>
              <p:cNvSpPr/>
              <p:nvPr/>
            </p:nvSpPr>
            <p:spPr>
              <a:xfrm>
                <a:off x="2746075" y="963600"/>
                <a:ext cx="5684700" cy="31008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8"/>
              <p:cNvSpPr/>
              <p:nvPr/>
            </p:nvSpPr>
            <p:spPr>
              <a:xfrm>
                <a:off x="2746407" y="637800"/>
                <a:ext cx="5684700" cy="330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" name="Google Shape;970;p48"/>
            <p:cNvGrpSpPr/>
            <p:nvPr/>
          </p:nvGrpSpPr>
          <p:grpSpPr>
            <a:xfrm>
              <a:off x="7478003" y="729844"/>
              <a:ext cx="784907" cy="155297"/>
              <a:chOff x="7189925" y="928775"/>
              <a:chExt cx="699000" cy="138300"/>
            </a:xfrm>
          </p:grpSpPr>
          <p:sp>
            <p:nvSpPr>
              <p:cNvPr id="971" name="Google Shape;971;p48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8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8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" name="Google Shape;974;p48"/>
          <p:cNvGrpSpPr/>
          <p:nvPr/>
        </p:nvGrpSpPr>
        <p:grpSpPr>
          <a:xfrm>
            <a:off x="2418316" y="2843300"/>
            <a:ext cx="5121786" cy="840300"/>
            <a:chOff x="2182475" y="3128725"/>
            <a:chExt cx="4901700" cy="840300"/>
          </a:xfrm>
        </p:grpSpPr>
        <p:sp>
          <p:nvSpPr>
            <p:cNvPr id="975" name="Google Shape;975;p48"/>
            <p:cNvSpPr/>
            <p:nvPr/>
          </p:nvSpPr>
          <p:spPr>
            <a:xfrm>
              <a:off x="2182475" y="3128725"/>
              <a:ext cx="4901700" cy="840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dist="76200" dir="246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2315925" y="3245150"/>
              <a:ext cx="4634700" cy="6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" name="Google Shape;977;p48"/>
          <p:cNvSpPr txBox="1">
            <a:spLocks noGrp="1"/>
          </p:cNvSpPr>
          <p:nvPr>
            <p:ph type="title"/>
          </p:nvPr>
        </p:nvSpPr>
        <p:spPr>
          <a:xfrm>
            <a:off x="2521875" y="1119500"/>
            <a:ext cx="4914600" cy="17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$1,141,553</a:t>
            </a:r>
            <a:endParaRPr sz="8000" dirty="0"/>
          </a:p>
        </p:txBody>
      </p:sp>
      <p:sp>
        <p:nvSpPr>
          <p:cNvPr id="978" name="Google Shape;978;p48"/>
          <p:cNvSpPr txBox="1">
            <a:spLocks noGrp="1"/>
          </p:cNvSpPr>
          <p:nvPr>
            <p:ph type="subTitle" idx="1"/>
          </p:nvPr>
        </p:nvSpPr>
        <p:spPr>
          <a:xfrm>
            <a:off x="2521975" y="3099775"/>
            <a:ext cx="49146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Cybercrime cost per minute in the world</a:t>
            </a:r>
            <a:endParaRPr dirty="0"/>
          </a:p>
        </p:txBody>
      </p:sp>
      <p:grpSp>
        <p:nvGrpSpPr>
          <p:cNvPr id="979" name="Google Shape;979;p48"/>
          <p:cNvGrpSpPr/>
          <p:nvPr/>
        </p:nvGrpSpPr>
        <p:grpSpPr>
          <a:xfrm flipH="1">
            <a:off x="861619" y="2459554"/>
            <a:ext cx="1206195" cy="1177623"/>
            <a:chOff x="2180272" y="-464800"/>
            <a:chExt cx="1256977" cy="1227202"/>
          </a:xfrm>
        </p:grpSpPr>
        <p:sp>
          <p:nvSpPr>
            <p:cNvPr id="980" name="Google Shape;980;p48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48"/>
          <p:cNvGrpSpPr/>
          <p:nvPr/>
        </p:nvGrpSpPr>
        <p:grpSpPr>
          <a:xfrm flipH="1">
            <a:off x="7311206" y="677754"/>
            <a:ext cx="1206195" cy="1177623"/>
            <a:chOff x="2180272" y="-464800"/>
            <a:chExt cx="1256977" cy="1227202"/>
          </a:xfrm>
        </p:grpSpPr>
        <p:sp>
          <p:nvSpPr>
            <p:cNvPr id="983" name="Google Shape;983;p48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" name="Google Shape;985;p48"/>
          <p:cNvSpPr/>
          <p:nvPr/>
        </p:nvSpPr>
        <p:spPr>
          <a:xfrm>
            <a:off x="6677107" y="4440429"/>
            <a:ext cx="292502" cy="32734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48"/>
          <p:cNvSpPr/>
          <p:nvPr/>
        </p:nvSpPr>
        <p:spPr>
          <a:xfrm>
            <a:off x="1677607" y="279629"/>
            <a:ext cx="292502" cy="32734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48"/>
          <p:cNvSpPr/>
          <p:nvPr/>
        </p:nvSpPr>
        <p:spPr>
          <a:xfrm rot="1917594">
            <a:off x="2477172" y="3426525"/>
            <a:ext cx="520851" cy="708153"/>
          </a:xfrm>
          <a:prstGeom prst="upArrow">
            <a:avLst>
              <a:gd name="adj1" fmla="val 25005"/>
              <a:gd name="adj2" fmla="val 100000"/>
            </a:avLst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3000000" algn="bl" rotWithShape="0">
              <a:schemeClr val="lt1">
                <a:alpha val="2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8956CC-8740-C7A4-458E-2C2E46FB45CD}"/>
              </a:ext>
            </a:extLst>
          </p:cNvPr>
          <p:cNvSpPr txBox="1"/>
          <p:nvPr/>
        </p:nvSpPr>
        <p:spPr>
          <a:xfrm>
            <a:off x="2139739" y="963237"/>
            <a:ext cx="536153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Microsoft. (2022, August 1). </a:t>
            </a:r>
            <a:r>
              <a:rPr lang="en-US" sz="11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Cyberthreat Minute: The scale and scope of worldwide cybercrime in 60 seconds. Security Insider.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https://www.microsoft.com/en-us/security/business/security-insider/anatomy-of-an-external-attack-surface/cyberthreat-minute/</a:t>
            </a:r>
            <a:endParaRPr lang="en-US" sz="105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93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592;p38">
            <a:extLst>
              <a:ext uri="{FF2B5EF4-FFF2-40B4-BE49-F238E27FC236}">
                <a16:creationId xmlns:a16="http://schemas.microsoft.com/office/drawing/2014/main" id="{37486852-706D-3D64-0F18-0C2ADB60A479}"/>
              </a:ext>
            </a:extLst>
          </p:cNvPr>
          <p:cNvGrpSpPr/>
          <p:nvPr/>
        </p:nvGrpSpPr>
        <p:grpSpPr>
          <a:xfrm>
            <a:off x="810984" y="3620166"/>
            <a:ext cx="968100" cy="968100"/>
            <a:chOff x="811900" y="1708600"/>
            <a:chExt cx="968100" cy="968100"/>
          </a:xfrm>
        </p:grpSpPr>
        <p:sp>
          <p:nvSpPr>
            <p:cNvPr id="3" name="Google Shape;593;p38">
              <a:extLst>
                <a:ext uri="{FF2B5EF4-FFF2-40B4-BE49-F238E27FC236}">
                  <a16:creationId xmlns:a16="http://schemas.microsoft.com/office/drawing/2014/main" id="{FC1D1A8E-8544-4E67-A594-A16A896EE0FF}"/>
                </a:ext>
              </a:extLst>
            </p:cNvPr>
            <p:cNvSpPr/>
            <p:nvPr/>
          </p:nvSpPr>
          <p:spPr>
            <a:xfrm>
              <a:off x="811900" y="1708600"/>
              <a:ext cx="968100" cy="968100"/>
            </a:xfrm>
            <a:prstGeom prst="roundRect">
              <a:avLst>
                <a:gd name="adj" fmla="val 22963"/>
              </a:avLst>
            </a:prstGeom>
            <a:solidFill>
              <a:schemeClr val="accent4"/>
            </a:solidFill>
            <a:ln>
              <a:noFill/>
            </a:ln>
            <a:effectLst>
              <a:outerShdw dist="57150" dir="2820000" algn="bl" rotWithShape="0">
                <a:schemeClr val="l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594;p38">
              <a:extLst>
                <a:ext uri="{FF2B5EF4-FFF2-40B4-BE49-F238E27FC236}">
                  <a16:creationId xmlns:a16="http://schemas.microsoft.com/office/drawing/2014/main" id="{11EDF759-E7CC-90BE-9984-53A7EB0820FB}"/>
                </a:ext>
              </a:extLst>
            </p:cNvPr>
            <p:cNvSpPr/>
            <p:nvPr/>
          </p:nvSpPr>
          <p:spPr>
            <a:xfrm>
              <a:off x="913425" y="1810125"/>
              <a:ext cx="765000" cy="765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89" name="Google Shape;589;p38"/>
          <p:cNvGrpSpPr/>
          <p:nvPr/>
        </p:nvGrpSpPr>
        <p:grpSpPr>
          <a:xfrm>
            <a:off x="811009" y="953529"/>
            <a:ext cx="968100" cy="968100"/>
            <a:chOff x="811900" y="1708600"/>
            <a:chExt cx="968100" cy="968100"/>
          </a:xfrm>
        </p:grpSpPr>
        <p:sp>
          <p:nvSpPr>
            <p:cNvPr id="590" name="Google Shape;590;p38"/>
            <p:cNvSpPr/>
            <p:nvPr/>
          </p:nvSpPr>
          <p:spPr>
            <a:xfrm>
              <a:off x="811900" y="1708600"/>
              <a:ext cx="968100" cy="968100"/>
            </a:xfrm>
            <a:prstGeom prst="roundRect">
              <a:avLst>
                <a:gd name="adj" fmla="val 22963"/>
              </a:avLst>
            </a:prstGeom>
            <a:solidFill>
              <a:schemeClr val="accent4"/>
            </a:solidFill>
            <a:ln>
              <a:noFill/>
            </a:ln>
            <a:effectLst>
              <a:outerShdw dist="57150" dir="2820000" algn="bl" rotWithShape="0">
                <a:schemeClr val="l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913425" y="1810125"/>
              <a:ext cx="765000" cy="765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Google Shape;592;p38"/>
          <p:cNvGrpSpPr/>
          <p:nvPr/>
        </p:nvGrpSpPr>
        <p:grpSpPr>
          <a:xfrm>
            <a:off x="4655625" y="1181322"/>
            <a:ext cx="968100" cy="968100"/>
            <a:chOff x="811900" y="1708600"/>
            <a:chExt cx="968100" cy="968100"/>
          </a:xfrm>
        </p:grpSpPr>
        <p:sp>
          <p:nvSpPr>
            <p:cNvPr id="593" name="Google Shape;593;p38"/>
            <p:cNvSpPr/>
            <p:nvPr/>
          </p:nvSpPr>
          <p:spPr>
            <a:xfrm>
              <a:off x="811900" y="1708600"/>
              <a:ext cx="968100" cy="968100"/>
            </a:xfrm>
            <a:prstGeom prst="roundRect">
              <a:avLst>
                <a:gd name="adj" fmla="val 22963"/>
              </a:avLst>
            </a:prstGeom>
            <a:solidFill>
              <a:schemeClr val="accent4"/>
            </a:solidFill>
            <a:ln>
              <a:noFill/>
            </a:ln>
            <a:effectLst>
              <a:outerShdw dist="57150" dir="2820000" algn="bl" rotWithShape="0">
                <a:schemeClr val="l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8"/>
            <p:cNvSpPr/>
            <p:nvPr/>
          </p:nvSpPr>
          <p:spPr>
            <a:xfrm>
              <a:off x="913425" y="1810125"/>
              <a:ext cx="765000" cy="765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595;p38"/>
          <p:cNvGrpSpPr/>
          <p:nvPr/>
        </p:nvGrpSpPr>
        <p:grpSpPr>
          <a:xfrm>
            <a:off x="810984" y="2216084"/>
            <a:ext cx="968100" cy="968100"/>
            <a:chOff x="811900" y="1708600"/>
            <a:chExt cx="968100" cy="968100"/>
          </a:xfrm>
        </p:grpSpPr>
        <p:sp>
          <p:nvSpPr>
            <p:cNvPr id="596" name="Google Shape;596;p38"/>
            <p:cNvSpPr/>
            <p:nvPr/>
          </p:nvSpPr>
          <p:spPr>
            <a:xfrm>
              <a:off x="811900" y="1708600"/>
              <a:ext cx="968100" cy="968100"/>
            </a:xfrm>
            <a:prstGeom prst="roundRect">
              <a:avLst>
                <a:gd name="adj" fmla="val 22963"/>
              </a:avLst>
            </a:prstGeom>
            <a:solidFill>
              <a:schemeClr val="accent4"/>
            </a:solidFill>
            <a:ln>
              <a:noFill/>
            </a:ln>
            <a:effectLst>
              <a:outerShdw dist="57150" dir="2820000" algn="bl" rotWithShape="0">
                <a:schemeClr val="l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913425" y="1810125"/>
              <a:ext cx="765000" cy="765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38"/>
          <p:cNvGrpSpPr/>
          <p:nvPr/>
        </p:nvGrpSpPr>
        <p:grpSpPr>
          <a:xfrm>
            <a:off x="4668271" y="2350823"/>
            <a:ext cx="968100" cy="968100"/>
            <a:chOff x="811900" y="1708600"/>
            <a:chExt cx="968100" cy="968100"/>
          </a:xfrm>
        </p:grpSpPr>
        <p:sp>
          <p:nvSpPr>
            <p:cNvPr id="599" name="Google Shape;599;p38"/>
            <p:cNvSpPr/>
            <p:nvPr/>
          </p:nvSpPr>
          <p:spPr>
            <a:xfrm>
              <a:off x="811900" y="1708600"/>
              <a:ext cx="968100" cy="968100"/>
            </a:xfrm>
            <a:prstGeom prst="roundRect">
              <a:avLst>
                <a:gd name="adj" fmla="val 22963"/>
              </a:avLst>
            </a:prstGeom>
            <a:solidFill>
              <a:schemeClr val="accent4"/>
            </a:solidFill>
            <a:ln>
              <a:noFill/>
            </a:ln>
            <a:effectLst>
              <a:outerShdw dist="57150" dir="2820000" algn="bl" rotWithShape="0">
                <a:schemeClr val="l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913425" y="1810125"/>
              <a:ext cx="765000" cy="765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01" name="Google Shape;601;p38"/>
          <p:cNvSpPr txBox="1">
            <a:spLocks noGrp="1"/>
          </p:cNvSpPr>
          <p:nvPr>
            <p:ph type="title"/>
          </p:nvPr>
        </p:nvSpPr>
        <p:spPr>
          <a:xfrm>
            <a:off x="653612" y="22279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Arguments</a:t>
            </a:r>
            <a:endParaRPr dirty="0"/>
          </a:p>
        </p:txBody>
      </p:sp>
      <p:sp>
        <p:nvSpPr>
          <p:cNvPr id="602" name="Google Shape;602;p38"/>
          <p:cNvSpPr txBox="1">
            <a:spLocks noGrp="1"/>
          </p:cNvSpPr>
          <p:nvPr>
            <p:ph type="title" idx="2"/>
          </p:nvPr>
        </p:nvSpPr>
        <p:spPr>
          <a:xfrm>
            <a:off x="852452" y="1135283"/>
            <a:ext cx="8700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04" name="Google Shape;604;p38"/>
          <p:cNvSpPr txBox="1">
            <a:spLocks noGrp="1"/>
          </p:cNvSpPr>
          <p:nvPr>
            <p:ph type="title" idx="3"/>
          </p:nvPr>
        </p:nvSpPr>
        <p:spPr>
          <a:xfrm>
            <a:off x="860009" y="2406297"/>
            <a:ext cx="8700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05" name="Google Shape;605;p38"/>
          <p:cNvSpPr txBox="1">
            <a:spLocks noGrp="1"/>
          </p:cNvSpPr>
          <p:nvPr>
            <p:ph type="title" idx="4"/>
          </p:nvPr>
        </p:nvSpPr>
        <p:spPr>
          <a:xfrm>
            <a:off x="860009" y="3833679"/>
            <a:ext cx="870000" cy="4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06" name="Google Shape;606;p38"/>
          <p:cNvSpPr txBox="1">
            <a:spLocks noGrp="1"/>
          </p:cNvSpPr>
          <p:nvPr>
            <p:ph type="title" idx="5"/>
          </p:nvPr>
        </p:nvSpPr>
        <p:spPr>
          <a:xfrm>
            <a:off x="4704650" y="1376783"/>
            <a:ext cx="870000" cy="4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10" name="Google Shape;610;p38"/>
          <p:cNvSpPr txBox="1">
            <a:spLocks noGrp="1"/>
          </p:cNvSpPr>
          <p:nvPr>
            <p:ph type="title" idx="9"/>
          </p:nvPr>
        </p:nvSpPr>
        <p:spPr>
          <a:xfrm>
            <a:off x="1839191" y="1282847"/>
            <a:ext cx="25575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dark web</a:t>
            </a:r>
            <a:endParaRPr dirty="0"/>
          </a:p>
        </p:txBody>
      </p:sp>
      <p:sp>
        <p:nvSpPr>
          <p:cNvPr id="611" name="Google Shape;611;p38"/>
          <p:cNvSpPr txBox="1">
            <a:spLocks noGrp="1"/>
          </p:cNvSpPr>
          <p:nvPr>
            <p:ph type="title" idx="13"/>
          </p:nvPr>
        </p:nvSpPr>
        <p:spPr>
          <a:xfrm>
            <a:off x="1880609" y="4066091"/>
            <a:ext cx="2976446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PR" dirty="0"/>
              <a:t>Economic effects</a:t>
            </a:r>
            <a:br>
              <a:rPr lang="es-PR" dirty="0"/>
            </a:br>
            <a:endParaRPr dirty="0"/>
          </a:p>
        </p:txBody>
      </p:sp>
      <p:sp>
        <p:nvSpPr>
          <p:cNvPr id="612" name="Google Shape;612;p38"/>
          <p:cNvSpPr txBox="1">
            <a:spLocks noGrp="1"/>
          </p:cNvSpPr>
          <p:nvPr>
            <p:ph type="title" idx="14"/>
          </p:nvPr>
        </p:nvSpPr>
        <p:spPr>
          <a:xfrm>
            <a:off x="1840505" y="2368621"/>
            <a:ext cx="2916645" cy="6034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Intellectual capabilities </a:t>
            </a:r>
            <a:endParaRPr lang="es-PR" dirty="0"/>
          </a:p>
        </p:txBody>
      </p:sp>
      <p:sp>
        <p:nvSpPr>
          <p:cNvPr id="613" name="Google Shape;613;p38"/>
          <p:cNvSpPr txBox="1">
            <a:spLocks noGrp="1"/>
          </p:cNvSpPr>
          <p:nvPr>
            <p:ph type="title" idx="15"/>
          </p:nvPr>
        </p:nvSpPr>
        <p:spPr>
          <a:xfrm>
            <a:off x="5672750" y="1463829"/>
            <a:ext cx="2455651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R" dirty="0"/>
              <a:t>Psychological effects</a:t>
            </a:r>
          </a:p>
        </p:txBody>
      </p:sp>
      <p:grpSp>
        <p:nvGrpSpPr>
          <p:cNvPr id="614" name="Google Shape;614;p38"/>
          <p:cNvGrpSpPr/>
          <p:nvPr/>
        </p:nvGrpSpPr>
        <p:grpSpPr>
          <a:xfrm flipH="1">
            <a:off x="6089169" y="-408"/>
            <a:ext cx="1206195" cy="1177623"/>
            <a:chOff x="2180272" y="-464800"/>
            <a:chExt cx="1256977" cy="1227202"/>
          </a:xfrm>
        </p:grpSpPr>
        <p:sp>
          <p:nvSpPr>
            <p:cNvPr id="615" name="Google Shape;615;p38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8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7" name="Google Shape;617;p38"/>
          <p:cNvSpPr/>
          <p:nvPr/>
        </p:nvSpPr>
        <p:spPr>
          <a:xfrm>
            <a:off x="8192088" y="2674241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605;p38">
            <a:extLst>
              <a:ext uri="{FF2B5EF4-FFF2-40B4-BE49-F238E27FC236}">
                <a16:creationId xmlns:a16="http://schemas.microsoft.com/office/drawing/2014/main" id="{DC1E0F2B-2808-FD7C-9BAB-0B58CFFEC143}"/>
              </a:ext>
            </a:extLst>
          </p:cNvPr>
          <p:cNvSpPr txBox="1">
            <a:spLocks/>
          </p:cNvSpPr>
          <p:nvPr/>
        </p:nvSpPr>
        <p:spPr>
          <a:xfrm>
            <a:off x="4713707" y="2570022"/>
            <a:ext cx="8700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redoka One"/>
              <a:buNone/>
              <a:defRPr sz="30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redoka One"/>
              <a:buNone/>
              <a:defRPr sz="2400" b="0" i="0" u="none" strike="noStrike" cap="none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redoka One"/>
              <a:buNone/>
              <a:defRPr sz="2400" b="0" i="0" u="none" strike="noStrike" cap="none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redoka One"/>
              <a:buNone/>
              <a:defRPr sz="2400" b="0" i="0" u="none" strike="noStrike" cap="none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redoka One"/>
              <a:buNone/>
              <a:defRPr sz="2400" b="0" i="0" u="none" strike="noStrike" cap="none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redoka One"/>
              <a:buNone/>
              <a:defRPr sz="2400" b="0" i="0" u="none" strike="noStrike" cap="none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redoka One"/>
              <a:buNone/>
              <a:defRPr sz="2400" b="0" i="0" u="none" strike="noStrike" cap="none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redoka One"/>
              <a:buNone/>
              <a:defRPr sz="2400" b="0" i="0" u="none" strike="noStrike" cap="none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redoka One"/>
              <a:buNone/>
              <a:defRPr sz="2400" b="0" i="0" u="none" strike="noStrike" cap="none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6" name="Google Shape;613;p38">
            <a:extLst>
              <a:ext uri="{FF2B5EF4-FFF2-40B4-BE49-F238E27FC236}">
                <a16:creationId xmlns:a16="http://schemas.microsoft.com/office/drawing/2014/main" id="{A358EB45-3375-1CB0-2014-AFB96B745382}"/>
              </a:ext>
            </a:extLst>
          </p:cNvPr>
          <p:cNvSpPr txBox="1">
            <a:spLocks/>
          </p:cNvSpPr>
          <p:nvPr/>
        </p:nvSpPr>
        <p:spPr>
          <a:xfrm>
            <a:off x="5760093" y="2649719"/>
            <a:ext cx="25575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 One"/>
              <a:buNone/>
              <a:defRPr sz="24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rPr lang="en-US" dirty="0"/>
              <a:t>Protection</a:t>
            </a:r>
            <a:r>
              <a:rPr lang="es-PR" dirty="0"/>
              <a:t> and prevention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2" grpId="0"/>
      <p:bldP spid="604" grpId="0"/>
      <p:bldP spid="605" grpId="0"/>
      <p:bldP spid="606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8" name="Google Shape;958;p48"/>
          <p:cNvGrpSpPr/>
          <p:nvPr/>
        </p:nvGrpSpPr>
        <p:grpSpPr>
          <a:xfrm>
            <a:off x="1463888" y="1166325"/>
            <a:ext cx="5685032" cy="3426600"/>
            <a:chOff x="2746075" y="637800"/>
            <a:chExt cx="5685032" cy="3426600"/>
          </a:xfrm>
        </p:grpSpPr>
        <p:grpSp>
          <p:nvGrpSpPr>
            <p:cNvPr id="959" name="Google Shape;959;p48"/>
            <p:cNvGrpSpPr/>
            <p:nvPr/>
          </p:nvGrpSpPr>
          <p:grpSpPr>
            <a:xfrm>
              <a:off x="2746075" y="637800"/>
              <a:ext cx="5685032" cy="3426600"/>
              <a:chOff x="2746075" y="637800"/>
              <a:chExt cx="5685032" cy="3426600"/>
            </a:xfrm>
          </p:grpSpPr>
          <p:sp>
            <p:nvSpPr>
              <p:cNvPr id="960" name="Google Shape;960;p48"/>
              <p:cNvSpPr/>
              <p:nvPr/>
            </p:nvSpPr>
            <p:spPr>
              <a:xfrm>
                <a:off x="2746075" y="963600"/>
                <a:ext cx="5684700" cy="31008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8"/>
              <p:cNvSpPr/>
              <p:nvPr/>
            </p:nvSpPr>
            <p:spPr>
              <a:xfrm>
                <a:off x="2746407" y="637800"/>
                <a:ext cx="5684700" cy="330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" name="Google Shape;962;p48"/>
            <p:cNvGrpSpPr/>
            <p:nvPr/>
          </p:nvGrpSpPr>
          <p:grpSpPr>
            <a:xfrm>
              <a:off x="7478003" y="729844"/>
              <a:ext cx="784907" cy="155297"/>
              <a:chOff x="7189925" y="928775"/>
              <a:chExt cx="699000" cy="138300"/>
            </a:xfrm>
          </p:grpSpPr>
          <p:sp>
            <p:nvSpPr>
              <p:cNvPr id="963" name="Google Shape;963;p48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8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8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6" name="Google Shape;966;p48"/>
          <p:cNvGrpSpPr/>
          <p:nvPr/>
        </p:nvGrpSpPr>
        <p:grpSpPr>
          <a:xfrm>
            <a:off x="2139738" y="647675"/>
            <a:ext cx="5685032" cy="3426600"/>
            <a:chOff x="2746075" y="637800"/>
            <a:chExt cx="5685032" cy="3426600"/>
          </a:xfrm>
        </p:grpSpPr>
        <p:grpSp>
          <p:nvGrpSpPr>
            <p:cNvPr id="967" name="Google Shape;967;p48"/>
            <p:cNvGrpSpPr/>
            <p:nvPr/>
          </p:nvGrpSpPr>
          <p:grpSpPr>
            <a:xfrm>
              <a:off x="2746075" y="637800"/>
              <a:ext cx="5685032" cy="3426600"/>
              <a:chOff x="2746075" y="637800"/>
              <a:chExt cx="5685032" cy="3426600"/>
            </a:xfrm>
          </p:grpSpPr>
          <p:sp>
            <p:nvSpPr>
              <p:cNvPr id="968" name="Google Shape;968;p48"/>
              <p:cNvSpPr/>
              <p:nvPr/>
            </p:nvSpPr>
            <p:spPr>
              <a:xfrm>
                <a:off x="2746075" y="963600"/>
                <a:ext cx="5684700" cy="31008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8"/>
              <p:cNvSpPr/>
              <p:nvPr/>
            </p:nvSpPr>
            <p:spPr>
              <a:xfrm>
                <a:off x="2746407" y="637800"/>
                <a:ext cx="5684700" cy="330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" name="Google Shape;970;p48"/>
            <p:cNvGrpSpPr/>
            <p:nvPr/>
          </p:nvGrpSpPr>
          <p:grpSpPr>
            <a:xfrm>
              <a:off x="7478003" y="729844"/>
              <a:ext cx="784907" cy="155297"/>
              <a:chOff x="7189925" y="928775"/>
              <a:chExt cx="699000" cy="138300"/>
            </a:xfrm>
          </p:grpSpPr>
          <p:sp>
            <p:nvSpPr>
              <p:cNvPr id="971" name="Google Shape;971;p48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8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8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" name="Google Shape;974;p48"/>
          <p:cNvGrpSpPr/>
          <p:nvPr/>
        </p:nvGrpSpPr>
        <p:grpSpPr>
          <a:xfrm>
            <a:off x="2418316" y="2843300"/>
            <a:ext cx="5121786" cy="840300"/>
            <a:chOff x="2182475" y="3128725"/>
            <a:chExt cx="4901700" cy="840300"/>
          </a:xfrm>
        </p:grpSpPr>
        <p:sp>
          <p:nvSpPr>
            <p:cNvPr id="975" name="Google Shape;975;p48"/>
            <p:cNvSpPr/>
            <p:nvPr/>
          </p:nvSpPr>
          <p:spPr>
            <a:xfrm>
              <a:off x="2182475" y="3128725"/>
              <a:ext cx="4901700" cy="840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dist="76200" dir="246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2315925" y="3245150"/>
              <a:ext cx="4634700" cy="6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" name="Google Shape;977;p48"/>
          <p:cNvSpPr txBox="1">
            <a:spLocks noGrp="1"/>
          </p:cNvSpPr>
          <p:nvPr>
            <p:ph type="title"/>
          </p:nvPr>
        </p:nvSpPr>
        <p:spPr>
          <a:xfrm>
            <a:off x="2521875" y="1119500"/>
            <a:ext cx="4914600" cy="17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$285,388</a:t>
            </a:r>
            <a:endParaRPr sz="8000" dirty="0"/>
          </a:p>
        </p:txBody>
      </p:sp>
      <p:sp>
        <p:nvSpPr>
          <p:cNvPr id="978" name="Google Shape;978;p48"/>
          <p:cNvSpPr txBox="1">
            <a:spLocks noGrp="1"/>
          </p:cNvSpPr>
          <p:nvPr>
            <p:ph type="subTitle" idx="1"/>
          </p:nvPr>
        </p:nvSpPr>
        <p:spPr>
          <a:xfrm>
            <a:off x="2521975" y="3099775"/>
            <a:ext cx="49146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Cybercrime security spent per minute</a:t>
            </a:r>
            <a:endParaRPr dirty="0"/>
          </a:p>
        </p:txBody>
      </p:sp>
      <p:grpSp>
        <p:nvGrpSpPr>
          <p:cNvPr id="979" name="Google Shape;979;p48"/>
          <p:cNvGrpSpPr/>
          <p:nvPr/>
        </p:nvGrpSpPr>
        <p:grpSpPr>
          <a:xfrm flipH="1">
            <a:off x="861619" y="2459554"/>
            <a:ext cx="1206195" cy="1177623"/>
            <a:chOff x="2180272" y="-464800"/>
            <a:chExt cx="1256977" cy="1227202"/>
          </a:xfrm>
        </p:grpSpPr>
        <p:sp>
          <p:nvSpPr>
            <p:cNvPr id="980" name="Google Shape;980;p48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48"/>
          <p:cNvGrpSpPr/>
          <p:nvPr/>
        </p:nvGrpSpPr>
        <p:grpSpPr>
          <a:xfrm flipH="1">
            <a:off x="7311206" y="677754"/>
            <a:ext cx="1206195" cy="1177623"/>
            <a:chOff x="2180272" y="-464800"/>
            <a:chExt cx="1256977" cy="1227202"/>
          </a:xfrm>
        </p:grpSpPr>
        <p:sp>
          <p:nvSpPr>
            <p:cNvPr id="983" name="Google Shape;983;p48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" name="Google Shape;985;p48"/>
          <p:cNvSpPr/>
          <p:nvPr/>
        </p:nvSpPr>
        <p:spPr>
          <a:xfrm>
            <a:off x="6677107" y="4440429"/>
            <a:ext cx="292502" cy="32734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48"/>
          <p:cNvSpPr/>
          <p:nvPr/>
        </p:nvSpPr>
        <p:spPr>
          <a:xfrm>
            <a:off x="1677607" y="279629"/>
            <a:ext cx="292502" cy="32734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48"/>
          <p:cNvSpPr/>
          <p:nvPr/>
        </p:nvSpPr>
        <p:spPr>
          <a:xfrm rot="1917594">
            <a:off x="2477172" y="3426525"/>
            <a:ext cx="520851" cy="708153"/>
          </a:xfrm>
          <a:prstGeom prst="upArrow">
            <a:avLst>
              <a:gd name="adj1" fmla="val 25005"/>
              <a:gd name="adj2" fmla="val 100000"/>
            </a:avLst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3000000" algn="bl" rotWithShape="0">
              <a:schemeClr val="lt1">
                <a:alpha val="2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4229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39"/>
          <p:cNvGrpSpPr/>
          <p:nvPr/>
        </p:nvGrpSpPr>
        <p:grpSpPr>
          <a:xfrm>
            <a:off x="2461403" y="214951"/>
            <a:ext cx="6486225" cy="3464478"/>
            <a:chOff x="1944678" y="839576"/>
            <a:chExt cx="6486225" cy="3464478"/>
          </a:xfrm>
        </p:grpSpPr>
        <p:grpSp>
          <p:nvGrpSpPr>
            <p:cNvPr id="623" name="Google Shape;623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24" name="Google Shape;624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6" name="Google Shape;626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27" name="Google Shape;627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0" name="Google Shape;630;p39"/>
          <p:cNvGrpSpPr/>
          <p:nvPr/>
        </p:nvGrpSpPr>
        <p:grpSpPr>
          <a:xfrm>
            <a:off x="1947375" y="839511"/>
            <a:ext cx="6486225" cy="3464478"/>
            <a:chOff x="1944678" y="839576"/>
            <a:chExt cx="6486225" cy="3464478"/>
          </a:xfrm>
        </p:grpSpPr>
        <p:grpSp>
          <p:nvGrpSpPr>
            <p:cNvPr id="631" name="Google Shape;631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32" name="Google Shape;632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4" name="Google Shape;634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35" name="Google Shape;635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8" name="Google Shape;638;p39"/>
          <p:cNvGrpSpPr/>
          <p:nvPr/>
        </p:nvGrpSpPr>
        <p:grpSpPr>
          <a:xfrm>
            <a:off x="580298" y="441602"/>
            <a:ext cx="1569110" cy="1553955"/>
            <a:chOff x="716597" y="637800"/>
            <a:chExt cx="7714403" cy="1734906"/>
          </a:xfrm>
        </p:grpSpPr>
        <p:sp>
          <p:nvSpPr>
            <p:cNvPr id="639" name="Google Shape;639;p39"/>
            <p:cNvSpPr/>
            <p:nvPr/>
          </p:nvSpPr>
          <p:spPr>
            <a:xfrm>
              <a:off x="716597" y="963606"/>
              <a:ext cx="7713900" cy="1409100"/>
            </a:xfrm>
            <a:prstGeom prst="rect">
              <a:avLst/>
            </a:prstGeom>
            <a:solidFill>
              <a:schemeClr val="accent4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717100" y="637800"/>
              <a:ext cx="7713900" cy="3303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9"/>
          <p:cNvSpPr txBox="1">
            <a:spLocks noGrp="1"/>
          </p:cNvSpPr>
          <p:nvPr>
            <p:ph type="ctrTitle"/>
          </p:nvPr>
        </p:nvSpPr>
        <p:spPr>
          <a:xfrm>
            <a:off x="1900887" y="1373130"/>
            <a:ext cx="6560117" cy="13173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Psychological effects</a:t>
            </a:r>
            <a:endParaRPr sz="4400" dirty="0"/>
          </a:p>
        </p:txBody>
      </p:sp>
      <p:sp>
        <p:nvSpPr>
          <p:cNvPr id="642" name="Google Shape;642;p39"/>
          <p:cNvSpPr txBox="1">
            <a:spLocks noGrp="1"/>
          </p:cNvSpPr>
          <p:nvPr>
            <p:ph type="title" idx="2"/>
          </p:nvPr>
        </p:nvSpPr>
        <p:spPr>
          <a:xfrm>
            <a:off x="873600" y="897575"/>
            <a:ext cx="9825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643" name="Google Shape;643;p39"/>
          <p:cNvGrpSpPr/>
          <p:nvPr/>
        </p:nvGrpSpPr>
        <p:grpSpPr>
          <a:xfrm>
            <a:off x="2734825" y="3923707"/>
            <a:ext cx="4901700" cy="840300"/>
            <a:chOff x="2182475" y="3128725"/>
            <a:chExt cx="4901700" cy="840300"/>
          </a:xfrm>
        </p:grpSpPr>
        <p:sp>
          <p:nvSpPr>
            <p:cNvPr id="644" name="Google Shape;644;p39"/>
            <p:cNvSpPr/>
            <p:nvPr/>
          </p:nvSpPr>
          <p:spPr>
            <a:xfrm>
              <a:off x="2182475" y="3128725"/>
              <a:ext cx="4901700" cy="840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dist="76200" dir="246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2315925" y="3245150"/>
              <a:ext cx="4634700" cy="6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6" name="Google Shape;646;p39"/>
          <p:cNvSpPr txBox="1">
            <a:spLocks noGrp="1"/>
          </p:cNvSpPr>
          <p:nvPr>
            <p:ph type="subTitle" idx="1"/>
          </p:nvPr>
        </p:nvSpPr>
        <p:spPr>
          <a:xfrm>
            <a:off x="2995225" y="4128300"/>
            <a:ext cx="43809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mind of the victim</a:t>
            </a:r>
          </a:p>
        </p:txBody>
      </p:sp>
      <p:grpSp>
        <p:nvGrpSpPr>
          <p:cNvPr id="647" name="Google Shape;647;p39"/>
          <p:cNvGrpSpPr/>
          <p:nvPr/>
        </p:nvGrpSpPr>
        <p:grpSpPr>
          <a:xfrm>
            <a:off x="1366823" y="513500"/>
            <a:ext cx="699000" cy="138300"/>
            <a:chOff x="7189925" y="928775"/>
            <a:chExt cx="699000" cy="138300"/>
          </a:xfrm>
        </p:grpSpPr>
        <p:sp>
          <p:nvSpPr>
            <p:cNvPr id="648" name="Google Shape;648;p39"/>
            <p:cNvSpPr/>
            <p:nvPr/>
          </p:nvSpPr>
          <p:spPr>
            <a:xfrm>
              <a:off x="7189925" y="928775"/>
              <a:ext cx="138300" cy="1383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7470275" y="928775"/>
              <a:ext cx="138300" cy="1383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7750625" y="928775"/>
              <a:ext cx="138300" cy="138300"/>
            </a:xfrm>
            <a:prstGeom prst="ellipse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39"/>
          <p:cNvGrpSpPr/>
          <p:nvPr/>
        </p:nvGrpSpPr>
        <p:grpSpPr>
          <a:xfrm rot="-2700000" flipH="1">
            <a:off x="916044" y="3152024"/>
            <a:ext cx="1236790" cy="1755465"/>
            <a:chOff x="1801400" y="1718664"/>
            <a:chExt cx="640972" cy="909778"/>
          </a:xfrm>
        </p:grpSpPr>
        <p:sp>
          <p:nvSpPr>
            <p:cNvPr id="652" name="Google Shape;652;p39"/>
            <p:cNvSpPr/>
            <p:nvPr/>
          </p:nvSpPr>
          <p:spPr>
            <a:xfrm>
              <a:off x="2087331" y="1718664"/>
              <a:ext cx="355041" cy="909778"/>
            </a:xfrm>
            <a:custGeom>
              <a:avLst/>
              <a:gdLst/>
              <a:ahLst/>
              <a:cxnLst/>
              <a:rect l="l" t="t" r="r" b="b"/>
              <a:pathLst>
                <a:path w="6180" h="15836" extrusionOk="0">
                  <a:moveTo>
                    <a:pt x="0" y="0"/>
                  </a:moveTo>
                  <a:lnTo>
                    <a:pt x="0" y="15836"/>
                  </a:lnTo>
                  <a:lnTo>
                    <a:pt x="1298" y="15836"/>
                  </a:lnTo>
                  <a:cubicBezTo>
                    <a:pt x="2417" y="15836"/>
                    <a:pt x="3418" y="15383"/>
                    <a:pt x="4251" y="14645"/>
                  </a:cubicBezTo>
                  <a:cubicBezTo>
                    <a:pt x="5525" y="13550"/>
                    <a:pt x="6180" y="11895"/>
                    <a:pt x="6180" y="10216"/>
                  </a:cubicBezTo>
                  <a:lnTo>
                    <a:pt x="6180" y="5608"/>
                  </a:lnTo>
                  <a:cubicBezTo>
                    <a:pt x="6180" y="3929"/>
                    <a:pt x="5525" y="2286"/>
                    <a:pt x="4251" y="1179"/>
                  </a:cubicBezTo>
                  <a:cubicBezTo>
                    <a:pt x="3418" y="441"/>
                    <a:pt x="2417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1801400" y="1718664"/>
              <a:ext cx="560252" cy="909778"/>
            </a:xfrm>
            <a:custGeom>
              <a:avLst/>
              <a:gdLst/>
              <a:ahLst/>
              <a:cxnLst/>
              <a:rect l="l" t="t" r="r" b="b"/>
              <a:pathLst>
                <a:path w="9752" h="15836" extrusionOk="0">
                  <a:moveTo>
                    <a:pt x="4977" y="0"/>
                  </a:moveTo>
                  <a:cubicBezTo>
                    <a:pt x="2977" y="0"/>
                    <a:pt x="1227" y="1370"/>
                    <a:pt x="751" y="3310"/>
                  </a:cubicBezTo>
                  <a:cubicBezTo>
                    <a:pt x="13" y="6263"/>
                    <a:pt x="1" y="9347"/>
                    <a:pt x="810" y="12561"/>
                  </a:cubicBezTo>
                  <a:cubicBezTo>
                    <a:pt x="1287" y="14490"/>
                    <a:pt x="3037" y="15836"/>
                    <a:pt x="5025" y="15836"/>
                  </a:cubicBezTo>
                  <a:cubicBezTo>
                    <a:pt x="7692" y="15836"/>
                    <a:pt x="9752" y="13443"/>
                    <a:pt x="9323" y="10811"/>
                  </a:cubicBezTo>
                  <a:cubicBezTo>
                    <a:pt x="9002" y="8882"/>
                    <a:pt x="9002" y="6942"/>
                    <a:pt x="9323" y="5013"/>
                  </a:cubicBezTo>
                  <a:cubicBezTo>
                    <a:pt x="9752" y="2382"/>
                    <a:pt x="7692" y="0"/>
                    <a:pt x="5025" y="0"/>
                  </a:cubicBezTo>
                  <a:close/>
                </a:path>
              </a:pathLst>
            </a:custGeom>
            <a:solidFill>
              <a:schemeClr val="accent4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extrusionOk="0">
                  <a:moveTo>
                    <a:pt x="655" y="0"/>
                  </a:moveTo>
                  <a:lnTo>
                    <a:pt x="655" y="0"/>
                  </a:lnTo>
                  <a:cubicBezTo>
                    <a:pt x="655" y="1"/>
                    <a:pt x="0" y="1894"/>
                    <a:pt x="60" y="4418"/>
                  </a:cubicBezTo>
                  <a:lnTo>
                    <a:pt x="655" y="0"/>
                  </a:lnTo>
                  <a:close/>
                </a:path>
              </a:pathLst>
            </a:custGeom>
            <a:solidFill>
              <a:srgbClr val="BDFFFF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fill="none" extrusionOk="0">
                  <a:moveTo>
                    <a:pt x="655" y="0"/>
                  </a:moveTo>
                  <a:cubicBezTo>
                    <a:pt x="655" y="0"/>
                    <a:pt x="0" y="1893"/>
                    <a:pt x="60" y="4418"/>
                  </a:cubicBez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39"/>
          <p:cNvGrpSpPr/>
          <p:nvPr/>
        </p:nvGrpSpPr>
        <p:grpSpPr>
          <a:xfrm flipH="1">
            <a:off x="7827794" y="3871342"/>
            <a:ext cx="1206195" cy="1177623"/>
            <a:chOff x="2180272" y="-464800"/>
            <a:chExt cx="1256977" cy="1227202"/>
          </a:xfrm>
        </p:grpSpPr>
        <p:sp>
          <p:nvSpPr>
            <p:cNvPr id="657" name="Google Shape;657;p39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39"/>
          <p:cNvSpPr/>
          <p:nvPr/>
        </p:nvSpPr>
        <p:spPr>
          <a:xfrm>
            <a:off x="1295413" y="2412129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85192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p63"/>
          <p:cNvSpPr txBox="1">
            <a:spLocks noGrp="1"/>
          </p:cNvSpPr>
          <p:nvPr>
            <p:ph type="title"/>
          </p:nvPr>
        </p:nvSpPr>
        <p:spPr>
          <a:xfrm>
            <a:off x="808978" y="17032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Reports of cybercrime</a:t>
            </a:r>
            <a:endParaRPr dirty="0"/>
          </a:p>
        </p:txBody>
      </p:sp>
      <p:grpSp>
        <p:nvGrpSpPr>
          <p:cNvPr id="2139" name="Google Shape;2139;p63"/>
          <p:cNvGrpSpPr/>
          <p:nvPr/>
        </p:nvGrpSpPr>
        <p:grpSpPr>
          <a:xfrm>
            <a:off x="3299713" y="1521569"/>
            <a:ext cx="2472114" cy="2932913"/>
            <a:chOff x="1886096" y="1217411"/>
            <a:chExt cx="2488223" cy="2932913"/>
          </a:xfrm>
        </p:grpSpPr>
        <p:grpSp>
          <p:nvGrpSpPr>
            <p:cNvPr id="2140" name="Google Shape;2140;p63"/>
            <p:cNvGrpSpPr/>
            <p:nvPr/>
          </p:nvGrpSpPr>
          <p:grpSpPr>
            <a:xfrm>
              <a:off x="1886096" y="1217411"/>
              <a:ext cx="2488223" cy="2932913"/>
              <a:chOff x="3883902" y="637809"/>
              <a:chExt cx="4582362" cy="2916000"/>
            </a:xfrm>
          </p:grpSpPr>
          <p:sp>
            <p:nvSpPr>
              <p:cNvPr id="2141" name="Google Shape;2141;p63"/>
              <p:cNvSpPr/>
              <p:nvPr/>
            </p:nvSpPr>
            <p:spPr>
              <a:xfrm>
                <a:off x="3884064" y="637809"/>
                <a:ext cx="4582200" cy="29160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42" name="Google Shape;2142;p63"/>
              <p:cNvSpPr/>
              <p:nvPr/>
            </p:nvSpPr>
            <p:spPr>
              <a:xfrm>
                <a:off x="3883902" y="637809"/>
                <a:ext cx="4582201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3" name="Google Shape;2143;p63"/>
            <p:cNvGrpSpPr/>
            <p:nvPr/>
          </p:nvGrpSpPr>
          <p:grpSpPr>
            <a:xfrm>
              <a:off x="3439778" y="1308429"/>
              <a:ext cx="784907" cy="155297"/>
              <a:chOff x="7189925" y="928775"/>
              <a:chExt cx="699000" cy="138300"/>
            </a:xfrm>
          </p:grpSpPr>
          <p:sp>
            <p:nvSpPr>
              <p:cNvPr id="2144" name="Google Shape;2144;p63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63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63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50" name="Google Shape;2150;p63"/>
          <p:cNvGrpSpPr/>
          <p:nvPr/>
        </p:nvGrpSpPr>
        <p:grpSpPr>
          <a:xfrm>
            <a:off x="248744" y="3237491"/>
            <a:ext cx="2334608" cy="1415752"/>
            <a:chOff x="862024" y="1504681"/>
            <a:chExt cx="2334608" cy="1415751"/>
          </a:xfrm>
        </p:grpSpPr>
        <p:sp>
          <p:nvSpPr>
            <p:cNvPr id="2153" name="Google Shape;2153;p63"/>
            <p:cNvSpPr txBox="1"/>
            <p:nvPr/>
          </p:nvSpPr>
          <p:spPr>
            <a:xfrm>
              <a:off x="862024" y="2273932"/>
              <a:ext cx="2334608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Increase from 2019</a:t>
              </a: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154" name="Google Shape;2154;p63"/>
            <p:cNvGrpSpPr/>
            <p:nvPr/>
          </p:nvGrpSpPr>
          <p:grpSpPr>
            <a:xfrm>
              <a:off x="1605354" y="1504681"/>
              <a:ext cx="1442187" cy="699900"/>
              <a:chOff x="9447557" y="2616470"/>
              <a:chExt cx="1442187" cy="699900"/>
            </a:xfrm>
          </p:grpSpPr>
          <p:sp>
            <p:nvSpPr>
              <p:cNvPr id="2155" name="Google Shape;2155;p63"/>
              <p:cNvSpPr/>
              <p:nvPr/>
            </p:nvSpPr>
            <p:spPr>
              <a:xfrm>
                <a:off x="9447557" y="2616470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156" name="Google Shape;2156;p63"/>
              <p:cNvSpPr/>
              <p:nvPr/>
            </p:nvSpPr>
            <p:spPr>
              <a:xfrm>
                <a:off x="9447644" y="2616470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dirty="0">
                    <a:solidFill>
                      <a:schemeClr val="dk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50%</a:t>
                </a:r>
                <a:endParaRPr sz="24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2160" name="Google Shape;2160;p63"/>
          <p:cNvGrpSpPr/>
          <p:nvPr/>
        </p:nvGrpSpPr>
        <p:grpSpPr>
          <a:xfrm>
            <a:off x="3639542" y="2126311"/>
            <a:ext cx="1809900" cy="1474315"/>
            <a:chOff x="3932120" y="2259485"/>
            <a:chExt cx="1809900" cy="1474315"/>
          </a:xfrm>
        </p:grpSpPr>
        <p:sp>
          <p:nvSpPr>
            <p:cNvPr id="2161" name="Google Shape;2161;p63"/>
            <p:cNvSpPr/>
            <p:nvPr/>
          </p:nvSpPr>
          <p:spPr>
            <a:xfrm>
              <a:off x="4060725" y="3229216"/>
              <a:ext cx="375900" cy="504583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3"/>
            <p:cNvSpPr/>
            <p:nvPr/>
          </p:nvSpPr>
          <p:spPr>
            <a:xfrm>
              <a:off x="4649126" y="2924098"/>
              <a:ext cx="375900" cy="809701"/>
            </a:xfrm>
            <a:prstGeom prst="rect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3"/>
            <p:cNvSpPr/>
            <p:nvPr/>
          </p:nvSpPr>
          <p:spPr>
            <a:xfrm>
              <a:off x="5237528" y="2259485"/>
              <a:ext cx="375900" cy="1474315"/>
            </a:xfrm>
            <a:prstGeom prst="rect">
              <a:avLst/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64" name="Google Shape;2164;p63"/>
            <p:cNvCxnSpPr/>
            <p:nvPr/>
          </p:nvCxnSpPr>
          <p:spPr>
            <a:xfrm>
              <a:off x="3932120" y="3733800"/>
              <a:ext cx="1809900" cy="0"/>
            </a:xfrm>
            <a:prstGeom prst="straightConnector1">
              <a:avLst/>
            </a:pr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79" name="Google Shape;2179;p63"/>
          <p:cNvSpPr/>
          <p:nvPr/>
        </p:nvSpPr>
        <p:spPr>
          <a:xfrm>
            <a:off x="2020826" y="1002919"/>
            <a:ext cx="235579" cy="263646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63"/>
          <p:cNvSpPr/>
          <p:nvPr/>
        </p:nvSpPr>
        <p:spPr>
          <a:xfrm>
            <a:off x="8290899" y="1166222"/>
            <a:ext cx="235579" cy="263646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1" name="Google Shape;2181;p63"/>
          <p:cNvSpPr/>
          <p:nvPr/>
        </p:nvSpPr>
        <p:spPr>
          <a:xfrm>
            <a:off x="3379513" y="3862660"/>
            <a:ext cx="235579" cy="263646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152;p63">
            <a:extLst>
              <a:ext uri="{FF2B5EF4-FFF2-40B4-BE49-F238E27FC236}">
                <a16:creationId xmlns:a16="http://schemas.microsoft.com/office/drawing/2014/main" id="{805F2364-06AC-DD5B-AF8A-FE61CA849648}"/>
              </a:ext>
            </a:extLst>
          </p:cNvPr>
          <p:cNvSpPr txBox="1"/>
          <p:nvPr/>
        </p:nvSpPr>
        <p:spPr>
          <a:xfrm>
            <a:off x="3484621" y="3544681"/>
            <a:ext cx="761028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2018</a:t>
            </a: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5" name="Google Shape;2152;p63">
            <a:extLst>
              <a:ext uri="{FF2B5EF4-FFF2-40B4-BE49-F238E27FC236}">
                <a16:creationId xmlns:a16="http://schemas.microsoft.com/office/drawing/2014/main" id="{C4F3BE45-7FA3-689A-3C05-06E7C205B855}"/>
              </a:ext>
            </a:extLst>
          </p:cNvPr>
          <p:cNvSpPr txBox="1"/>
          <p:nvPr/>
        </p:nvSpPr>
        <p:spPr>
          <a:xfrm>
            <a:off x="4110085" y="3538275"/>
            <a:ext cx="800903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2019</a:t>
            </a: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6" name="Google Shape;2152;p63">
            <a:extLst>
              <a:ext uri="{FF2B5EF4-FFF2-40B4-BE49-F238E27FC236}">
                <a16:creationId xmlns:a16="http://schemas.microsoft.com/office/drawing/2014/main" id="{3DFDB6B6-1340-3CBF-9C1B-CD856B5C1ED2}"/>
              </a:ext>
            </a:extLst>
          </p:cNvPr>
          <p:cNvSpPr txBox="1"/>
          <p:nvPr/>
        </p:nvSpPr>
        <p:spPr>
          <a:xfrm>
            <a:off x="4843335" y="3519550"/>
            <a:ext cx="831971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2020</a:t>
            </a:r>
            <a:endParaRPr sz="2000" dirty="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grpSp>
        <p:nvGrpSpPr>
          <p:cNvPr id="15" name="Google Shape;2150;p63">
            <a:extLst>
              <a:ext uri="{FF2B5EF4-FFF2-40B4-BE49-F238E27FC236}">
                <a16:creationId xmlns:a16="http://schemas.microsoft.com/office/drawing/2014/main" id="{F514EEC8-E929-BE06-6EBA-175C5738A2D2}"/>
              </a:ext>
            </a:extLst>
          </p:cNvPr>
          <p:cNvGrpSpPr/>
          <p:nvPr/>
        </p:nvGrpSpPr>
        <p:grpSpPr>
          <a:xfrm>
            <a:off x="5975424" y="1298045"/>
            <a:ext cx="2334608" cy="1409719"/>
            <a:chOff x="1064982" y="1504681"/>
            <a:chExt cx="2334608" cy="1409718"/>
          </a:xfrm>
        </p:grpSpPr>
        <p:sp>
          <p:nvSpPr>
            <p:cNvPr id="16" name="Google Shape;2153;p63">
              <a:extLst>
                <a:ext uri="{FF2B5EF4-FFF2-40B4-BE49-F238E27FC236}">
                  <a16:creationId xmlns:a16="http://schemas.microsoft.com/office/drawing/2014/main" id="{8F8653DB-D197-3750-B2DD-F1A0C5406E72}"/>
                </a:ext>
              </a:extLst>
            </p:cNvPr>
            <p:cNvSpPr txBox="1"/>
            <p:nvPr/>
          </p:nvSpPr>
          <p:spPr>
            <a:xfrm>
              <a:off x="1064982" y="2267899"/>
              <a:ext cx="2334608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Reports to the Internet Crime Complait Center</a:t>
              </a: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17" name="Google Shape;2154;p63">
              <a:extLst>
                <a:ext uri="{FF2B5EF4-FFF2-40B4-BE49-F238E27FC236}">
                  <a16:creationId xmlns:a16="http://schemas.microsoft.com/office/drawing/2014/main" id="{A8230080-DF6F-DA18-4267-DB1BBED8D510}"/>
                </a:ext>
              </a:extLst>
            </p:cNvPr>
            <p:cNvGrpSpPr/>
            <p:nvPr/>
          </p:nvGrpSpPr>
          <p:grpSpPr>
            <a:xfrm>
              <a:off x="1605354" y="1504681"/>
              <a:ext cx="1442187" cy="699900"/>
              <a:chOff x="9447557" y="2616470"/>
              <a:chExt cx="1442187" cy="699900"/>
            </a:xfrm>
          </p:grpSpPr>
          <p:sp>
            <p:nvSpPr>
              <p:cNvPr id="18" name="Google Shape;2155;p63">
                <a:extLst>
                  <a:ext uri="{FF2B5EF4-FFF2-40B4-BE49-F238E27FC236}">
                    <a16:creationId xmlns:a16="http://schemas.microsoft.com/office/drawing/2014/main" id="{682B59BD-DF00-6AA8-D44F-DE4EA982B03B}"/>
                  </a:ext>
                </a:extLst>
              </p:cNvPr>
              <p:cNvSpPr/>
              <p:nvPr/>
            </p:nvSpPr>
            <p:spPr>
              <a:xfrm>
                <a:off x="9447557" y="2616470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19" name="Google Shape;2156;p63">
                <a:extLst>
                  <a:ext uri="{FF2B5EF4-FFF2-40B4-BE49-F238E27FC236}">
                    <a16:creationId xmlns:a16="http://schemas.microsoft.com/office/drawing/2014/main" id="{597E4C87-A389-0A58-81AC-D7A1B10C162F}"/>
                  </a:ext>
                </a:extLst>
              </p:cNvPr>
              <p:cNvSpPr/>
              <p:nvPr/>
            </p:nvSpPr>
            <p:spPr>
              <a:xfrm>
                <a:off x="9447644" y="2616470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solidFill>
                      <a:schemeClr val="dk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700,000</a:t>
                </a: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20" name="Google Shape;2314;p66">
            <a:extLst>
              <a:ext uri="{FF2B5EF4-FFF2-40B4-BE49-F238E27FC236}">
                <a16:creationId xmlns:a16="http://schemas.microsoft.com/office/drawing/2014/main" id="{CFDB762B-7C55-CB15-562F-E18CE41EF9C6}"/>
              </a:ext>
            </a:extLst>
          </p:cNvPr>
          <p:cNvGrpSpPr/>
          <p:nvPr/>
        </p:nvGrpSpPr>
        <p:grpSpPr>
          <a:xfrm>
            <a:off x="2958838" y="1393236"/>
            <a:ext cx="525783" cy="629866"/>
            <a:chOff x="1970600" y="969525"/>
            <a:chExt cx="675900" cy="809700"/>
          </a:xfrm>
        </p:grpSpPr>
        <p:sp>
          <p:nvSpPr>
            <p:cNvPr id="21" name="Google Shape;2315;p66">
              <a:extLst>
                <a:ext uri="{FF2B5EF4-FFF2-40B4-BE49-F238E27FC236}">
                  <a16:creationId xmlns:a16="http://schemas.microsoft.com/office/drawing/2014/main" id="{7D2F6E95-C2D1-ED74-E01E-40C44A71B890}"/>
                </a:ext>
              </a:extLst>
            </p:cNvPr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316;p66">
              <a:extLst>
                <a:ext uri="{FF2B5EF4-FFF2-40B4-BE49-F238E27FC236}">
                  <a16:creationId xmlns:a16="http://schemas.microsoft.com/office/drawing/2014/main" id="{8179EC5C-C29F-1E4C-AD95-96FCBE2F3E10}"/>
                </a:ext>
              </a:extLst>
            </p:cNvPr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?</a:t>
              </a:r>
              <a:endParaRPr sz="1800" dirty="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23" name="Google Shape;2317;p66">
            <a:extLst>
              <a:ext uri="{FF2B5EF4-FFF2-40B4-BE49-F238E27FC236}">
                <a16:creationId xmlns:a16="http://schemas.microsoft.com/office/drawing/2014/main" id="{C20BFDE2-1E13-B28D-1959-F55AADFD503C}"/>
              </a:ext>
            </a:extLst>
          </p:cNvPr>
          <p:cNvGrpSpPr/>
          <p:nvPr/>
        </p:nvGrpSpPr>
        <p:grpSpPr>
          <a:xfrm>
            <a:off x="5628621" y="3937391"/>
            <a:ext cx="525783" cy="629866"/>
            <a:chOff x="1970600" y="969525"/>
            <a:chExt cx="675900" cy="809700"/>
          </a:xfrm>
        </p:grpSpPr>
        <p:sp>
          <p:nvSpPr>
            <p:cNvPr id="24" name="Google Shape;2318;p66">
              <a:extLst>
                <a:ext uri="{FF2B5EF4-FFF2-40B4-BE49-F238E27FC236}">
                  <a16:creationId xmlns:a16="http://schemas.microsoft.com/office/drawing/2014/main" id="{C0552158-8F90-4D2B-A8AF-778E5F7392F1}"/>
                </a:ext>
              </a:extLst>
            </p:cNvPr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319;p66">
              <a:extLst>
                <a:ext uri="{FF2B5EF4-FFF2-40B4-BE49-F238E27FC236}">
                  <a16:creationId xmlns:a16="http://schemas.microsoft.com/office/drawing/2014/main" id="{8756EC77-4003-99F3-588F-ABA3403B7B87}"/>
                </a:ext>
              </a:extLst>
            </p:cNvPr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:</a:t>
              </a:r>
              <a:endParaRPr sz="18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26" name="Google Shape;2322;p66">
            <a:extLst>
              <a:ext uri="{FF2B5EF4-FFF2-40B4-BE49-F238E27FC236}">
                <a16:creationId xmlns:a16="http://schemas.microsoft.com/office/drawing/2014/main" id="{229A613C-983B-6087-6DD3-1973177946B7}"/>
              </a:ext>
            </a:extLst>
          </p:cNvPr>
          <p:cNvGrpSpPr/>
          <p:nvPr/>
        </p:nvGrpSpPr>
        <p:grpSpPr>
          <a:xfrm>
            <a:off x="5675307" y="1577521"/>
            <a:ext cx="525783" cy="629866"/>
            <a:chOff x="1970600" y="969525"/>
            <a:chExt cx="675900" cy="809700"/>
          </a:xfrm>
        </p:grpSpPr>
        <p:sp>
          <p:nvSpPr>
            <p:cNvPr id="27" name="Google Shape;2323;p66">
              <a:extLst>
                <a:ext uri="{FF2B5EF4-FFF2-40B4-BE49-F238E27FC236}">
                  <a16:creationId xmlns:a16="http://schemas.microsoft.com/office/drawing/2014/main" id="{6DE748F6-C9F4-65B2-AF36-B0C3672B9313}"/>
                </a:ext>
              </a:extLst>
            </p:cNvPr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324;p66">
              <a:extLst>
                <a:ext uri="{FF2B5EF4-FFF2-40B4-BE49-F238E27FC236}">
                  <a16:creationId xmlns:a16="http://schemas.microsoft.com/office/drawing/2014/main" id="{403A8D6B-0F1B-95E6-8C38-C82B63933A36}"/>
                </a:ext>
              </a:extLst>
            </p:cNvPr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^</a:t>
              </a:r>
              <a:endParaRPr sz="1800" dirty="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7F06D16-952E-D5DC-B911-18171A368FC1}"/>
              </a:ext>
            </a:extLst>
          </p:cNvPr>
          <p:cNvSpPr txBox="1"/>
          <p:nvPr/>
        </p:nvSpPr>
        <p:spPr>
          <a:xfrm>
            <a:off x="758348" y="731496"/>
            <a:ext cx="8478559" cy="606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9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Alexa </a:t>
            </a:r>
            <a:r>
              <a:rPr lang="en-US" sz="9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Palassis</a:t>
            </a:r>
            <a:r>
              <a:rPr lang="en-US" sz="9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A., Craig P. </a:t>
            </a:r>
            <a:r>
              <a:rPr lang="en-US" sz="9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Speelman</a:t>
            </a:r>
            <a:r>
              <a:rPr lang="en-US" sz="9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C. P., &amp; Julie Ann Pooley, F. (2021, October). An exploration of the psychological impact of hacking victimization. ResearchGate | Find and share research. </a:t>
            </a:r>
            <a:r>
              <a:rPr lang="en-US" sz="9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(PDF) An Exploration of the Psychological Impact of Hacking Victimization (researchgate.net)</a:t>
            </a:r>
            <a:endParaRPr lang="es-PR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p6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Victims of hackings may develop</a:t>
            </a:r>
            <a:endParaRPr dirty="0"/>
          </a:p>
        </p:txBody>
      </p:sp>
      <p:grpSp>
        <p:nvGrpSpPr>
          <p:cNvPr id="1872" name="Google Shape;1872;p60"/>
          <p:cNvGrpSpPr/>
          <p:nvPr/>
        </p:nvGrpSpPr>
        <p:grpSpPr>
          <a:xfrm>
            <a:off x="3436426" y="1768013"/>
            <a:ext cx="2267011" cy="1512962"/>
            <a:chOff x="402125" y="2673675"/>
            <a:chExt cx="1677900" cy="1119800"/>
          </a:xfrm>
        </p:grpSpPr>
        <p:sp>
          <p:nvSpPr>
            <p:cNvPr id="1873" name="Google Shape;1873;p60"/>
            <p:cNvSpPr/>
            <p:nvPr/>
          </p:nvSpPr>
          <p:spPr>
            <a:xfrm>
              <a:off x="1028700" y="3604750"/>
              <a:ext cx="407500" cy="164025"/>
            </a:xfrm>
            <a:custGeom>
              <a:avLst/>
              <a:gdLst/>
              <a:ahLst/>
              <a:cxnLst/>
              <a:rect l="l" t="t" r="r" b="b"/>
              <a:pathLst>
                <a:path w="16300" h="6561" extrusionOk="0">
                  <a:moveTo>
                    <a:pt x="14216" y="0"/>
                  </a:moveTo>
                  <a:lnTo>
                    <a:pt x="2048" y="36"/>
                  </a:lnTo>
                  <a:lnTo>
                    <a:pt x="0" y="6560"/>
                  </a:lnTo>
                  <a:lnTo>
                    <a:pt x="16300" y="6525"/>
                  </a:lnTo>
                  <a:lnTo>
                    <a:pt x="14216" y="0"/>
                  </a:ln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0"/>
            <p:cNvSpPr/>
            <p:nvPr/>
          </p:nvSpPr>
          <p:spPr>
            <a:xfrm>
              <a:off x="979575" y="3767550"/>
              <a:ext cx="505750" cy="25925"/>
            </a:xfrm>
            <a:custGeom>
              <a:avLst/>
              <a:gdLst/>
              <a:ahLst/>
              <a:cxnLst/>
              <a:rect l="l" t="t" r="r" b="b"/>
              <a:pathLst>
                <a:path w="20230" h="1037" extrusionOk="0">
                  <a:moveTo>
                    <a:pt x="19741" y="1"/>
                  </a:moveTo>
                  <a:lnTo>
                    <a:pt x="489" y="48"/>
                  </a:lnTo>
                  <a:cubicBezTo>
                    <a:pt x="227" y="60"/>
                    <a:pt x="0" y="275"/>
                    <a:pt x="0" y="548"/>
                  </a:cubicBezTo>
                  <a:cubicBezTo>
                    <a:pt x="12" y="810"/>
                    <a:pt x="227" y="1037"/>
                    <a:pt x="501" y="1037"/>
                  </a:cubicBezTo>
                  <a:lnTo>
                    <a:pt x="19741" y="977"/>
                  </a:lnTo>
                  <a:cubicBezTo>
                    <a:pt x="20003" y="977"/>
                    <a:pt x="20229" y="763"/>
                    <a:pt x="20229" y="489"/>
                  </a:cubicBezTo>
                  <a:cubicBezTo>
                    <a:pt x="20229" y="215"/>
                    <a:pt x="20003" y="1"/>
                    <a:pt x="19741" y="1"/>
                  </a:cubicBez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0"/>
            <p:cNvSpPr/>
            <p:nvPr/>
          </p:nvSpPr>
          <p:spPr>
            <a:xfrm>
              <a:off x="430700" y="2804050"/>
              <a:ext cx="1649325" cy="835850"/>
            </a:xfrm>
            <a:custGeom>
              <a:avLst/>
              <a:gdLst/>
              <a:ahLst/>
              <a:cxnLst/>
              <a:rect l="l" t="t" r="r" b="b"/>
              <a:pathLst>
                <a:path w="65973" h="33434" extrusionOk="0">
                  <a:moveTo>
                    <a:pt x="65878" y="0"/>
                  </a:moveTo>
                  <a:lnTo>
                    <a:pt x="0" y="179"/>
                  </a:lnTo>
                  <a:lnTo>
                    <a:pt x="96" y="32754"/>
                  </a:lnTo>
                  <a:cubicBezTo>
                    <a:pt x="96" y="33135"/>
                    <a:pt x="405" y="33433"/>
                    <a:pt x="774" y="33433"/>
                  </a:cubicBezTo>
                  <a:lnTo>
                    <a:pt x="65294" y="33266"/>
                  </a:lnTo>
                  <a:cubicBezTo>
                    <a:pt x="65663" y="33254"/>
                    <a:pt x="65973" y="32957"/>
                    <a:pt x="65961" y="32576"/>
                  </a:cubicBezTo>
                  <a:lnTo>
                    <a:pt x="65878" y="0"/>
                  </a:lnTo>
                  <a:close/>
                </a:path>
              </a:pathLst>
            </a:custGeom>
            <a:solidFill>
              <a:srgbClr val="AAD4FF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0"/>
            <p:cNvSpPr/>
            <p:nvPr/>
          </p:nvSpPr>
          <p:spPr>
            <a:xfrm>
              <a:off x="430700" y="2673675"/>
              <a:ext cx="1649025" cy="835850"/>
            </a:xfrm>
            <a:custGeom>
              <a:avLst/>
              <a:gdLst/>
              <a:ahLst/>
              <a:cxnLst/>
              <a:rect l="l" t="t" r="r" b="b"/>
              <a:pathLst>
                <a:path w="65961" h="33434" extrusionOk="0">
                  <a:moveTo>
                    <a:pt x="64508" y="0"/>
                  </a:moveTo>
                  <a:lnTo>
                    <a:pt x="1346" y="167"/>
                  </a:lnTo>
                  <a:cubicBezTo>
                    <a:pt x="596" y="167"/>
                    <a:pt x="0" y="774"/>
                    <a:pt x="0" y="1524"/>
                  </a:cubicBezTo>
                  <a:lnTo>
                    <a:pt x="84" y="33433"/>
                  </a:lnTo>
                  <a:lnTo>
                    <a:pt x="65961" y="33254"/>
                  </a:lnTo>
                  <a:lnTo>
                    <a:pt x="65866" y="1346"/>
                  </a:lnTo>
                  <a:cubicBezTo>
                    <a:pt x="65866" y="596"/>
                    <a:pt x="65259" y="0"/>
                    <a:pt x="64508" y="0"/>
                  </a:cubicBezTo>
                  <a:close/>
                </a:path>
              </a:pathLst>
            </a:custGeom>
            <a:solidFill>
              <a:srgbClr val="AAD4FF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0"/>
            <p:cNvSpPr/>
            <p:nvPr/>
          </p:nvSpPr>
          <p:spPr>
            <a:xfrm>
              <a:off x="402425" y="2804050"/>
              <a:ext cx="1649025" cy="836125"/>
            </a:xfrm>
            <a:custGeom>
              <a:avLst/>
              <a:gdLst/>
              <a:ahLst/>
              <a:cxnLst/>
              <a:rect l="l" t="t" r="r" b="b"/>
              <a:pathLst>
                <a:path w="65961" h="33445" extrusionOk="0">
                  <a:moveTo>
                    <a:pt x="65866" y="0"/>
                  </a:moveTo>
                  <a:lnTo>
                    <a:pt x="0" y="179"/>
                  </a:lnTo>
                  <a:lnTo>
                    <a:pt x="84" y="32766"/>
                  </a:lnTo>
                  <a:cubicBezTo>
                    <a:pt x="84" y="33135"/>
                    <a:pt x="393" y="33445"/>
                    <a:pt x="762" y="33445"/>
                  </a:cubicBezTo>
                  <a:lnTo>
                    <a:pt x="65282" y="33266"/>
                  </a:lnTo>
                  <a:cubicBezTo>
                    <a:pt x="65651" y="33266"/>
                    <a:pt x="65961" y="32957"/>
                    <a:pt x="65961" y="32588"/>
                  </a:cubicBezTo>
                  <a:lnTo>
                    <a:pt x="65866" y="0"/>
                  </a:lnTo>
                  <a:close/>
                </a:path>
              </a:pathLst>
            </a:custGeom>
            <a:solidFill>
              <a:srgbClr val="E3E3E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0"/>
            <p:cNvSpPr/>
            <p:nvPr/>
          </p:nvSpPr>
          <p:spPr>
            <a:xfrm>
              <a:off x="402125" y="2673675"/>
              <a:ext cx="1649025" cy="835850"/>
            </a:xfrm>
            <a:custGeom>
              <a:avLst/>
              <a:gdLst/>
              <a:ahLst/>
              <a:cxnLst/>
              <a:rect l="l" t="t" r="r" b="b"/>
              <a:pathLst>
                <a:path w="65961" h="33434" extrusionOk="0">
                  <a:moveTo>
                    <a:pt x="64508" y="0"/>
                  </a:moveTo>
                  <a:lnTo>
                    <a:pt x="1346" y="167"/>
                  </a:lnTo>
                  <a:cubicBezTo>
                    <a:pt x="596" y="179"/>
                    <a:pt x="0" y="786"/>
                    <a:pt x="0" y="1536"/>
                  </a:cubicBezTo>
                  <a:lnTo>
                    <a:pt x="84" y="33433"/>
                  </a:lnTo>
                  <a:lnTo>
                    <a:pt x="65961" y="33254"/>
                  </a:lnTo>
                  <a:lnTo>
                    <a:pt x="65866" y="1358"/>
                  </a:lnTo>
                  <a:cubicBezTo>
                    <a:pt x="65866" y="608"/>
                    <a:pt x="65259" y="0"/>
                    <a:pt x="64508" y="0"/>
                  </a:cubicBezTo>
                  <a:close/>
                </a:path>
              </a:pathLst>
            </a:custGeom>
            <a:solidFill>
              <a:srgbClr val="1B0428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0"/>
            <p:cNvSpPr/>
            <p:nvPr/>
          </p:nvSpPr>
          <p:spPr>
            <a:xfrm>
              <a:off x="459275" y="2730825"/>
              <a:ext cx="1534725" cy="721550"/>
            </a:xfrm>
            <a:custGeom>
              <a:avLst/>
              <a:gdLst/>
              <a:ahLst/>
              <a:cxnLst/>
              <a:rect l="l" t="t" r="r" b="b"/>
              <a:pathLst>
                <a:path w="61389" h="28862" extrusionOk="0">
                  <a:moveTo>
                    <a:pt x="61306" y="0"/>
                  </a:moveTo>
                  <a:lnTo>
                    <a:pt x="0" y="167"/>
                  </a:lnTo>
                  <a:lnTo>
                    <a:pt x="72" y="28861"/>
                  </a:lnTo>
                  <a:lnTo>
                    <a:pt x="61389" y="28694"/>
                  </a:lnTo>
                  <a:lnTo>
                    <a:pt x="61306" y="0"/>
                  </a:lnTo>
                  <a:close/>
                </a:path>
              </a:pathLst>
            </a:custGeom>
            <a:solidFill>
              <a:srgbClr val="7224FF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0"/>
            <p:cNvSpPr/>
            <p:nvPr/>
          </p:nvSpPr>
          <p:spPr>
            <a:xfrm>
              <a:off x="430700" y="2804050"/>
              <a:ext cx="1649325" cy="835850"/>
            </a:xfrm>
            <a:custGeom>
              <a:avLst/>
              <a:gdLst/>
              <a:ahLst/>
              <a:cxnLst/>
              <a:rect l="l" t="t" r="r" b="b"/>
              <a:pathLst>
                <a:path w="65973" h="33434" extrusionOk="0">
                  <a:moveTo>
                    <a:pt x="65878" y="0"/>
                  </a:moveTo>
                  <a:lnTo>
                    <a:pt x="0" y="179"/>
                  </a:lnTo>
                  <a:lnTo>
                    <a:pt x="96" y="32754"/>
                  </a:lnTo>
                  <a:cubicBezTo>
                    <a:pt x="96" y="33135"/>
                    <a:pt x="405" y="33433"/>
                    <a:pt x="774" y="33433"/>
                  </a:cubicBezTo>
                  <a:lnTo>
                    <a:pt x="65294" y="33266"/>
                  </a:lnTo>
                  <a:cubicBezTo>
                    <a:pt x="65663" y="33254"/>
                    <a:pt x="65973" y="32957"/>
                    <a:pt x="65961" y="32576"/>
                  </a:cubicBezTo>
                  <a:lnTo>
                    <a:pt x="65878" y="0"/>
                  </a:lnTo>
                  <a:close/>
                </a:path>
              </a:pathLst>
            </a:custGeom>
            <a:solidFill>
              <a:schemeClr val="dk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0"/>
            <p:cNvSpPr/>
            <p:nvPr/>
          </p:nvSpPr>
          <p:spPr>
            <a:xfrm>
              <a:off x="430700" y="2673675"/>
              <a:ext cx="1649025" cy="835850"/>
            </a:xfrm>
            <a:custGeom>
              <a:avLst/>
              <a:gdLst/>
              <a:ahLst/>
              <a:cxnLst/>
              <a:rect l="l" t="t" r="r" b="b"/>
              <a:pathLst>
                <a:path w="65961" h="33434" extrusionOk="0">
                  <a:moveTo>
                    <a:pt x="64508" y="0"/>
                  </a:moveTo>
                  <a:lnTo>
                    <a:pt x="1346" y="167"/>
                  </a:lnTo>
                  <a:cubicBezTo>
                    <a:pt x="596" y="167"/>
                    <a:pt x="0" y="774"/>
                    <a:pt x="0" y="1524"/>
                  </a:cubicBezTo>
                  <a:lnTo>
                    <a:pt x="84" y="33433"/>
                  </a:lnTo>
                  <a:lnTo>
                    <a:pt x="65961" y="33254"/>
                  </a:lnTo>
                  <a:lnTo>
                    <a:pt x="65866" y="1346"/>
                  </a:lnTo>
                  <a:cubicBezTo>
                    <a:pt x="65866" y="596"/>
                    <a:pt x="65259" y="0"/>
                    <a:pt x="64508" y="0"/>
                  </a:cubicBezTo>
                  <a:close/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0"/>
            <p:cNvSpPr/>
            <p:nvPr/>
          </p:nvSpPr>
          <p:spPr>
            <a:xfrm>
              <a:off x="402425" y="2804050"/>
              <a:ext cx="1649025" cy="836125"/>
            </a:xfrm>
            <a:custGeom>
              <a:avLst/>
              <a:gdLst/>
              <a:ahLst/>
              <a:cxnLst/>
              <a:rect l="l" t="t" r="r" b="b"/>
              <a:pathLst>
                <a:path w="65961" h="33445" extrusionOk="0">
                  <a:moveTo>
                    <a:pt x="65866" y="0"/>
                  </a:moveTo>
                  <a:lnTo>
                    <a:pt x="0" y="179"/>
                  </a:lnTo>
                  <a:lnTo>
                    <a:pt x="84" y="32766"/>
                  </a:lnTo>
                  <a:cubicBezTo>
                    <a:pt x="84" y="33135"/>
                    <a:pt x="393" y="33445"/>
                    <a:pt x="762" y="33445"/>
                  </a:cubicBezTo>
                  <a:lnTo>
                    <a:pt x="65282" y="33266"/>
                  </a:lnTo>
                  <a:cubicBezTo>
                    <a:pt x="65651" y="33266"/>
                    <a:pt x="65961" y="32957"/>
                    <a:pt x="65961" y="32588"/>
                  </a:cubicBezTo>
                  <a:lnTo>
                    <a:pt x="65866" y="0"/>
                  </a:ln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0"/>
            <p:cNvSpPr/>
            <p:nvPr/>
          </p:nvSpPr>
          <p:spPr>
            <a:xfrm>
              <a:off x="402125" y="2673675"/>
              <a:ext cx="1649025" cy="835850"/>
            </a:xfrm>
            <a:custGeom>
              <a:avLst/>
              <a:gdLst/>
              <a:ahLst/>
              <a:cxnLst/>
              <a:rect l="l" t="t" r="r" b="b"/>
              <a:pathLst>
                <a:path w="65961" h="33434" extrusionOk="0">
                  <a:moveTo>
                    <a:pt x="64508" y="0"/>
                  </a:moveTo>
                  <a:lnTo>
                    <a:pt x="1346" y="167"/>
                  </a:lnTo>
                  <a:cubicBezTo>
                    <a:pt x="596" y="179"/>
                    <a:pt x="0" y="786"/>
                    <a:pt x="0" y="1536"/>
                  </a:cubicBezTo>
                  <a:lnTo>
                    <a:pt x="84" y="33433"/>
                  </a:lnTo>
                  <a:lnTo>
                    <a:pt x="65961" y="33254"/>
                  </a:lnTo>
                  <a:lnTo>
                    <a:pt x="65866" y="1358"/>
                  </a:lnTo>
                  <a:cubicBezTo>
                    <a:pt x="65866" y="608"/>
                    <a:pt x="65259" y="0"/>
                    <a:pt x="64508" y="0"/>
                  </a:cubicBezTo>
                  <a:close/>
                </a:path>
              </a:pathLst>
            </a:custGeom>
            <a:solidFill>
              <a:schemeClr val="dk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0"/>
            <p:cNvSpPr/>
            <p:nvPr/>
          </p:nvSpPr>
          <p:spPr>
            <a:xfrm>
              <a:off x="459275" y="2730825"/>
              <a:ext cx="1534725" cy="721550"/>
            </a:xfrm>
            <a:custGeom>
              <a:avLst/>
              <a:gdLst/>
              <a:ahLst/>
              <a:cxnLst/>
              <a:rect l="l" t="t" r="r" b="b"/>
              <a:pathLst>
                <a:path w="61389" h="28862" extrusionOk="0">
                  <a:moveTo>
                    <a:pt x="61306" y="0"/>
                  </a:moveTo>
                  <a:lnTo>
                    <a:pt x="0" y="167"/>
                  </a:lnTo>
                  <a:lnTo>
                    <a:pt x="72" y="28861"/>
                  </a:lnTo>
                  <a:lnTo>
                    <a:pt x="61389" y="28694"/>
                  </a:lnTo>
                  <a:lnTo>
                    <a:pt x="61306" y="0"/>
                  </a:lnTo>
                  <a:close/>
                </a:path>
              </a:pathLst>
            </a:custGeom>
            <a:solidFill>
              <a:schemeClr val="accent6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0"/>
            <p:cNvSpPr/>
            <p:nvPr/>
          </p:nvSpPr>
          <p:spPr>
            <a:xfrm>
              <a:off x="1195075" y="3540150"/>
              <a:ext cx="65500" cy="65200"/>
            </a:xfrm>
            <a:custGeom>
              <a:avLst/>
              <a:gdLst/>
              <a:ahLst/>
              <a:cxnLst/>
              <a:rect l="l" t="t" r="r" b="b"/>
              <a:pathLst>
                <a:path w="2620" h="2608" extrusionOk="0">
                  <a:moveTo>
                    <a:pt x="1332" y="0"/>
                  </a:moveTo>
                  <a:cubicBezTo>
                    <a:pt x="1325" y="0"/>
                    <a:pt x="1317" y="0"/>
                    <a:pt x="1310" y="0"/>
                  </a:cubicBezTo>
                  <a:cubicBezTo>
                    <a:pt x="584" y="0"/>
                    <a:pt x="1" y="584"/>
                    <a:pt x="1" y="1298"/>
                  </a:cubicBezTo>
                  <a:cubicBezTo>
                    <a:pt x="13" y="2024"/>
                    <a:pt x="596" y="2608"/>
                    <a:pt x="1310" y="2608"/>
                  </a:cubicBezTo>
                  <a:cubicBezTo>
                    <a:pt x="2037" y="2608"/>
                    <a:pt x="2620" y="2013"/>
                    <a:pt x="2620" y="1298"/>
                  </a:cubicBezTo>
                  <a:cubicBezTo>
                    <a:pt x="2608" y="579"/>
                    <a:pt x="2036" y="0"/>
                    <a:pt x="1332" y="0"/>
                  </a:cubicBez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0"/>
            <p:cNvSpPr/>
            <p:nvPr/>
          </p:nvSpPr>
          <p:spPr>
            <a:xfrm>
              <a:off x="676275" y="2821900"/>
              <a:ext cx="717375" cy="412875"/>
            </a:xfrm>
            <a:custGeom>
              <a:avLst/>
              <a:gdLst/>
              <a:ahLst/>
              <a:cxnLst/>
              <a:rect l="l" t="t" r="r" b="b"/>
              <a:pathLst>
                <a:path w="28695" h="16515" extrusionOk="0">
                  <a:moveTo>
                    <a:pt x="27765" y="1"/>
                  </a:moveTo>
                  <a:lnTo>
                    <a:pt x="845" y="346"/>
                  </a:lnTo>
                  <a:cubicBezTo>
                    <a:pt x="381" y="358"/>
                    <a:pt x="0" y="751"/>
                    <a:pt x="12" y="1215"/>
                  </a:cubicBezTo>
                  <a:lnTo>
                    <a:pt x="191" y="15669"/>
                  </a:lnTo>
                  <a:cubicBezTo>
                    <a:pt x="202" y="16146"/>
                    <a:pt x="595" y="16515"/>
                    <a:pt x="1060" y="16515"/>
                  </a:cubicBezTo>
                  <a:lnTo>
                    <a:pt x="12716" y="16360"/>
                  </a:lnTo>
                  <a:lnTo>
                    <a:pt x="12585" y="6632"/>
                  </a:lnTo>
                  <a:cubicBezTo>
                    <a:pt x="12585" y="6168"/>
                    <a:pt x="12966" y="5775"/>
                    <a:pt x="13430" y="5775"/>
                  </a:cubicBezTo>
                  <a:lnTo>
                    <a:pt x="28694" y="5573"/>
                  </a:lnTo>
                  <a:lnTo>
                    <a:pt x="28635" y="846"/>
                  </a:lnTo>
                  <a:cubicBezTo>
                    <a:pt x="28623" y="382"/>
                    <a:pt x="28242" y="1"/>
                    <a:pt x="27765" y="1"/>
                  </a:cubicBezTo>
                  <a:close/>
                </a:path>
              </a:pathLst>
            </a:custGeom>
            <a:solidFill>
              <a:schemeClr val="accent4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0"/>
            <p:cNvSpPr/>
            <p:nvPr/>
          </p:nvSpPr>
          <p:spPr>
            <a:xfrm>
              <a:off x="676275" y="2821900"/>
              <a:ext cx="716175" cy="55100"/>
            </a:xfrm>
            <a:custGeom>
              <a:avLst/>
              <a:gdLst/>
              <a:ahLst/>
              <a:cxnLst/>
              <a:rect l="l" t="t" r="r" b="b"/>
              <a:pathLst>
                <a:path w="28647" h="2204" extrusionOk="0">
                  <a:moveTo>
                    <a:pt x="27777" y="1"/>
                  </a:moveTo>
                  <a:lnTo>
                    <a:pt x="845" y="358"/>
                  </a:lnTo>
                  <a:cubicBezTo>
                    <a:pt x="381" y="358"/>
                    <a:pt x="0" y="751"/>
                    <a:pt x="12" y="1215"/>
                  </a:cubicBezTo>
                  <a:lnTo>
                    <a:pt x="24" y="2203"/>
                  </a:lnTo>
                  <a:lnTo>
                    <a:pt x="28646" y="1834"/>
                  </a:lnTo>
                  <a:lnTo>
                    <a:pt x="28635" y="846"/>
                  </a:lnTo>
                  <a:cubicBezTo>
                    <a:pt x="28623" y="382"/>
                    <a:pt x="28242" y="1"/>
                    <a:pt x="27777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0"/>
            <p:cNvSpPr/>
            <p:nvPr/>
          </p:nvSpPr>
          <p:spPr>
            <a:xfrm>
              <a:off x="990875" y="2957350"/>
              <a:ext cx="720650" cy="413150"/>
            </a:xfrm>
            <a:custGeom>
              <a:avLst/>
              <a:gdLst/>
              <a:ahLst/>
              <a:cxnLst/>
              <a:rect l="l" t="t" r="r" b="b"/>
              <a:pathLst>
                <a:path w="28826" h="16526" extrusionOk="0">
                  <a:moveTo>
                    <a:pt x="28231" y="0"/>
                  </a:moveTo>
                  <a:lnTo>
                    <a:pt x="382" y="369"/>
                  </a:lnTo>
                  <a:cubicBezTo>
                    <a:pt x="168" y="369"/>
                    <a:pt x="1" y="536"/>
                    <a:pt x="1" y="750"/>
                  </a:cubicBezTo>
                  <a:lnTo>
                    <a:pt x="203" y="16145"/>
                  </a:lnTo>
                  <a:cubicBezTo>
                    <a:pt x="203" y="16359"/>
                    <a:pt x="370" y="16526"/>
                    <a:pt x="584" y="16526"/>
                  </a:cubicBezTo>
                  <a:lnTo>
                    <a:pt x="28445" y="16169"/>
                  </a:lnTo>
                  <a:cubicBezTo>
                    <a:pt x="28647" y="16169"/>
                    <a:pt x="28826" y="15990"/>
                    <a:pt x="28814" y="15776"/>
                  </a:cubicBezTo>
                  <a:lnTo>
                    <a:pt x="28624" y="381"/>
                  </a:lnTo>
                  <a:cubicBezTo>
                    <a:pt x="28624" y="167"/>
                    <a:pt x="28445" y="0"/>
                    <a:pt x="28231" y="0"/>
                  </a:cubicBezTo>
                  <a:close/>
                </a:path>
              </a:pathLst>
            </a:custGeom>
            <a:solidFill>
              <a:schemeClr val="accent4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0"/>
            <p:cNvSpPr/>
            <p:nvPr/>
          </p:nvSpPr>
          <p:spPr>
            <a:xfrm>
              <a:off x="990875" y="2957350"/>
              <a:ext cx="715900" cy="55375"/>
            </a:xfrm>
            <a:custGeom>
              <a:avLst/>
              <a:gdLst/>
              <a:ahLst/>
              <a:cxnLst/>
              <a:rect l="l" t="t" r="r" b="b"/>
              <a:pathLst>
                <a:path w="28636" h="2215" fill="none" extrusionOk="0">
                  <a:moveTo>
                    <a:pt x="28635" y="1846"/>
                  </a:moveTo>
                  <a:lnTo>
                    <a:pt x="28624" y="845"/>
                  </a:lnTo>
                  <a:cubicBezTo>
                    <a:pt x="28624" y="381"/>
                    <a:pt x="28231" y="0"/>
                    <a:pt x="27766" y="12"/>
                  </a:cubicBezTo>
                  <a:lnTo>
                    <a:pt x="846" y="357"/>
                  </a:lnTo>
                  <a:cubicBezTo>
                    <a:pt x="382" y="369"/>
                    <a:pt x="1" y="750"/>
                    <a:pt x="1" y="1214"/>
                  </a:cubicBezTo>
                  <a:lnTo>
                    <a:pt x="13" y="2215"/>
                  </a:lnTo>
                  <a:close/>
                </a:path>
              </a:pathLst>
            </a:custGeom>
            <a:solidFill>
              <a:schemeClr val="accent6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0"/>
            <p:cNvSpPr/>
            <p:nvPr/>
          </p:nvSpPr>
          <p:spPr>
            <a:xfrm>
              <a:off x="1333775" y="3098000"/>
              <a:ext cx="23250" cy="48150"/>
            </a:xfrm>
            <a:custGeom>
              <a:avLst/>
              <a:gdLst/>
              <a:ahLst/>
              <a:cxnLst/>
              <a:rect l="l" t="t" r="r" b="b"/>
              <a:pathLst>
                <a:path w="930" h="1926" extrusionOk="0">
                  <a:moveTo>
                    <a:pt x="393" y="0"/>
                  </a:moveTo>
                  <a:cubicBezTo>
                    <a:pt x="374" y="0"/>
                    <a:pt x="354" y="2"/>
                    <a:pt x="334" y="6"/>
                  </a:cubicBezTo>
                  <a:cubicBezTo>
                    <a:pt x="132" y="29"/>
                    <a:pt x="1" y="208"/>
                    <a:pt x="25" y="410"/>
                  </a:cubicBezTo>
                  <a:lnTo>
                    <a:pt x="191" y="1613"/>
                  </a:lnTo>
                  <a:cubicBezTo>
                    <a:pt x="224" y="1800"/>
                    <a:pt x="379" y="1925"/>
                    <a:pt x="552" y="1925"/>
                  </a:cubicBezTo>
                  <a:cubicBezTo>
                    <a:pt x="566" y="1925"/>
                    <a:pt x="581" y="1924"/>
                    <a:pt x="596" y="1923"/>
                  </a:cubicBezTo>
                  <a:cubicBezTo>
                    <a:pt x="799" y="1899"/>
                    <a:pt x="930" y="1720"/>
                    <a:pt x="906" y="1518"/>
                  </a:cubicBezTo>
                  <a:lnTo>
                    <a:pt x="739" y="303"/>
                  </a:lnTo>
                  <a:cubicBezTo>
                    <a:pt x="707" y="133"/>
                    <a:pt x="560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0"/>
            <p:cNvSpPr/>
            <p:nvPr/>
          </p:nvSpPr>
          <p:spPr>
            <a:xfrm>
              <a:off x="1351350" y="3223075"/>
              <a:ext cx="23250" cy="48375"/>
            </a:xfrm>
            <a:custGeom>
              <a:avLst/>
              <a:gdLst/>
              <a:ahLst/>
              <a:cxnLst/>
              <a:rect l="l" t="t" r="r" b="b"/>
              <a:pathLst>
                <a:path w="930" h="1935" extrusionOk="0">
                  <a:moveTo>
                    <a:pt x="378" y="1"/>
                  </a:moveTo>
                  <a:cubicBezTo>
                    <a:pt x="364" y="1"/>
                    <a:pt x="349" y="1"/>
                    <a:pt x="334" y="3"/>
                  </a:cubicBezTo>
                  <a:cubicBezTo>
                    <a:pt x="131" y="39"/>
                    <a:pt x="0" y="218"/>
                    <a:pt x="24" y="408"/>
                  </a:cubicBezTo>
                  <a:lnTo>
                    <a:pt x="203" y="1623"/>
                  </a:lnTo>
                  <a:cubicBezTo>
                    <a:pt x="225" y="1799"/>
                    <a:pt x="380" y="1935"/>
                    <a:pt x="563" y="1935"/>
                  </a:cubicBezTo>
                  <a:cubicBezTo>
                    <a:pt x="578" y="1935"/>
                    <a:pt x="593" y="1934"/>
                    <a:pt x="608" y="1932"/>
                  </a:cubicBezTo>
                  <a:cubicBezTo>
                    <a:pt x="798" y="1896"/>
                    <a:pt x="929" y="1718"/>
                    <a:pt x="905" y="1515"/>
                  </a:cubicBezTo>
                  <a:lnTo>
                    <a:pt x="739" y="313"/>
                  </a:lnTo>
                  <a:cubicBezTo>
                    <a:pt x="706" y="126"/>
                    <a:pt x="551" y="1"/>
                    <a:pt x="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0"/>
            <p:cNvSpPr/>
            <p:nvPr/>
          </p:nvSpPr>
          <p:spPr>
            <a:xfrm>
              <a:off x="1392125" y="3164725"/>
              <a:ext cx="49425" cy="22200"/>
            </a:xfrm>
            <a:custGeom>
              <a:avLst/>
              <a:gdLst/>
              <a:ahLst/>
              <a:cxnLst/>
              <a:rect l="l" t="t" r="r" b="b"/>
              <a:pathLst>
                <a:path w="1977" h="888" extrusionOk="0">
                  <a:moveTo>
                    <a:pt x="1593" y="1"/>
                  </a:moveTo>
                  <a:cubicBezTo>
                    <a:pt x="1578" y="1"/>
                    <a:pt x="1563" y="2"/>
                    <a:pt x="1548" y="4"/>
                  </a:cubicBezTo>
                  <a:lnTo>
                    <a:pt x="334" y="170"/>
                  </a:lnTo>
                  <a:cubicBezTo>
                    <a:pt x="132" y="206"/>
                    <a:pt x="1" y="385"/>
                    <a:pt x="24" y="575"/>
                  </a:cubicBezTo>
                  <a:cubicBezTo>
                    <a:pt x="57" y="762"/>
                    <a:pt x="211" y="888"/>
                    <a:pt x="385" y="888"/>
                  </a:cubicBezTo>
                  <a:cubicBezTo>
                    <a:pt x="399" y="888"/>
                    <a:pt x="414" y="887"/>
                    <a:pt x="429" y="885"/>
                  </a:cubicBezTo>
                  <a:lnTo>
                    <a:pt x="1644" y="718"/>
                  </a:lnTo>
                  <a:cubicBezTo>
                    <a:pt x="1834" y="694"/>
                    <a:pt x="1977" y="504"/>
                    <a:pt x="1953" y="313"/>
                  </a:cubicBezTo>
                  <a:cubicBezTo>
                    <a:pt x="1920" y="127"/>
                    <a:pt x="1766" y="1"/>
                    <a:pt x="1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0"/>
            <p:cNvSpPr/>
            <p:nvPr/>
          </p:nvSpPr>
          <p:spPr>
            <a:xfrm>
              <a:off x="1267100" y="3182300"/>
              <a:ext cx="49150" cy="22175"/>
            </a:xfrm>
            <a:custGeom>
              <a:avLst/>
              <a:gdLst/>
              <a:ahLst/>
              <a:cxnLst/>
              <a:rect l="l" t="t" r="r" b="b"/>
              <a:pathLst>
                <a:path w="1966" h="887" extrusionOk="0">
                  <a:moveTo>
                    <a:pt x="1584" y="0"/>
                  </a:moveTo>
                  <a:cubicBezTo>
                    <a:pt x="1568" y="0"/>
                    <a:pt x="1553" y="1"/>
                    <a:pt x="1537" y="3"/>
                  </a:cubicBezTo>
                  <a:lnTo>
                    <a:pt x="322" y="170"/>
                  </a:lnTo>
                  <a:cubicBezTo>
                    <a:pt x="132" y="206"/>
                    <a:pt x="1" y="384"/>
                    <a:pt x="25" y="587"/>
                  </a:cubicBezTo>
                  <a:cubicBezTo>
                    <a:pt x="47" y="762"/>
                    <a:pt x="200" y="887"/>
                    <a:pt x="382" y="887"/>
                  </a:cubicBezTo>
                  <a:cubicBezTo>
                    <a:pt x="398" y="887"/>
                    <a:pt x="414" y="886"/>
                    <a:pt x="430" y="884"/>
                  </a:cubicBezTo>
                  <a:lnTo>
                    <a:pt x="1632" y="718"/>
                  </a:lnTo>
                  <a:cubicBezTo>
                    <a:pt x="1834" y="694"/>
                    <a:pt x="1965" y="503"/>
                    <a:pt x="1942" y="313"/>
                  </a:cubicBezTo>
                  <a:cubicBezTo>
                    <a:pt x="1920" y="126"/>
                    <a:pt x="1766" y="0"/>
                    <a:pt x="15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0"/>
            <p:cNvSpPr/>
            <p:nvPr/>
          </p:nvSpPr>
          <p:spPr>
            <a:xfrm>
              <a:off x="1373075" y="3113025"/>
              <a:ext cx="38425" cy="42350"/>
            </a:xfrm>
            <a:custGeom>
              <a:avLst/>
              <a:gdLst/>
              <a:ahLst/>
              <a:cxnLst/>
              <a:rect l="l" t="t" r="r" b="b"/>
              <a:pathLst>
                <a:path w="1537" h="1694" extrusionOk="0">
                  <a:moveTo>
                    <a:pt x="1138" y="1"/>
                  </a:moveTo>
                  <a:cubicBezTo>
                    <a:pt x="1026" y="1"/>
                    <a:pt x="917" y="51"/>
                    <a:pt x="846" y="143"/>
                  </a:cubicBezTo>
                  <a:lnTo>
                    <a:pt x="120" y="1119"/>
                  </a:lnTo>
                  <a:cubicBezTo>
                    <a:pt x="1" y="1274"/>
                    <a:pt x="24" y="1500"/>
                    <a:pt x="191" y="1619"/>
                  </a:cubicBezTo>
                  <a:cubicBezTo>
                    <a:pt x="251" y="1669"/>
                    <a:pt x="327" y="1694"/>
                    <a:pt x="405" y="1694"/>
                  </a:cubicBezTo>
                  <a:cubicBezTo>
                    <a:pt x="421" y="1694"/>
                    <a:pt x="437" y="1693"/>
                    <a:pt x="453" y="1691"/>
                  </a:cubicBezTo>
                  <a:cubicBezTo>
                    <a:pt x="536" y="1679"/>
                    <a:pt x="632" y="1631"/>
                    <a:pt x="691" y="1548"/>
                  </a:cubicBezTo>
                  <a:lnTo>
                    <a:pt x="1417" y="571"/>
                  </a:lnTo>
                  <a:cubicBezTo>
                    <a:pt x="1536" y="417"/>
                    <a:pt x="1513" y="190"/>
                    <a:pt x="1358" y="71"/>
                  </a:cubicBezTo>
                  <a:cubicBezTo>
                    <a:pt x="1291" y="23"/>
                    <a:pt x="1214" y="1"/>
                    <a:pt x="1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0"/>
            <p:cNvSpPr/>
            <p:nvPr/>
          </p:nvSpPr>
          <p:spPr>
            <a:xfrm>
              <a:off x="1296875" y="3213925"/>
              <a:ext cx="38725" cy="42350"/>
            </a:xfrm>
            <a:custGeom>
              <a:avLst/>
              <a:gdLst/>
              <a:ahLst/>
              <a:cxnLst/>
              <a:rect l="l" t="t" r="r" b="b"/>
              <a:pathLst>
                <a:path w="1549" h="1694" extrusionOk="0">
                  <a:moveTo>
                    <a:pt x="1147" y="1"/>
                  </a:moveTo>
                  <a:cubicBezTo>
                    <a:pt x="1038" y="1"/>
                    <a:pt x="929" y="51"/>
                    <a:pt x="858" y="143"/>
                  </a:cubicBezTo>
                  <a:lnTo>
                    <a:pt x="120" y="1119"/>
                  </a:lnTo>
                  <a:cubicBezTo>
                    <a:pt x="1" y="1274"/>
                    <a:pt x="36" y="1500"/>
                    <a:pt x="191" y="1619"/>
                  </a:cubicBezTo>
                  <a:cubicBezTo>
                    <a:pt x="260" y="1669"/>
                    <a:pt x="338" y="1694"/>
                    <a:pt x="410" y="1694"/>
                  </a:cubicBezTo>
                  <a:cubicBezTo>
                    <a:pt x="425" y="1694"/>
                    <a:pt x="439" y="1693"/>
                    <a:pt x="453" y="1691"/>
                  </a:cubicBezTo>
                  <a:cubicBezTo>
                    <a:pt x="548" y="1679"/>
                    <a:pt x="632" y="1631"/>
                    <a:pt x="691" y="1548"/>
                  </a:cubicBezTo>
                  <a:lnTo>
                    <a:pt x="1429" y="572"/>
                  </a:lnTo>
                  <a:cubicBezTo>
                    <a:pt x="1548" y="417"/>
                    <a:pt x="1513" y="191"/>
                    <a:pt x="1358" y="72"/>
                  </a:cubicBezTo>
                  <a:cubicBezTo>
                    <a:pt x="1295" y="24"/>
                    <a:pt x="1221" y="1"/>
                    <a:pt x="11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0"/>
            <p:cNvSpPr/>
            <p:nvPr/>
          </p:nvSpPr>
          <p:spPr>
            <a:xfrm>
              <a:off x="1382300" y="3204600"/>
              <a:ext cx="44675" cy="36200"/>
            </a:xfrm>
            <a:custGeom>
              <a:avLst/>
              <a:gdLst/>
              <a:ahLst/>
              <a:cxnLst/>
              <a:rect l="l" t="t" r="r" b="b"/>
              <a:pathLst>
                <a:path w="1787" h="1448" extrusionOk="0">
                  <a:moveTo>
                    <a:pt x="398" y="0"/>
                  </a:moveTo>
                  <a:cubicBezTo>
                    <a:pt x="292" y="0"/>
                    <a:pt x="188" y="46"/>
                    <a:pt x="120" y="135"/>
                  </a:cubicBezTo>
                  <a:cubicBezTo>
                    <a:pt x="1" y="302"/>
                    <a:pt x="36" y="528"/>
                    <a:pt x="191" y="647"/>
                  </a:cubicBezTo>
                  <a:lnTo>
                    <a:pt x="1167" y="1373"/>
                  </a:lnTo>
                  <a:cubicBezTo>
                    <a:pt x="1237" y="1423"/>
                    <a:pt x="1315" y="1448"/>
                    <a:pt x="1387" y="1448"/>
                  </a:cubicBezTo>
                  <a:cubicBezTo>
                    <a:pt x="1401" y="1448"/>
                    <a:pt x="1415" y="1447"/>
                    <a:pt x="1429" y="1445"/>
                  </a:cubicBezTo>
                  <a:cubicBezTo>
                    <a:pt x="1525" y="1433"/>
                    <a:pt x="1608" y="1385"/>
                    <a:pt x="1668" y="1314"/>
                  </a:cubicBezTo>
                  <a:cubicBezTo>
                    <a:pt x="1787" y="1147"/>
                    <a:pt x="1763" y="921"/>
                    <a:pt x="1596" y="802"/>
                  </a:cubicBezTo>
                  <a:lnTo>
                    <a:pt x="620" y="76"/>
                  </a:lnTo>
                  <a:cubicBezTo>
                    <a:pt x="554" y="25"/>
                    <a:pt x="476" y="0"/>
                    <a:pt x="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0"/>
            <p:cNvSpPr/>
            <p:nvPr/>
          </p:nvSpPr>
          <p:spPr>
            <a:xfrm>
              <a:off x="1281400" y="3128500"/>
              <a:ext cx="44675" cy="36400"/>
            </a:xfrm>
            <a:custGeom>
              <a:avLst/>
              <a:gdLst/>
              <a:ahLst/>
              <a:cxnLst/>
              <a:rect l="l" t="t" r="r" b="b"/>
              <a:pathLst>
                <a:path w="1787" h="1456" extrusionOk="0">
                  <a:moveTo>
                    <a:pt x="409" y="1"/>
                  </a:moveTo>
                  <a:cubicBezTo>
                    <a:pt x="300" y="1"/>
                    <a:pt x="191" y="51"/>
                    <a:pt x="119" y="143"/>
                  </a:cubicBezTo>
                  <a:cubicBezTo>
                    <a:pt x="0" y="298"/>
                    <a:pt x="36" y="524"/>
                    <a:pt x="191" y="643"/>
                  </a:cubicBezTo>
                  <a:lnTo>
                    <a:pt x="1167" y="1381"/>
                  </a:lnTo>
                  <a:cubicBezTo>
                    <a:pt x="1237" y="1431"/>
                    <a:pt x="1314" y="1456"/>
                    <a:pt x="1387" y="1456"/>
                  </a:cubicBezTo>
                  <a:cubicBezTo>
                    <a:pt x="1401" y="1456"/>
                    <a:pt x="1415" y="1455"/>
                    <a:pt x="1429" y="1453"/>
                  </a:cubicBezTo>
                  <a:cubicBezTo>
                    <a:pt x="1524" y="1429"/>
                    <a:pt x="1608" y="1393"/>
                    <a:pt x="1667" y="1310"/>
                  </a:cubicBezTo>
                  <a:cubicBezTo>
                    <a:pt x="1786" y="1155"/>
                    <a:pt x="1763" y="929"/>
                    <a:pt x="1596" y="810"/>
                  </a:cubicBezTo>
                  <a:lnTo>
                    <a:pt x="620" y="72"/>
                  </a:lnTo>
                  <a:cubicBezTo>
                    <a:pt x="557" y="24"/>
                    <a:pt x="483" y="1"/>
                    <a:pt x="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8" name="Google Shape;1898;p60"/>
          <p:cNvGrpSpPr/>
          <p:nvPr/>
        </p:nvGrpSpPr>
        <p:grpSpPr>
          <a:xfrm>
            <a:off x="713275" y="1459650"/>
            <a:ext cx="2406496" cy="3144433"/>
            <a:chOff x="1948680" y="1217411"/>
            <a:chExt cx="2406496" cy="3144433"/>
          </a:xfrm>
        </p:grpSpPr>
        <p:grpSp>
          <p:nvGrpSpPr>
            <p:cNvPr id="1899" name="Google Shape;1899;p60"/>
            <p:cNvGrpSpPr/>
            <p:nvPr/>
          </p:nvGrpSpPr>
          <p:grpSpPr>
            <a:xfrm>
              <a:off x="1948680" y="1217411"/>
              <a:ext cx="2406496" cy="3144433"/>
              <a:chOff x="3999158" y="637809"/>
              <a:chExt cx="4431853" cy="3126300"/>
            </a:xfrm>
          </p:grpSpPr>
          <p:sp>
            <p:nvSpPr>
              <p:cNvPr id="1900" name="Google Shape;1900;p60"/>
              <p:cNvSpPr/>
              <p:nvPr/>
            </p:nvSpPr>
            <p:spPr>
              <a:xfrm>
                <a:off x="3999158" y="637809"/>
                <a:ext cx="4431600" cy="31263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60"/>
              <p:cNvSpPr/>
              <p:nvPr/>
            </p:nvSpPr>
            <p:spPr>
              <a:xfrm>
                <a:off x="3999411" y="637809"/>
                <a:ext cx="44316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2" name="Google Shape;1902;p60"/>
            <p:cNvGrpSpPr/>
            <p:nvPr/>
          </p:nvGrpSpPr>
          <p:grpSpPr>
            <a:xfrm>
              <a:off x="3439778" y="1308429"/>
              <a:ext cx="784907" cy="155297"/>
              <a:chOff x="7189925" y="928775"/>
              <a:chExt cx="699000" cy="138300"/>
            </a:xfrm>
          </p:grpSpPr>
          <p:sp>
            <p:nvSpPr>
              <p:cNvPr id="1903" name="Google Shape;1903;p60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60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60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06" name="Google Shape;1906;p60"/>
          <p:cNvGrpSpPr/>
          <p:nvPr/>
        </p:nvGrpSpPr>
        <p:grpSpPr>
          <a:xfrm>
            <a:off x="6024325" y="1459650"/>
            <a:ext cx="2406496" cy="3144433"/>
            <a:chOff x="1948680" y="1217411"/>
            <a:chExt cx="2406496" cy="3144433"/>
          </a:xfrm>
        </p:grpSpPr>
        <p:grpSp>
          <p:nvGrpSpPr>
            <p:cNvPr id="1907" name="Google Shape;1907;p60"/>
            <p:cNvGrpSpPr/>
            <p:nvPr/>
          </p:nvGrpSpPr>
          <p:grpSpPr>
            <a:xfrm>
              <a:off x="1948680" y="1217411"/>
              <a:ext cx="2406496" cy="3144433"/>
              <a:chOff x="3999158" y="637809"/>
              <a:chExt cx="4431853" cy="3126300"/>
            </a:xfrm>
          </p:grpSpPr>
          <p:sp>
            <p:nvSpPr>
              <p:cNvPr id="1908" name="Google Shape;1908;p60"/>
              <p:cNvSpPr/>
              <p:nvPr/>
            </p:nvSpPr>
            <p:spPr>
              <a:xfrm>
                <a:off x="3999158" y="637809"/>
                <a:ext cx="4431600" cy="31263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60"/>
              <p:cNvSpPr/>
              <p:nvPr/>
            </p:nvSpPr>
            <p:spPr>
              <a:xfrm>
                <a:off x="3999411" y="637809"/>
                <a:ext cx="44316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0" name="Google Shape;1910;p60"/>
            <p:cNvGrpSpPr/>
            <p:nvPr/>
          </p:nvGrpSpPr>
          <p:grpSpPr>
            <a:xfrm>
              <a:off x="3439778" y="1308429"/>
              <a:ext cx="784907" cy="155297"/>
              <a:chOff x="7189925" y="928775"/>
              <a:chExt cx="699000" cy="138300"/>
            </a:xfrm>
          </p:grpSpPr>
          <p:sp>
            <p:nvSpPr>
              <p:cNvPr id="1911" name="Google Shape;1911;p60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60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60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914" name="Google Shape;1914;p60"/>
          <p:cNvCxnSpPr/>
          <p:nvPr/>
        </p:nvCxnSpPr>
        <p:spPr>
          <a:xfrm>
            <a:off x="828675" y="2732537"/>
            <a:ext cx="20955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5" name="Google Shape;1915;p60"/>
          <p:cNvCxnSpPr/>
          <p:nvPr/>
        </p:nvCxnSpPr>
        <p:spPr>
          <a:xfrm>
            <a:off x="828675" y="3646937"/>
            <a:ext cx="20955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16" name="Google Shape;1916;p60"/>
          <p:cNvGrpSpPr/>
          <p:nvPr/>
        </p:nvGrpSpPr>
        <p:grpSpPr>
          <a:xfrm>
            <a:off x="844325" y="1939187"/>
            <a:ext cx="2144400" cy="2501100"/>
            <a:chOff x="844325" y="1939187"/>
            <a:chExt cx="2144400" cy="2501100"/>
          </a:xfrm>
        </p:grpSpPr>
        <p:sp>
          <p:nvSpPr>
            <p:cNvPr id="1917" name="Google Shape;1917;p60"/>
            <p:cNvSpPr txBox="1"/>
            <p:nvPr/>
          </p:nvSpPr>
          <p:spPr>
            <a:xfrm>
              <a:off x="844325" y="1939187"/>
              <a:ext cx="2144400" cy="67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Anxiety</a:t>
              </a: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918" name="Google Shape;1918;p60"/>
            <p:cNvSpPr txBox="1"/>
            <p:nvPr/>
          </p:nvSpPr>
          <p:spPr>
            <a:xfrm>
              <a:off x="844325" y="2853587"/>
              <a:ext cx="2144400" cy="67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Depression</a:t>
              </a: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919" name="Google Shape;1919;p60"/>
            <p:cNvSpPr txBox="1"/>
            <p:nvPr/>
          </p:nvSpPr>
          <p:spPr>
            <a:xfrm>
              <a:off x="844325" y="3767987"/>
              <a:ext cx="2144400" cy="67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Secondary victimization</a:t>
              </a: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cxnSp>
        <p:nvCxnSpPr>
          <p:cNvPr id="1920" name="Google Shape;1920;p60"/>
          <p:cNvCxnSpPr/>
          <p:nvPr/>
        </p:nvCxnSpPr>
        <p:spPr>
          <a:xfrm>
            <a:off x="6179823" y="2732537"/>
            <a:ext cx="20955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1" name="Google Shape;1921;p60"/>
          <p:cNvCxnSpPr/>
          <p:nvPr/>
        </p:nvCxnSpPr>
        <p:spPr>
          <a:xfrm>
            <a:off x="6179823" y="3646937"/>
            <a:ext cx="20955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22" name="Google Shape;1922;p60"/>
          <p:cNvGrpSpPr/>
          <p:nvPr/>
        </p:nvGrpSpPr>
        <p:grpSpPr>
          <a:xfrm>
            <a:off x="6155373" y="1939187"/>
            <a:ext cx="2144400" cy="2501100"/>
            <a:chOff x="6155373" y="1939187"/>
            <a:chExt cx="2144400" cy="2501100"/>
          </a:xfrm>
        </p:grpSpPr>
        <p:sp>
          <p:nvSpPr>
            <p:cNvPr id="1923" name="Google Shape;1923;p60"/>
            <p:cNvSpPr txBox="1"/>
            <p:nvPr/>
          </p:nvSpPr>
          <p:spPr>
            <a:xfrm>
              <a:off x="6155373" y="1939187"/>
              <a:ext cx="2144400" cy="67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Vunerabilities</a:t>
              </a: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924" name="Google Shape;1924;p60"/>
            <p:cNvSpPr txBox="1"/>
            <p:nvPr/>
          </p:nvSpPr>
          <p:spPr>
            <a:xfrm>
              <a:off x="6155373" y="2853587"/>
              <a:ext cx="2144400" cy="67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Trust issues</a:t>
              </a: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925" name="Google Shape;1925;p60"/>
            <p:cNvSpPr txBox="1"/>
            <p:nvPr/>
          </p:nvSpPr>
          <p:spPr>
            <a:xfrm>
              <a:off x="6155373" y="3767987"/>
              <a:ext cx="2144400" cy="67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Coping strategies</a:t>
              </a: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929" name="Google Shape;1929;p60"/>
          <p:cNvSpPr/>
          <p:nvPr/>
        </p:nvSpPr>
        <p:spPr>
          <a:xfrm rot="1916723">
            <a:off x="3715898" y="2964360"/>
            <a:ext cx="273289" cy="371678"/>
          </a:xfrm>
          <a:prstGeom prst="upArrow">
            <a:avLst>
              <a:gd name="adj1" fmla="val 25005"/>
              <a:gd name="adj2" fmla="val 100000"/>
            </a:avLst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3000000" algn="bl" rotWithShape="0">
              <a:schemeClr val="lt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0" name="Google Shape;1930;p60"/>
          <p:cNvGrpSpPr/>
          <p:nvPr/>
        </p:nvGrpSpPr>
        <p:grpSpPr>
          <a:xfrm rot="5400000">
            <a:off x="3336400" y="2214902"/>
            <a:ext cx="301800" cy="301800"/>
            <a:chOff x="1634406" y="2924965"/>
            <a:chExt cx="301800" cy="301800"/>
          </a:xfrm>
        </p:grpSpPr>
        <p:sp>
          <p:nvSpPr>
            <p:cNvPr id="1931" name="Google Shape;1931;p60"/>
            <p:cNvSpPr/>
            <p:nvPr/>
          </p:nvSpPr>
          <p:spPr>
            <a:xfrm>
              <a:off x="1634406" y="2924965"/>
              <a:ext cx="301800" cy="301800"/>
            </a:xfrm>
            <a:prstGeom prst="ellipse">
              <a:avLst/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2" name="Google Shape;1932;p60"/>
            <p:cNvGrpSpPr/>
            <p:nvPr/>
          </p:nvGrpSpPr>
          <p:grpSpPr>
            <a:xfrm>
              <a:off x="1744022" y="3055222"/>
              <a:ext cx="82570" cy="41285"/>
              <a:chOff x="3167950" y="4423825"/>
              <a:chExt cx="183000" cy="91500"/>
            </a:xfrm>
          </p:grpSpPr>
          <p:cxnSp>
            <p:nvCxnSpPr>
              <p:cNvPr id="1933" name="Google Shape;1933;p60"/>
              <p:cNvCxnSpPr/>
              <p:nvPr/>
            </p:nvCxnSpPr>
            <p:spPr>
              <a:xfrm>
                <a:off x="3167950" y="4423825"/>
                <a:ext cx="91500" cy="91500"/>
              </a:xfrm>
              <a:prstGeom prst="straightConnector1">
                <a:avLst/>
              </a:pr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4" name="Google Shape;1934;p60"/>
              <p:cNvCxnSpPr/>
              <p:nvPr/>
            </p:nvCxnSpPr>
            <p:spPr>
              <a:xfrm rot="10800000" flipH="1">
                <a:off x="3259450" y="4423825"/>
                <a:ext cx="91500" cy="91500"/>
              </a:xfrm>
              <a:prstGeom prst="straightConnector1">
                <a:avLst/>
              </a:pr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935" name="Google Shape;1935;p60"/>
          <p:cNvGrpSpPr/>
          <p:nvPr/>
        </p:nvGrpSpPr>
        <p:grpSpPr>
          <a:xfrm rot="-5400000" flipH="1">
            <a:off x="5505800" y="2214902"/>
            <a:ext cx="301800" cy="301800"/>
            <a:chOff x="1634406" y="2924965"/>
            <a:chExt cx="301800" cy="301800"/>
          </a:xfrm>
        </p:grpSpPr>
        <p:sp>
          <p:nvSpPr>
            <p:cNvPr id="1936" name="Google Shape;1936;p60"/>
            <p:cNvSpPr/>
            <p:nvPr/>
          </p:nvSpPr>
          <p:spPr>
            <a:xfrm>
              <a:off x="1634406" y="2924965"/>
              <a:ext cx="301800" cy="301800"/>
            </a:xfrm>
            <a:prstGeom prst="ellipse">
              <a:avLst/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7" name="Google Shape;1937;p60"/>
            <p:cNvGrpSpPr/>
            <p:nvPr/>
          </p:nvGrpSpPr>
          <p:grpSpPr>
            <a:xfrm>
              <a:off x="1744022" y="3055222"/>
              <a:ext cx="82570" cy="41285"/>
              <a:chOff x="3167950" y="4423825"/>
              <a:chExt cx="183000" cy="91500"/>
            </a:xfrm>
          </p:grpSpPr>
          <p:cxnSp>
            <p:nvCxnSpPr>
              <p:cNvPr id="1938" name="Google Shape;1938;p60"/>
              <p:cNvCxnSpPr/>
              <p:nvPr/>
            </p:nvCxnSpPr>
            <p:spPr>
              <a:xfrm>
                <a:off x="3167950" y="4423825"/>
                <a:ext cx="91500" cy="91500"/>
              </a:xfrm>
              <a:prstGeom prst="straightConnector1">
                <a:avLst/>
              </a:pr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9" name="Google Shape;1939;p60"/>
              <p:cNvCxnSpPr/>
              <p:nvPr/>
            </p:nvCxnSpPr>
            <p:spPr>
              <a:xfrm rot="10800000" flipH="1">
                <a:off x="3259450" y="4423825"/>
                <a:ext cx="91500" cy="91500"/>
              </a:xfrm>
              <a:prstGeom prst="straightConnector1">
                <a:avLst/>
              </a:pr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DFD5D49-DB4F-BF89-C619-61D913EB8272}"/>
              </a:ext>
            </a:extLst>
          </p:cNvPr>
          <p:cNvGrpSpPr/>
          <p:nvPr/>
        </p:nvGrpSpPr>
        <p:grpSpPr>
          <a:xfrm>
            <a:off x="4950290" y="1943371"/>
            <a:ext cx="3928736" cy="1829816"/>
            <a:chOff x="1023025" y="1282737"/>
            <a:chExt cx="3252836" cy="1461021"/>
          </a:xfrm>
        </p:grpSpPr>
        <p:grpSp>
          <p:nvGrpSpPr>
            <p:cNvPr id="21" name="Google Shape;1563;p64">
              <a:extLst>
                <a:ext uri="{FF2B5EF4-FFF2-40B4-BE49-F238E27FC236}">
                  <a16:creationId xmlns:a16="http://schemas.microsoft.com/office/drawing/2014/main" id="{5CE41AEE-2CA4-85D7-B97D-D9F33FB069F7}"/>
                </a:ext>
              </a:extLst>
            </p:cNvPr>
            <p:cNvGrpSpPr/>
            <p:nvPr/>
          </p:nvGrpSpPr>
          <p:grpSpPr>
            <a:xfrm>
              <a:off x="1127800" y="1282737"/>
              <a:ext cx="3148061" cy="1461021"/>
              <a:chOff x="1207125" y="1217398"/>
              <a:chExt cx="3148061" cy="1461021"/>
            </a:xfrm>
          </p:grpSpPr>
          <p:grpSp>
            <p:nvGrpSpPr>
              <p:cNvPr id="25" name="Google Shape;1564;p64">
                <a:extLst>
                  <a:ext uri="{FF2B5EF4-FFF2-40B4-BE49-F238E27FC236}">
                    <a16:creationId xmlns:a16="http://schemas.microsoft.com/office/drawing/2014/main" id="{00646C6A-45E6-C7D3-00FD-D7791B437C1A}"/>
                  </a:ext>
                </a:extLst>
              </p:cNvPr>
              <p:cNvGrpSpPr/>
              <p:nvPr/>
            </p:nvGrpSpPr>
            <p:grpSpPr>
              <a:xfrm>
                <a:off x="1207125" y="1217398"/>
                <a:ext cx="3148061" cy="1461021"/>
                <a:chOff x="2633495" y="637796"/>
                <a:chExt cx="5797534" cy="1452596"/>
              </a:xfrm>
            </p:grpSpPr>
            <p:sp>
              <p:nvSpPr>
                <p:cNvPr id="30" name="Google Shape;1565;p64">
                  <a:extLst>
                    <a:ext uri="{FF2B5EF4-FFF2-40B4-BE49-F238E27FC236}">
                      <a16:creationId xmlns:a16="http://schemas.microsoft.com/office/drawing/2014/main" id="{C62538EA-B933-5C69-8294-20AF414776C1}"/>
                    </a:ext>
                  </a:extLst>
                </p:cNvPr>
                <p:cNvSpPr/>
                <p:nvPr/>
              </p:nvSpPr>
              <p:spPr>
                <a:xfrm>
                  <a:off x="2633495" y="963591"/>
                  <a:ext cx="5797200" cy="1126800"/>
                </a:xfrm>
                <a:prstGeom prst="rect">
                  <a:avLst/>
                </a:prstGeom>
                <a:solidFill>
                  <a:schemeClr val="lt2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1566;p64">
                  <a:extLst>
                    <a:ext uri="{FF2B5EF4-FFF2-40B4-BE49-F238E27FC236}">
                      <a16:creationId xmlns:a16="http://schemas.microsoft.com/office/drawing/2014/main" id="{AA470026-E2B4-67BB-E910-75881450EEB3}"/>
                    </a:ext>
                  </a:extLst>
                </p:cNvPr>
                <p:cNvSpPr/>
                <p:nvPr/>
              </p:nvSpPr>
              <p:spPr>
                <a:xfrm>
                  <a:off x="2633829" y="637796"/>
                  <a:ext cx="5797200" cy="330300"/>
                </a:xfrm>
                <a:prstGeom prst="round2SameRect">
                  <a:avLst>
                    <a:gd name="adj1" fmla="val 0"/>
                    <a:gd name="adj2" fmla="val 0"/>
                  </a:avLst>
                </a:prstGeom>
                <a:solidFill>
                  <a:schemeClr val="dk2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" name="Google Shape;1567;p64">
                <a:extLst>
                  <a:ext uri="{FF2B5EF4-FFF2-40B4-BE49-F238E27FC236}">
                    <a16:creationId xmlns:a16="http://schemas.microsoft.com/office/drawing/2014/main" id="{9FD5FB96-C200-774B-0F0F-5A5ECECBD797}"/>
                  </a:ext>
                </a:extLst>
              </p:cNvPr>
              <p:cNvGrpSpPr/>
              <p:nvPr/>
            </p:nvGrpSpPr>
            <p:grpSpPr>
              <a:xfrm>
                <a:off x="3439778" y="1308429"/>
                <a:ext cx="784907" cy="155297"/>
                <a:chOff x="7189925" y="928775"/>
                <a:chExt cx="699000" cy="138300"/>
              </a:xfrm>
            </p:grpSpPr>
            <p:sp>
              <p:nvSpPr>
                <p:cNvPr id="27" name="Google Shape;1568;p64">
                  <a:extLst>
                    <a:ext uri="{FF2B5EF4-FFF2-40B4-BE49-F238E27FC236}">
                      <a16:creationId xmlns:a16="http://schemas.microsoft.com/office/drawing/2014/main" id="{DCA53A58-BE02-1FAC-0831-84816E75FB9A}"/>
                    </a:ext>
                  </a:extLst>
                </p:cNvPr>
                <p:cNvSpPr/>
                <p:nvPr/>
              </p:nvSpPr>
              <p:spPr>
                <a:xfrm>
                  <a:off x="7189925" y="928775"/>
                  <a:ext cx="138300" cy="138300"/>
                </a:xfrm>
                <a:prstGeom prst="ellipse">
                  <a:avLst/>
                </a:prstGeom>
                <a:solidFill>
                  <a:schemeClr val="lt2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1569;p64">
                  <a:extLst>
                    <a:ext uri="{FF2B5EF4-FFF2-40B4-BE49-F238E27FC236}">
                      <a16:creationId xmlns:a16="http://schemas.microsoft.com/office/drawing/2014/main" id="{5B3D16C4-3A2C-1E49-F155-18335EF75D4F}"/>
                    </a:ext>
                  </a:extLst>
                </p:cNvPr>
                <p:cNvSpPr/>
                <p:nvPr/>
              </p:nvSpPr>
              <p:spPr>
                <a:xfrm>
                  <a:off x="7470275" y="928775"/>
                  <a:ext cx="138300" cy="138300"/>
                </a:xfrm>
                <a:prstGeom prst="ellipse">
                  <a:avLst/>
                </a:prstGeom>
                <a:solidFill>
                  <a:schemeClr val="accent1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1570;p64">
                  <a:extLst>
                    <a:ext uri="{FF2B5EF4-FFF2-40B4-BE49-F238E27FC236}">
                      <a16:creationId xmlns:a16="http://schemas.microsoft.com/office/drawing/2014/main" id="{4FADC3CA-985A-7654-DBBF-9CBCAFAD1C24}"/>
                    </a:ext>
                  </a:extLst>
                </p:cNvPr>
                <p:cNvSpPr/>
                <p:nvPr/>
              </p:nvSpPr>
              <p:spPr>
                <a:xfrm>
                  <a:off x="7750625" y="928775"/>
                  <a:ext cx="138300" cy="138300"/>
                </a:xfrm>
                <a:prstGeom prst="ellipse">
                  <a:avLst/>
                </a:prstGeom>
                <a:solidFill>
                  <a:schemeClr val="accent3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" name="Google Shape;1604;p64">
              <a:extLst>
                <a:ext uri="{FF2B5EF4-FFF2-40B4-BE49-F238E27FC236}">
                  <a16:creationId xmlns:a16="http://schemas.microsoft.com/office/drawing/2014/main" id="{9D81B185-0841-0ABC-1D19-BC01AF87C78E}"/>
                </a:ext>
              </a:extLst>
            </p:cNvPr>
            <p:cNvGrpSpPr/>
            <p:nvPr/>
          </p:nvGrpSpPr>
          <p:grpSpPr>
            <a:xfrm>
              <a:off x="1023025" y="1778888"/>
              <a:ext cx="675900" cy="809700"/>
              <a:chOff x="1970600" y="969525"/>
              <a:chExt cx="675900" cy="809700"/>
            </a:xfrm>
          </p:grpSpPr>
          <p:sp>
            <p:nvSpPr>
              <p:cNvPr id="23" name="Google Shape;1605;p64">
                <a:extLst>
                  <a:ext uri="{FF2B5EF4-FFF2-40B4-BE49-F238E27FC236}">
                    <a16:creationId xmlns:a16="http://schemas.microsoft.com/office/drawing/2014/main" id="{9895A78E-4800-6A12-63E4-F56146A828AA}"/>
                  </a:ext>
                </a:extLst>
              </p:cNvPr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06;p64">
                <a:extLst>
                  <a:ext uri="{FF2B5EF4-FFF2-40B4-BE49-F238E27FC236}">
                    <a16:creationId xmlns:a16="http://schemas.microsoft.com/office/drawing/2014/main" id="{12B345E9-61A9-B7AD-B129-624C2548F2B4}"/>
                  </a:ext>
                </a:extLst>
              </p:cNvPr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B873028-46BF-B801-5D86-E195F1B49DEC}"/>
              </a:ext>
            </a:extLst>
          </p:cNvPr>
          <p:cNvGrpSpPr/>
          <p:nvPr/>
        </p:nvGrpSpPr>
        <p:grpSpPr>
          <a:xfrm>
            <a:off x="587316" y="1958094"/>
            <a:ext cx="3928736" cy="1829816"/>
            <a:chOff x="1023025" y="1282737"/>
            <a:chExt cx="3252836" cy="1461021"/>
          </a:xfrm>
        </p:grpSpPr>
        <p:grpSp>
          <p:nvGrpSpPr>
            <p:cNvPr id="1563" name="Google Shape;1563;p64"/>
            <p:cNvGrpSpPr/>
            <p:nvPr/>
          </p:nvGrpSpPr>
          <p:grpSpPr>
            <a:xfrm>
              <a:off x="1127800" y="1282737"/>
              <a:ext cx="3148061" cy="1461021"/>
              <a:chOff x="1207125" y="1217398"/>
              <a:chExt cx="3148061" cy="1461021"/>
            </a:xfrm>
          </p:grpSpPr>
          <p:grpSp>
            <p:nvGrpSpPr>
              <p:cNvPr id="1564" name="Google Shape;1564;p64"/>
              <p:cNvGrpSpPr/>
              <p:nvPr/>
            </p:nvGrpSpPr>
            <p:grpSpPr>
              <a:xfrm>
                <a:off x="1207125" y="1217398"/>
                <a:ext cx="3148061" cy="1461021"/>
                <a:chOff x="2633495" y="637796"/>
                <a:chExt cx="5797534" cy="1452596"/>
              </a:xfrm>
            </p:grpSpPr>
            <p:sp>
              <p:nvSpPr>
                <p:cNvPr id="1565" name="Google Shape;1565;p64"/>
                <p:cNvSpPr/>
                <p:nvPr/>
              </p:nvSpPr>
              <p:spPr>
                <a:xfrm>
                  <a:off x="2633495" y="963591"/>
                  <a:ext cx="5797200" cy="1126800"/>
                </a:xfrm>
                <a:prstGeom prst="rect">
                  <a:avLst/>
                </a:prstGeom>
                <a:solidFill>
                  <a:schemeClr val="lt2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" name="Google Shape;1566;p64"/>
                <p:cNvSpPr/>
                <p:nvPr/>
              </p:nvSpPr>
              <p:spPr>
                <a:xfrm>
                  <a:off x="2633829" y="637796"/>
                  <a:ext cx="5797200" cy="330300"/>
                </a:xfrm>
                <a:prstGeom prst="round2SameRect">
                  <a:avLst>
                    <a:gd name="adj1" fmla="val 0"/>
                    <a:gd name="adj2" fmla="val 0"/>
                  </a:avLst>
                </a:prstGeom>
                <a:solidFill>
                  <a:schemeClr val="dk2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67" name="Google Shape;1567;p64"/>
              <p:cNvGrpSpPr/>
              <p:nvPr/>
            </p:nvGrpSpPr>
            <p:grpSpPr>
              <a:xfrm>
                <a:off x="3439778" y="1308429"/>
                <a:ext cx="784907" cy="155297"/>
                <a:chOff x="7189925" y="928775"/>
                <a:chExt cx="699000" cy="138300"/>
              </a:xfrm>
            </p:grpSpPr>
            <p:sp>
              <p:nvSpPr>
                <p:cNvPr id="1568" name="Google Shape;1568;p64"/>
                <p:cNvSpPr/>
                <p:nvPr/>
              </p:nvSpPr>
              <p:spPr>
                <a:xfrm>
                  <a:off x="7189925" y="928775"/>
                  <a:ext cx="138300" cy="138300"/>
                </a:xfrm>
                <a:prstGeom prst="ellipse">
                  <a:avLst/>
                </a:prstGeom>
                <a:solidFill>
                  <a:schemeClr val="lt2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" name="Google Shape;1569;p64"/>
                <p:cNvSpPr/>
                <p:nvPr/>
              </p:nvSpPr>
              <p:spPr>
                <a:xfrm>
                  <a:off x="7470275" y="928775"/>
                  <a:ext cx="138300" cy="138300"/>
                </a:xfrm>
                <a:prstGeom prst="ellipse">
                  <a:avLst/>
                </a:prstGeom>
                <a:solidFill>
                  <a:schemeClr val="accent1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" name="Google Shape;1570;p64"/>
                <p:cNvSpPr/>
                <p:nvPr/>
              </p:nvSpPr>
              <p:spPr>
                <a:xfrm>
                  <a:off x="7750625" y="928775"/>
                  <a:ext cx="138300" cy="138300"/>
                </a:xfrm>
                <a:prstGeom prst="ellipse">
                  <a:avLst/>
                </a:prstGeom>
                <a:solidFill>
                  <a:schemeClr val="accent3"/>
                </a:solidFill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04" name="Google Shape;1604;p64"/>
            <p:cNvGrpSpPr/>
            <p:nvPr/>
          </p:nvGrpSpPr>
          <p:grpSpPr>
            <a:xfrm>
              <a:off x="1023025" y="1778888"/>
              <a:ext cx="675900" cy="809700"/>
              <a:chOff x="1970600" y="969525"/>
              <a:chExt cx="675900" cy="809700"/>
            </a:xfrm>
          </p:grpSpPr>
          <p:sp>
            <p:nvSpPr>
              <p:cNvPr id="1605" name="Google Shape;1605;p64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64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sp>
        <p:nvSpPr>
          <p:cNvPr id="1595" name="Google Shape;1595;p6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6647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Victims problems</a:t>
            </a:r>
            <a:endParaRPr dirty="0"/>
          </a:p>
        </p:txBody>
      </p:sp>
      <p:sp>
        <p:nvSpPr>
          <p:cNvPr id="1597" name="Google Shape;1597;p64"/>
          <p:cNvSpPr txBox="1">
            <a:spLocks noGrp="1"/>
          </p:cNvSpPr>
          <p:nvPr>
            <p:ph type="title" idx="2"/>
          </p:nvPr>
        </p:nvSpPr>
        <p:spPr>
          <a:xfrm>
            <a:off x="1587334" y="2853178"/>
            <a:ext cx="22971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Work</a:t>
            </a:r>
            <a:endParaRPr sz="2400" dirty="0"/>
          </a:p>
        </p:txBody>
      </p:sp>
      <p:sp>
        <p:nvSpPr>
          <p:cNvPr id="1599" name="Google Shape;1599;p64"/>
          <p:cNvSpPr txBox="1">
            <a:spLocks noGrp="1"/>
          </p:cNvSpPr>
          <p:nvPr>
            <p:ph type="title" idx="4"/>
          </p:nvPr>
        </p:nvSpPr>
        <p:spPr>
          <a:xfrm>
            <a:off x="5893180" y="3215698"/>
            <a:ext cx="3291748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Social interactions</a:t>
            </a:r>
            <a:br>
              <a:rPr lang="en" sz="2400" dirty="0"/>
            </a:br>
            <a:endParaRPr sz="2400" dirty="0"/>
          </a:p>
        </p:txBody>
      </p:sp>
      <p:sp>
        <p:nvSpPr>
          <p:cNvPr id="1616" name="Google Shape;1616;p64"/>
          <p:cNvSpPr txBox="1">
            <a:spLocks noGrp="1"/>
          </p:cNvSpPr>
          <p:nvPr>
            <p:ph type="title" idx="9"/>
          </p:nvPr>
        </p:nvSpPr>
        <p:spPr>
          <a:xfrm>
            <a:off x="657538" y="2699720"/>
            <a:ext cx="6759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dirty="0"/>
              <a:t>01</a:t>
            </a:r>
            <a:endParaRPr sz="2800" dirty="0"/>
          </a:p>
        </p:txBody>
      </p:sp>
      <p:sp>
        <p:nvSpPr>
          <p:cNvPr id="1618" name="Google Shape;1618;p64"/>
          <p:cNvSpPr txBox="1">
            <a:spLocks noGrp="1"/>
          </p:cNvSpPr>
          <p:nvPr>
            <p:ph type="title" idx="14"/>
          </p:nvPr>
        </p:nvSpPr>
        <p:spPr>
          <a:xfrm>
            <a:off x="5020512" y="2734593"/>
            <a:ext cx="675900" cy="4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dirty="0"/>
              <a:t>02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0450538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39"/>
          <p:cNvGrpSpPr/>
          <p:nvPr/>
        </p:nvGrpSpPr>
        <p:grpSpPr>
          <a:xfrm>
            <a:off x="2461403" y="214951"/>
            <a:ext cx="6486225" cy="3464478"/>
            <a:chOff x="1944678" y="839576"/>
            <a:chExt cx="6486225" cy="3464478"/>
          </a:xfrm>
        </p:grpSpPr>
        <p:grpSp>
          <p:nvGrpSpPr>
            <p:cNvPr id="623" name="Google Shape;623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24" name="Google Shape;624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6" name="Google Shape;626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27" name="Google Shape;627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0" name="Google Shape;630;p39"/>
          <p:cNvGrpSpPr/>
          <p:nvPr/>
        </p:nvGrpSpPr>
        <p:grpSpPr>
          <a:xfrm>
            <a:off x="1944678" y="839576"/>
            <a:ext cx="6486225" cy="3464478"/>
            <a:chOff x="1944678" y="839576"/>
            <a:chExt cx="6486225" cy="3464478"/>
          </a:xfrm>
        </p:grpSpPr>
        <p:grpSp>
          <p:nvGrpSpPr>
            <p:cNvPr id="631" name="Google Shape;631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32" name="Google Shape;632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4" name="Google Shape;634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35" name="Google Shape;635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8" name="Google Shape;638;p39"/>
          <p:cNvGrpSpPr/>
          <p:nvPr/>
        </p:nvGrpSpPr>
        <p:grpSpPr>
          <a:xfrm>
            <a:off x="580298" y="441602"/>
            <a:ext cx="1569110" cy="1553955"/>
            <a:chOff x="716597" y="637800"/>
            <a:chExt cx="7714403" cy="1734906"/>
          </a:xfrm>
        </p:grpSpPr>
        <p:sp>
          <p:nvSpPr>
            <p:cNvPr id="639" name="Google Shape;639;p39"/>
            <p:cNvSpPr/>
            <p:nvPr/>
          </p:nvSpPr>
          <p:spPr>
            <a:xfrm>
              <a:off x="716597" y="963606"/>
              <a:ext cx="7713900" cy="1409100"/>
            </a:xfrm>
            <a:prstGeom prst="rect">
              <a:avLst/>
            </a:prstGeom>
            <a:solidFill>
              <a:schemeClr val="accent4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717100" y="637800"/>
              <a:ext cx="7713900" cy="3303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9"/>
          <p:cNvSpPr txBox="1">
            <a:spLocks noGrp="1"/>
          </p:cNvSpPr>
          <p:nvPr>
            <p:ph type="ctrTitle"/>
          </p:nvPr>
        </p:nvSpPr>
        <p:spPr>
          <a:xfrm>
            <a:off x="2185100" y="1371150"/>
            <a:ext cx="6001200" cy="13173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Protection and prevention</a:t>
            </a:r>
            <a:endParaRPr dirty="0"/>
          </a:p>
        </p:txBody>
      </p:sp>
      <p:sp>
        <p:nvSpPr>
          <p:cNvPr id="642" name="Google Shape;642;p39"/>
          <p:cNvSpPr txBox="1">
            <a:spLocks noGrp="1"/>
          </p:cNvSpPr>
          <p:nvPr>
            <p:ph type="title" idx="2"/>
          </p:nvPr>
        </p:nvSpPr>
        <p:spPr>
          <a:xfrm>
            <a:off x="873600" y="897575"/>
            <a:ext cx="9825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643" name="Google Shape;643;p39"/>
          <p:cNvGrpSpPr/>
          <p:nvPr/>
        </p:nvGrpSpPr>
        <p:grpSpPr>
          <a:xfrm>
            <a:off x="2734825" y="3923707"/>
            <a:ext cx="4901700" cy="840300"/>
            <a:chOff x="2182475" y="3128725"/>
            <a:chExt cx="4901700" cy="840300"/>
          </a:xfrm>
        </p:grpSpPr>
        <p:sp>
          <p:nvSpPr>
            <p:cNvPr id="644" name="Google Shape;644;p39"/>
            <p:cNvSpPr/>
            <p:nvPr/>
          </p:nvSpPr>
          <p:spPr>
            <a:xfrm>
              <a:off x="2182475" y="3128725"/>
              <a:ext cx="4901700" cy="840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dist="76200" dir="246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2315925" y="3245150"/>
              <a:ext cx="4634700" cy="6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6" name="Google Shape;646;p39"/>
          <p:cNvSpPr txBox="1">
            <a:spLocks noGrp="1"/>
          </p:cNvSpPr>
          <p:nvPr>
            <p:ph type="subTitle" idx="1"/>
          </p:nvPr>
        </p:nvSpPr>
        <p:spPr>
          <a:xfrm>
            <a:off x="2995225" y="4128300"/>
            <a:ext cx="43809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Minimizing the crime of hacking</a:t>
            </a:r>
            <a:endParaRPr dirty="0"/>
          </a:p>
        </p:txBody>
      </p:sp>
      <p:grpSp>
        <p:nvGrpSpPr>
          <p:cNvPr id="647" name="Google Shape;647;p39"/>
          <p:cNvGrpSpPr/>
          <p:nvPr/>
        </p:nvGrpSpPr>
        <p:grpSpPr>
          <a:xfrm>
            <a:off x="1366823" y="513500"/>
            <a:ext cx="699000" cy="138300"/>
            <a:chOff x="7189925" y="928775"/>
            <a:chExt cx="699000" cy="138300"/>
          </a:xfrm>
        </p:grpSpPr>
        <p:sp>
          <p:nvSpPr>
            <p:cNvPr id="648" name="Google Shape;648;p39"/>
            <p:cNvSpPr/>
            <p:nvPr/>
          </p:nvSpPr>
          <p:spPr>
            <a:xfrm>
              <a:off x="7189925" y="928775"/>
              <a:ext cx="138300" cy="1383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7470275" y="928775"/>
              <a:ext cx="138300" cy="1383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7750625" y="928775"/>
              <a:ext cx="138300" cy="138300"/>
            </a:xfrm>
            <a:prstGeom prst="ellipse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39"/>
          <p:cNvGrpSpPr/>
          <p:nvPr/>
        </p:nvGrpSpPr>
        <p:grpSpPr>
          <a:xfrm rot="-2700000" flipH="1">
            <a:off x="916044" y="3152024"/>
            <a:ext cx="1236790" cy="1755465"/>
            <a:chOff x="1801400" y="1718664"/>
            <a:chExt cx="640972" cy="909778"/>
          </a:xfrm>
        </p:grpSpPr>
        <p:sp>
          <p:nvSpPr>
            <p:cNvPr id="652" name="Google Shape;652;p39"/>
            <p:cNvSpPr/>
            <p:nvPr/>
          </p:nvSpPr>
          <p:spPr>
            <a:xfrm>
              <a:off x="2087331" y="1718664"/>
              <a:ext cx="355041" cy="909778"/>
            </a:xfrm>
            <a:custGeom>
              <a:avLst/>
              <a:gdLst/>
              <a:ahLst/>
              <a:cxnLst/>
              <a:rect l="l" t="t" r="r" b="b"/>
              <a:pathLst>
                <a:path w="6180" h="15836" extrusionOk="0">
                  <a:moveTo>
                    <a:pt x="0" y="0"/>
                  </a:moveTo>
                  <a:lnTo>
                    <a:pt x="0" y="15836"/>
                  </a:lnTo>
                  <a:lnTo>
                    <a:pt x="1298" y="15836"/>
                  </a:lnTo>
                  <a:cubicBezTo>
                    <a:pt x="2417" y="15836"/>
                    <a:pt x="3418" y="15383"/>
                    <a:pt x="4251" y="14645"/>
                  </a:cubicBezTo>
                  <a:cubicBezTo>
                    <a:pt x="5525" y="13550"/>
                    <a:pt x="6180" y="11895"/>
                    <a:pt x="6180" y="10216"/>
                  </a:cubicBezTo>
                  <a:lnTo>
                    <a:pt x="6180" y="5608"/>
                  </a:lnTo>
                  <a:cubicBezTo>
                    <a:pt x="6180" y="3929"/>
                    <a:pt x="5525" y="2286"/>
                    <a:pt x="4251" y="1179"/>
                  </a:cubicBezTo>
                  <a:cubicBezTo>
                    <a:pt x="3418" y="441"/>
                    <a:pt x="2417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1801400" y="1718664"/>
              <a:ext cx="560252" cy="909778"/>
            </a:xfrm>
            <a:custGeom>
              <a:avLst/>
              <a:gdLst/>
              <a:ahLst/>
              <a:cxnLst/>
              <a:rect l="l" t="t" r="r" b="b"/>
              <a:pathLst>
                <a:path w="9752" h="15836" extrusionOk="0">
                  <a:moveTo>
                    <a:pt x="4977" y="0"/>
                  </a:moveTo>
                  <a:cubicBezTo>
                    <a:pt x="2977" y="0"/>
                    <a:pt x="1227" y="1370"/>
                    <a:pt x="751" y="3310"/>
                  </a:cubicBezTo>
                  <a:cubicBezTo>
                    <a:pt x="13" y="6263"/>
                    <a:pt x="1" y="9347"/>
                    <a:pt x="810" y="12561"/>
                  </a:cubicBezTo>
                  <a:cubicBezTo>
                    <a:pt x="1287" y="14490"/>
                    <a:pt x="3037" y="15836"/>
                    <a:pt x="5025" y="15836"/>
                  </a:cubicBezTo>
                  <a:cubicBezTo>
                    <a:pt x="7692" y="15836"/>
                    <a:pt x="9752" y="13443"/>
                    <a:pt x="9323" y="10811"/>
                  </a:cubicBezTo>
                  <a:cubicBezTo>
                    <a:pt x="9002" y="8882"/>
                    <a:pt x="9002" y="6942"/>
                    <a:pt x="9323" y="5013"/>
                  </a:cubicBezTo>
                  <a:cubicBezTo>
                    <a:pt x="9752" y="2382"/>
                    <a:pt x="7692" y="0"/>
                    <a:pt x="5025" y="0"/>
                  </a:cubicBezTo>
                  <a:close/>
                </a:path>
              </a:pathLst>
            </a:custGeom>
            <a:solidFill>
              <a:schemeClr val="accent4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extrusionOk="0">
                  <a:moveTo>
                    <a:pt x="655" y="0"/>
                  </a:moveTo>
                  <a:lnTo>
                    <a:pt x="655" y="0"/>
                  </a:lnTo>
                  <a:cubicBezTo>
                    <a:pt x="655" y="1"/>
                    <a:pt x="0" y="1894"/>
                    <a:pt x="60" y="4418"/>
                  </a:cubicBezTo>
                  <a:lnTo>
                    <a:pt x="655" y="0"/>
                  </a:lnTo>
                  <a:close/>
                </a:path>
              </a:pathLst>
            </a:custGeom>
            <a:solidFill>
              <a:srgbClr val="BDFFFF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fill="none" extrusionOk="0">
                  <a:moveTo>
                    <a:pt x="655" y="0"/>
                  </a:moveTo>
                  <a:cubicBezTo>
                    <a:pt x="655" y="0"/>
                    <a:pt x="0" y="1893"/>
                    <a:pt x="60" y="4418"/>
                  </a:cubicBez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39"/>
          <p:cNvGrpSpPr/>
          <p:nvPr/>
        </p:nvGrpSpPr>
        <p:grpSpPr>
          <a:xfrm flipH="1">
            <a:off x="7827794" y="3871342"/>
            <a:ext cx="1206195" cy="1177623"/>
            <a:chOff x="2180272" y="-464800"/>
            <a:chExt cx="1256977" cy="1227202"/>
          </a:xfrm>
        </p:grpSpPr>
        <p:sp>
          <p:nvSpPr>
            <p:cNvPr id="657" name="Google Shape;657;p39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39"/>
          <p:cNvSpPr/>
          <p:nvPr/>
        </p:nvSpPr>
        <p:spPr>
          <a:xfrm>
            <a:off x="1295413" y="2412129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01067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51"/>
          <p:cNvSpPr/>
          <p:nvPr/>
        </p:nvSpPr>
        <p:spPr>
          <a:xfrm>
            <a:off x="1032449" y="1667425"/>
            <a:ext cx="1826400" cy="18264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dist="66675" dir="2580000" algn="bl" rotWithShape="0">
              <a:schemeClr val="lt1">
                <a:alpha val="2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51"/>
          <p:cNvSpPr/>
          <p:nvPr/>
        </p:nvSpPr>
        <p:spPr>
          <a:xfrm>
            <a:off x="1113881" y="1748571"/>
            <a:ext cx="1664100" cy="16641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51"/>
          <p:cNvSpPr/>
          <p:nvPr/>
        </p:nvSpPr>
        <p:spPr>
          <a:xfrm>
            <a:off x="1117588" y="1752270"/>
            <a:ext cx="1656600" cy="1656600"/>
          </a:xfrm>
          <a:prstGeom prst="pie">
            <a:avLst>
              <a:gd name="adj1" fmla="val 19585055"/>
              <a:gd name="adj2" fmla="val 20072957"/>
            </a:avLst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51"/>
          <p:cNvSpPr/>
          <p:nvPr/>
        </p:nvSpPr>
        <p:spPr>
          <a:xfrm>
            <a:off x="1405441" y="2040237"/>
            <a:ext cx="1080600" cy="1080600"/>
          </a:xfrm>
          <a:prstGeom prst="ellipse">
            <a:avLst/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19" name="Google Shape;1119;p51"/>
          <p:cNvSpPr/>
          <p:nvPr/>
        </p:nvSpPr>
        <p:spPr>
          <a:xfrm>
            <a:off x="3659812" y="1667425"/>
            <a:ext cx="1826400" cy="18264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dist="66675" dir="2580000" algn="bl" rotWithShape="0">
              <a:schemeClr val="lt1">
                <a:alpha val="2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51"/>
          <p:cNvSpPr/>
          <p:nvPr/>
        </p:nvSpPr>
        <p:spPr>
          <a:xfrm>
            <a:off x="6287162" y="1667425"/>
            <a:ext cx="1826400" cy="18264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dist="66675" dir="2580000" algn="bl" rotWithShape="0">
              <a:schemeClr val="lt1">
                <a:alpha val="2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51"/>
          <p:cNvSpPr/>
          <p:nvPr/>
        </p:nvSpPr>
        <p:spPr>
          <a:xfrm>
            <a:off x="6371814" y="1748571"/>
            <a:ext cx="1664100" cy="16641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51"/>
          <p:cNvSpPr/>
          <p:nvPr/>
        </p:nvSpPr>
        <p:spPr>
          <a:xfrm>
            <a:off x="6375521" y="1752270"/>
            <a:ext cx="1656600" cy="1656600"/>
          </a:xfrm>
          <a:prstGeom prst="pie">
            <a:avLst>
              <a:gd name="adj1" fmla="val 20941"/>
              <a:gd name="adj2" fmla="val 18356399"/>
            </a:avLst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51"/>
          <p:cNvSpPr/>
          <p:nvPr/>
        </p:nvSpPr>
        <p:spPr>
          <a:xfrm>
            <a:off x="6663374" y="2040237"/>
            <a:ext cx="1080600" cy="1080600"/>
          </a:xfrm>
          <a:prstGeom prst="ellipse">
            <a:avLst/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24" name="Google Shape;1124;p51"/>
          <p:cNvSpPr/>
          <p:nvPr/>
        </p:nvSpPr>
        <p:spPr>
          <a:xfrm>
            <a:off x="3741951" y="1748571"/>
            <a:ext cx="1664100" cy="16641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51"/>
          <p:cNvSpPr/>
          <p:nvPr/>
        </p:nvSpPr>
        <p:spPr>
          <a:xfrm>
            <a:off x="3745658" y="1752270"/>
            <a:ext cx="1656600" cy="1656600"/>
          </a:xfrm>
          <a:prstGeom prst="pie">
            <a:avLst>
              <a:gd name="adj1" fmla="val 31563"/>
              <a:gd name="adj2" fmla="val 19027548"/>
            </a:avLst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51"/>
          <p:cNvSpPr/>
          <p:nvPr/>
        </p:nvSpPr>
        <p:spPr>
          <a:xfrm>
            <a:off x="4033512" y="2040237"/>
            <a:ext cx="1080600" cy="1080600"/>
          </a:xfrm>
          <a:prstGeom prst="ellipse">
            <a:avLst/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27" name="Google Shape;1127;p51"/>
          <p:cNvSpPr txBox="1">
            <a:spLocks noGrp="1"/>
          </p:cNvSpPr>
          <p:nvPr>
            <p:ph type="title"/>
          </p:nvPr>
        </p:nvSpPr>
        <p:spPr>
          <a:xfrm>
            <a:off x="1342213" y="2283479"/>
            <a:ext cx="1206900" cy="59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99%</a:t>
            </a:r>
            <a:endParaRPr dirty="0"/>
          </a:p>
        </p:txBody>
      </p:sp>
      <p:sp>
        <p:nvSpPr>
          <p:cNvPr id="1128" name="Google Shape;1128;p51"/>
          <p:cNvSpPr txBox="1">
            <a:spLocks noGrp="1"/>
          </p:cNvSpPr>
          <p:nvPr>
            <p:ph type="subTitle" idx="1"/>
          </p:nvPr>
        </p:nvSpPr>
        <p:spPr>
          <a:xfrm>
            <a:off x="720299" y="3565690"/>
            <a:ext cx="2450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99% of hacker attacks can be prevented by using two-step authentication</a:t>
            </a:r>
            <a:endParaRPr dirty="0"/>
          </a:p>
        </p:txBody>
      </p:sp>
      <p:sp>
        <p:nvSpPr>
          <p:cNvPr id="1130" name="Google Shape;1130;p51"/>
          <p:cNvSpPr txBox="1">
            <a:spLocks noGrp="1"/>
          </p:cNvSpPr>
          <p:nvPr>
            <p:ph type="title" idx="3"/>
          </p:nvPr>
        </p:nvSpPr>
        <p:spPr>
          <a:xfrm>
            <a:off x="3971888" y="2283479"/>
            <a:ext cx="1206900" cy="59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20%</a:t>
            </a:r>
            <a:endParaRPr dirty="0"/>
          </a:p>
        </p:txBody>
      </p:sp>
      <p:sp>
        <p:nvSpPr>
          <p:cNvPr id="1131" name="Google Shape;1131;p51"/>
          <p:cNvSpPr txBox="1">
            <a:spLocks noGrp="1"/>
          </p:cNvSpPr>
          <p:nvPr>
            <p:ph type="subTitle" idx="4"/>
          </p:nvPr>
        </p:nvSpPr>
        <p:spPr>
          <a:xfrm>
            <a:off x="3452000" y="3565690"/>
            <a:ext cx="2450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Less than 20% of people use strong authentication features</a:t>
            </a:r>
            <a:endParaRPr dirty="0"/>
          </a:p>
        </p:txBody>
      </p:sp>
      <p:sp>
        <p:nvSpPr>
          <p:cNvPr id="1133" name="Google Shape;1133;p51"/>
          <p:cNvSpPr txBox="1">
            <a:spLocks noGrp="1"/>
          </p:cNvSpPr>
          <p:nvPr>
            <p:ph type="title" idx="6"/>
          </p:nvPr>
        </p:nvSpPr>
        <p:spPr>
          <a:xfrm>
            <a:off x="6601925" y="2283479"/>
            <a:ext cx="1206900" cy="59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21%</a:t>
            </a:r>
            <a:endParaRPr dirty="0"/>
          </a:p>
        </p:txBody>
      </p:sp>
      <p:sp>
        <p:nvSpPr>
          <p:cNvPr id="1134" name="Google Shape;1134;p51"/>
          <p:cNvSpPr txBox="1">
            <a:spLocks noGrp="1"/>
          </p:cNvSpPr>
          <p:nvPr>
            <p:ph type="subTitle" idx="7"/>
          </p:nvPr>
        </p:nvSpPr>
        <p:spPr>
          <a:xfrm>
            <a:off x="6048344" y="3616829"/>
            <a:ext cx="2450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21% of attacks are directed to consumers</a:t>
            </a:r>
            <a:endParaRPr dirty="0"/>
          </a:p>
        </p:txBody>
      </p:sp>
      <p:sp>
        <p:nvSpPr>
          <p:cNvPr id="1136" name="Google Shape;1136;p51"/>
          <p:cNvSpPr txBox="1">
            <a:spLocks noGrp="1"/>
          </p:cNvSpPr>
          <p:nvPr>
            <p:ph type="title" idx="9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Prevention statistics</a:t>
            </a:r>
            <a:endParaRPr dirty="0"/>
          </a:p>
        </p:txBody>
      </p:sp>
      <p:sp>
        <p:nvSpPr>
          <p:cNvPr id="1137" name="Google Shape;1137;p51"/>
          <p:cNvSpPr/>
          <p:nvPr/>
        </p:nvSpPr>
        <p:spPr>
          <a:xfrm>
            <a:off x="3152510" y="3021713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8" name="Google Shape;1138;p51"/>
          <p:cNvGrpSpPr/>
          <p:nvPr/>
        </p:nvGrpSpPr>
        <p:grpSpPr>
          <a:xfrm flipH="1">
            <a:off x="8198214" y="1068004"/>
            <a:ext cx="939590" cy="917333"/>
            <a:chOff x="2180272" y="-464800"/>
            <a:chExt cx="1256977" cy="1227202"/>
          </a:xfrm>
        </p:grpSpPr>
        <p:sp>
          <p:nvSpPr>
            <p:cNvPr id="1139" name="Google Shape;1139;p51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1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57125E6-A9B8-F7D7-E025-9BD36C57D592}"/>
              </a:ext>
            </a:extLst>
          </p:cNvPr>
          <p:cNvSpPr txBox="1"/>
          <p:nvPr/>
        </p:nvSpPr>
        <p:spPr>
          <a:xfrm>
            <a:off x="861220" y="1039789"/>
            <a:ext cx="86351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Kaspersky, K. (2022, September 30). </a:t>
            </a:r>
            <a:r>
              <a:rPr lang="en-US" sz="14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 is cybercrime? how to protect yourself from Cybercrime.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www.kaspersky.com. https://www.kaspersky.com/resource-center/threats/what-is-cybercrime</a:t>
            </a:r>
          </a:p>
        </p:txBody>
      </p:sp>
    </p:spTree>
    <p:extLst>
      <p:ext uri="{BB962C8B-B14F-4D97-AF65-F5344CB8AC3E}">
        <p14:creationId xmlns:p14="http://schemas.microsoft.com/office/powerpoint/2010/main" val="387099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7" grpId="0" animBg="1"/>
      <p:bldP spid="1122" grpId="0" animBg="1"/>
      <p:bldP spid="112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0" name="Google Shape;1060;p44"/>
          <p:cNvGrpSpPr/>
          <p:nvPr/>
        </p:nvGrpSpPr>
        <p:grpSpPr>
          <a:xfrm>
            <a:off x="2811707" y="1922955"/>
            <a:ext cx="1581035" cy="1198824"/>
            <a:chOff x="2774125" y="1217400"/>
            <a:chExt cx="1581035" cy="1198824"/>
          </a:xfrm>
        </p:grpSpPr>
        <p:grpSp>
          <p:nvGrpSpPr>
            <p:cNvPr id="1061" name="Google Shape;1061;p44"/>
            <p:cNvGrpSpPr/>
            <p:nvPr/>
          </p:nvGrpSpPr>
          <p:grpSpPr>
            <a:xfrm>
              <a:off x="2774125" y="1217400"/>
              <a:ext cx="1581035" cy="1198824"/>
              <a:chOff x="5519314" y="637798"/>
              <a:chExt cx="2911667" cy="1191911"/>
            </a:xfrm>
          </p:grpSpPr>
          <p:sp>
            <p:nvSpPr>
              <p:cNvPr id="1062" name="Google Shape;1062;p44"/>
              <p:cNvSpPr/>
              <p:nvPr/>
            </p:nvSpPr>
            <p:spPr>
              <a:xfrm>
                <a:off x="5519314" y="637809"/>
                <a:ext cx="2911500" cy="11919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4"/>
              <p:cNvSpPr/>
              <p:nvPr/>
            </p:nvSpPr>
            <p:spPr>
              <a:xfrm>
                <a:off x="5519481" y="637798"/>
                <a:ext cx="29115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4" name="Google Shape;1064;p44"/>
            <p:cNvSpPr/>
            <p:nvPr/>
          </p:nvSpPr>
          <p:spPr>
            <a:xfrm>
              <a:off x="4069388" y="1308429"/>
              <a:ext cx="155400" cy="1554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" name="Google Shape;1065;p44"/>
          <p:cNvGrpSpPr/>
          <p:nvPr/>
        </p:nvGrpSpPr>
        <p:grpSpPr>
          <a:xfrm>
            <a:off x="4750572" y="1922955"/>
            <a:ext cx="1581035" cy="1198824"/>
            <a:chOff x="2774125" y="1217400"/>
            <a:chExt cx="1581035" cy="1198824"/>
          </a:xfrm>
        </p:grpSpPr>
        <p:grpSp>
          <p:nvGrpSpPr>
            <p:cNvPr id="1066" name="Google Shape;1066;p44"/>
            <p:cNvGrpSpPr/>
            <p:nvPr/>
          </p:nvGrpSpPr>
          <p:grpSpPr>
            <a:xfrm>
              <a:off x="2774125" y="1217400"/>
              <a:ext cx="1581035" cy="1198824"/>
              <a:chOff x="5519314" y="637798"/>
              <a:chExt cx="2911667" cy="1191911"/>
            </a:xfrm>
          </p:grpSpPr>
          <p:sp>
            <p:nvSpPr>
              <p:cNvPr id="1067" name="Google Shape;1067;p44"/>
              <p:cNvSpPr/>
              <p:nvPr/>
            </p:nvSpPr>
            <p:spPr>
              <a:xfrm>
                <a:off x="5519314" y="637809"/>
                <a:ext cx="2911500" cy="11919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4"/>
              <p:cNvSpPr/>
              <p:nvPr/>
            </p:nvSpPr>
            <p:spPr>
              <a:xfrm>
                <a:off x="5519481" y="637798"/>
                <a:ext cx="29115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9" name="Google Shape;1069;p44"/>
            <p:cNvSpPr/>
            <p:nvPr/>
          </p:nvSpPr>
          <p:spPr>
            <a:xfrm>
              <a:off x="4069388" y="1308429"/>
              <a:ext cx="155400" cy="1554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44"/>
          <p:cNvGrpSpPr/>
          <p:nvPr/>
        </p:nvGrpSpPr>
        <p:grpSpPr>
          <a:xfrm>
            <a:off x="6689438" y="1922955"/>
            <a:ext cx="1581035" cy="1198824"/>
            <a:chOff x="2774125" y="1217400"/>
            <a:chExt cx="1581035" cy="1198824"/>
          </a:xfrm>
        </p:grpSpPr>
        <p:grpSp>
          <p:nvGrpSpPr>
            <p:cNvPr id="1071" name="Google Shape;1071;p44"/>
            <p:cNvGrpSpPr/>
            <p:nvPr/>
          </p:nvGrpSpPr>
          <p:grpSpPr>
            <a:xfrm>
              <a:off x="2774125" y="1217400"/>
              <a:ext cx="1581035" cy="1198824"/>
              <a:chOff x="5519314" y="637798"/>
              <a:chExt cx="2911667" cy="1191911"/>
            </a:xfrm>
          </p:grpSpPr>
          <p:sp>
            <p:nvSpPr>
              <p:cNvPr id="1072" name="Google Shape;1072;p44"/>
              <p:cNvSpPr/>
              <p:nvPr/>
            </p:nvSpPr>
            <p:spPr>
              <a:xfrm>
                <a:off x="5519314" y="637809"/>
                <a:ext cx="2911500" cy="11919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4"/>
              <p:cNvSpPr/>
              <p:nvPr/>
            </p:nvSpPr>
            <p:spPr>
              <a:xfrm>
                <a:off x="5519481" y="637798"/>
                <a:ext cx="29115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4" name="Google Shape;1074;p44"/>
            <p:cNvSpPr/>
            <p:nvPr/>
          </p:nvSpPr>
          <p:spPr>
            <a:xfrm>
              <a:off x="4069388" y="1308429"/>
              <a:ext cx="155400" cy="1554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" name="Google Shape;1075;p44"/>
          <p:cNvGrpSpPr/>
          <p:nvPr/>
        </p:nvGrpSpPr>
        <p:grpSpPr>
          <a:xfrm>
            <a:off x="872837" y="1922955"/>
            <a:ext cx="1581035" cy="1198824"/>
            <a:chOff x="2774125" y="1217400"/>
            <a:chExt cx="1581035" cy="1198824"/>
          </a:xfrm>
        </p:grpSpPr>
        <p:grpSp>
          <p:nvGrpSpPr>
            <p:cNvPr id="1076" name="Google Shape;1076;p44"/>
            <p:cNvGrpSpPr/>
            <p:nvPr/>
          </p:nvGrpSpPr>
          <p:grpSpPr>
            <a:xfrm>
              <a:off x="2774125" y="1217400"/>
              <a:ext cx="1581035" cy="1198824"/>
              <a:chOff x="5519314" y="637798"/>
              <a:chExt cx="2911667" cy="1191911"/>
            </a:xfrm>
          </p:grpSpPr>
          <p:sp>
            <p:nvSpPr>
              <p:cNvPr id="1077" name="Google Shape;1077;p44"/>
              <p:cNvSpPr/>
              <p:nvPr/>
            </p:nvSpPr>
            <p:spPr>
              <a:xfrm>
                <a:off x="5519314" y="637809"/>
                <a:ext cx="2911500" cy="11919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4"/>
              <p:cNvSpPr/>
              <p:nvPr/>
            </p:nvSpPr>
            <p:spPr>
              <a:xfrm>
                <a:off x="5519481" y="637798"/>
                <a:ext cx="29115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9" name="Google Shape;1079;p44"/>
            <p:cNvSpPr/>
            <p:nvPr/>
          </p:nvSpPr>
          <p:spPr>
            <a:xfrm>
              <a:off x="4069388" y="1308429"/>
              <a:ext cx="155297" cy="155297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0" name="Google Shape;1080;p4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Hacking protection and preventions</a:t>
            </a:r>
            <a:endParaRPr lang="en-US" dirty="0"/>
          </a:p>
        </p:txBody>
      </p:sp>
      <p:grpSp>
        <p:nvGrpSpPr>
          <p:cNvPr id="1081" name="Google Shape;1081;p44"/>
          <p:cNvGrpSpPr/>
          <p:nvPr/>
        </p:nvGrpSpPr>
        <p:grpSpPr>
          <a:xfrm>
            <a:off x="712961" y="2140392"/>
            <a:ext cx="1900800" cy="1997088"/>
            <a:chOff x="712961" y="2140392"/>
            <a:chExt cx="1900800" cy="1997088"/>
          </a:xfrm>
        </p:grpSpPr>
        <p:sp>
          <p:nvSpPr>
            <p:cNvPr id="1083" name="Google Shape;1083;p44"/>
            <p:cNvSpPr txBox="1"/>
            <p:nvPr/>
          </p:nvSpPr>
          <p:spPr>
            <a:xfrm>
              <a:off x="712961" y="3260280"/>
              <a:ext cx="19008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Hiring more white hat hackers</a:t>
              </a:r>
            </a:p>
          </p:txBody>
        </p:sp>
        <p:grpSp>
          <p:nvGrpSpPr>
            <p:cNvPr id="1084" name="Google Shape;1084;p44"/>
            <p:cNvGrpSpPr/>
            <p:nvPr/>
          </p:nvGrpSpPr>
          <p:grpSpPr>
            <a:xfrm>
              <a:off x="1325388" y="2140392"/>
              <a:ext cx="675900" cy="809700"/>
              <a:chOff x="1970600" y="969525"/>
              <a:chExt cx="675900" cy="809700"/>
            </a:xfrm>
          </p:grpSpPr>
          <p:sp>
            <p:nvSpPr>
              <p:cNvPr id="1085" name="Google Shape;1085;p44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4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1087" name="Google Shape;1087;p44"/>
          <p:cNvGrpSpPr/>
          <p:nvPr/>
        </p:nvGrpSpPr>
        <p:grpSpPr>
          <a:xfrm>
            <a:off x="2651826" y="2140392"/>
            <a:ext cx="1900800" cy="1997088"/>
            <a:chOff x="2651826" y="2140392"/>
            <a:chExt cx="1900800" cy="1997088"/>
          </a:xfrm>
        </p:grpSpPr>
        <p:sp>
          <p:nvSpPr>
            <p:cNvPr id="1089" name="Google Shape;1089;p44"/>
            <p:cNvSpPr txBox="1"/>
            <p:nvPr/>
          </p:nvSpPr>
          <p:spPr>
            <a:xfrm>
              <a:off x="2651826" y="3260280"/>
              <a:ext cx="19008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Developing more AI’s </a:t>
              </a:r>
            </a:p>
          </p:txBody>
        </p:sp>
        <p:grpSp>
          <p:nvGrpSpPr>
            <p:cNvPr id="1090" name="Google Shape;1090;p44"/>
            <p:cNvGrpSpPr/>
            <p:nvPr/>
          </p:nvGrpSpPr>
          <p:grpSpPr>
            <a:xfrm>
              <a:off x="3264276" y="2140392"/>
              <a:ext cx="675900" cy="809700"/>
              <a:chOff x="1970600" y="969525"/>
              <a:chExt cx="675900" cy="809700"/>
            </a:xfrm>
          </p:grpSpPr>
          <p:sp>
            <p:nvSpPr>
              <p:cNvPr id="1091" name="Google Shape;1091;p44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4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1093" name="Google Shape;1093;p44"/>
          <p:cNvGrpSpPr/>
          <p:nvPr/>
        </p:nvGrpSpPr>
        <p:grpSpPr>
          <a:xfrm>
            <a:off x="4590692" y="2140392"/>
            <a:ext cx="2031984" cy="1997088"/>
            <a:chOff x="4590692" y="2140392"/>
            <a:chExt cx="2031984" cy="1997088"/>
          </a:xfrm>
        </p:grpSpPr>
        <p:sp>
          <p:nvSpPr>
            <p:cNvPr id="1095" name="Google Shape;1095;p44"/>
            <p:cNvSpPr txBox="1"/>
            <p:nvPr/>
          </p:nvSpPr>
          <p:spPr>
            <a:xfrm>
              <a:off x="4590692" y="3260280"/>
              <a:ext cx="2031984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Using strong multi-step authentication</a:t>
              </a:r>
            </a:p>
          </p:txBody>
        </p:sp>
        <p:grpSp>
          <p:nvGrpSpPr>
            <p:cNvPr id="1096" name="Google Shape;1096;p44"/>
            <p:cNvGrpSpPr/>
            <p:nvPr/>
          </p:nvGrpSpPr>
          <p:grpSpPr>
            <a:xfrm>
              <a:off x="5203142" y="2140392"/>
              <a:ext cx="675900" cy="809700"/>
              <a:chOff x="1970600" y="969525"/>
              <a:chExt cx="675900" cy="809700"/>
            </a:xfrm>
          </p:grpSpPr>
          <p:sp>
            <p:nvSpPr>
              <p:cNvPr id="1097" name="Google Shape;1097;p44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4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1099" name="Google Shape;1099;p44"/>
          <p:cNvGrpSpPr/>
          <p:nvPr/>
        </p:nvGrpSpPr>
        <p:grpSpPr>
          <a:xfrm>
            <a:off x="6529556" y="2140392"/>
            <a:ext cx="2244649" cy="1997088"/>
            <a:chOff x="6529556" y="2140392"/>
            <a:chExt cx="2244649" cy="1997088"/>
          </a:xfrm>
        </p:grpSpPr>
        <p:sp>
          <p:nvSpPr>
            <p:cNvPr id="1101" name="Google Shape;1101;p44"/>
            <p:cNvSpPr txBox="1"/>
            <p:nvPr/>
          </p:nvSpPr>
          <p:spPr>
            <a:xfrm>
              <a:off x="6529556" y="3260280"/>
              <a:ext cx="2244649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Using strong and different passwords for every account</a:t>
              </a:r>
            </a:p>
          </p:txBody>
        </p:sp>
        <p:grpSp>
          <p:nvGrpSpPr>
            <p:cNvPr id="1102" name="Google Shape;1102;p44"/>
            <p:cNvGrpSpPr/>
            <p:nvPr/>
          </p:nvGrpSpPr>
          <p:grpSpPr>
            <a:xfrm>
              <a:off x="7142007" y="2140392"/>
              <a:ext cx="675900" cy="809700"/>
              <a:chOff x="1970600" y="969525"/>
              <a:chExt cx="675900" cy="809700"/>
            </a:xfrm>
          </p:grpSpPr>
          <p:sp>
            <p:nvSpPr>
              <p:cNvPr id="1103" name="Google Shape;1103;p44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4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sp>
        <p:nvSpPr>
          <p:cNvPr id="1105" name="Google Shape;1105;p44"/>
          <p:cNvSpPr/>
          <p:nvPr/>
        </p:nvSpPr>
        <p:spPr>
          <a:xfrm>
            <a:off x="3428449" y="2289789"/>
            <a:ext cx="354527" cy="356620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solidFill>
              <a:srgbClr val="5F7D9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44"/>
          <p:cNvSpPr/>
          <p:nvPr/>
        </p:nvSpPr>
        <p:spPr>
          <a:xfrm>
            <a:off x="1397388" y="4263294"/>
            <a:ext cx="531900" cy="1119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116" name="Google Shape;1116;p44"/>
          <p:cNvSpPr/>
          <p:nvPr/>
        </p:nvSpPr>
        <p:spPr>
          <a:xfrm>
            <a:off x="3336276" y="4263294"/>
            <a:ext cx="531900" cy="1119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117" name="Google Shape;1117;p44"/>
          <p:cNvSpPr/>
          <p:nvPr/>
        </p:nvSpPr>
        <p:spPr>
          <a:xfrm>
            <a:off x="5275142" y="4263294"/>
            <a:ext cx="531900" cy="1119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118" name="Google Shape;1118;p44"/>
          <p:cNvSpPr/>
          <p:nvPr/>
        </p:nvSpPr>
        <p:spPr>
          <a:xfrm>
            <a:off x="7214007" y="4263294"/>
            <a:ext cx="531900" cy="1119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grpSp>
        <p:nvGrpSpPr>
          <p:cNvPr id="2" name="Google Shape;11998;p87">
            <a:extLst>
              <a:ext uri="{FF2B5EF4-FFF2-40B4-BE49-F238E27FC236}">
                <a16:creationId xmlns:a16="http://schemas.microsoft.com/office/drawing/2014/main" id="{F247637B-2495-E06F-CD93-0E397F168750}"/>
              </a:ext>
            </a:extLst>
          </p:cNvPr>
          <p:cNvGrpSpPr/>
          <p:nvPr/>
        </p:nvGrpSpPr>
        <p:grpSpPr>
          <a:xfrm>
            <a:off x="1451216" y="2271270"/>
            <a:ext cx="409531" cy="410617"/>
            <a:chOff x="6679825" y="2693700"/>
            <a:chExt cx="257875" cy="258575"/>
          </a:xfrm>
        </p:grpSpPr>
        <p:sp>
          <p:nvSpPr>
            <p:cNvPr id="3" name="Google Shape;11999;p87">
              <a:extLst>
                <a:ext uri="{FF2B5EF4-FFF2-40B4-BE49-F238E27FC236}">
                  <a16:creationId xmlns:a16="http://schemas.microsoft.com/office/drawing/2014/main" id="{48AECDFA-7BF2-946E-AC2E-13B6AC76577F}"/>
                </a:ext>
              </a:extLst>
            </p:cNvPr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00;p87">
              <a:extLst>
                <a:ext uri="{FF2B5EF4-FFF2-40B4-BE49-F238E27FC236}">
                  <a16:creationId xmlns:a16="http://schemas.microsoft.com/office/drawing/2014/main" id="{F74F5107-1DFF-D307-64D9-888A3746400B}"/>
                </a:ext>
              </a:extLst>
            </p:cNvPr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949;p87">
            <a:extLst>
              <a:ext uri="{FF2B5EF4-FFF2-40B4-BE49-F238E27FC236}">
                <a16:creationId xmlns:a16="http://schemas.microsoft.com/office/drawing/2014/main" id="{4772D867-4DF0-7368-D1DF-14BE9E729FAE}"/>
              </a:ext>
            </a:extLst>
          </p:cNvPr>
          <p:cNvSpPr/>
          <p:nvPr/>
        </p:nvSpPr>
        <p:spPr>
          <a:xfrm>
            <a:off x="5395727" y="2261128"/>
            <a:ext cx="421914" cy="42075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1986;p87">
            <a:extLst>
              <a:ext uri="{FF2B5EF4-FFF2-40B4-BE49-F238E27FC236}">
                <a16:creationId xmlns:a16="http://schemas.microsoft.com/office/drawing/2014/main" id="{394E2B5F-4957-972A-358F-7FE7DF0D63B8}"/>
              </a:ext>
            </a:extLst>
          </p:cNvPr>
          <p:cNvSpPr/>
          <p:nvPr/>
        </p:nvSpPr>
        <p:spPr>
          <a:xfrm>
            <a:off x="7282252" y="2232808"/>
            <a:ext cx="440106" cy="4213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C64DE0-C792-B078-D3D5-703EE5BB3FF3}"/>
              </a:ext>
            </a:extLst>
          </p:cNvPr>
          <p:cNvSpPr txBox="1"/>
          <p:nvPr/>
        </p:nvSpPr>
        <p:spPr>
          <a:xfrm>
            <a:off x="882411" y="1143539"/>
            <a:ext cx="6863496" cy="445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Mayer, J. (2021, March 8).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Goverment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hacking.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HeinOnline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US" sz="11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https://heinonline.org/HOL/LandingPage?handle=hein.journals%2Fylr127&amp;amp;div=15&amp;amp;id=&amp;amp;page=</a:t>
            </a:r>
            <a:endParaRPr lang="es-P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" grpId="0" animBg="1"/>
      <p:bldP spid="5" grpId="0" animBg="1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0" name="Google Shape;1060;p44"/>
          <p:cNvGrpSpPr/>
          <p:nvPr/>
        </p:nvGrpSpPr>
        <p:grpSpPr>
          <a:xfrm>
            <a:off x="2811707" y="1922955"/>
            <a:ext cx="1581035" cy="1198824"/>
            <a:chOff x="2774125" y="1217400"/>
            <a:chExt cx="1581035" cy="1198824"/>
          </a:xfrm>
        </p:grpSpPr>
        <p:grpSp>
          <p:nvGrpSpPr>
            <p:cNvPr id="1061" name="Google Shape;1061;p44"/>
            <p:cNvGrpSpPr/>
            <p:nvPr/>
          </p:nvGrpSpPr>
          <p:grpSpPr>
            <a:xfrm>
              <a:off x="2774125" y="1217400"/>
              <a:ext cx="1581035" cy="1198824"/>
              <a:chOff x="5519314" y="637798"/>
              <a:chExt cx="2911667" cy="1191911"/>
            </a:xfrm>
          </p:grpSpPr>
          <p:sp>
            <p:nvSpPr>
              <p:cNvPr id="1062" name="Google Shape;1062;p44"/>
              <p:cNvSpPr/>
              <p:nvPr/>
            </p:nvSpPr>
            <p:spPr>
              <a:xfrm>
                <a:off x="5519314" y="637809"/>
                <a:ext cx="2911500" cy="11919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4"/>
              <p:cNvSpPr/>
              <p:nvPr/>
            </p:nvSpPr>
            <p:spPr>
              <a:xfrm>
                <a:off x="5519481" y="637798"/>
                <a:ext cx="29115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4" name="Google Shape;1064;p44"/>
            <p:cNvSpPr/>
            <p:nvPr/>
          </p:nvSpPr>
          <p:spPr>
            <a:xfrm>
              <a:off x="4069388" y="1308429"/>
              <a:ext cx="155400" cy="1554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" name="Google Shape;1065;p44"/>
          <p:cNvGrpSpPr/>
          <p:nvPr/>
        </p:nvGrpSpPr>
        <p:grpSpPr>
          <a:xfrm>
            <a:off x="4750572" y="1922955"/>
            <a:ext cx="1581035" cy="1198824"/>
            <a:chOff x="2774125" y="1217400"/>
            <a:chExt cx="1581035" cy="1198824"/>
          </a:xfrm>
        </p:grpSpPr>
        <p:grpSp>
          <p:nvGrpSpPr>
            <p:cNvPr id="1066" name="Google Shape;1066;p44"/>
            <p:cNvGrpSpPr/>
            <p:nvPr/>
          </p:nvGrpSpPr>
          <p:grpSpPr>
            <a:xfrm>
              <a:off x="2774125" y="1217400"/>
              <a:ext cx="1581035" cy="1198824"/>
              <a:chOff x="5519314" y="637798"/>
              <a:chExt cx="2911667" cy="1191911"/>
            </a:xfrm>
          </p:grpSpPr>
          <p:sp>
            <p:nvSpPr>
              <p:cNvPr id="1067" name="Google Shape;1067;p44"/>
              <p:cNvSpPr/>
              <p:nvPr/>
            </p:nvSpPr>
            <p:spPr>
              <a:xfrm>
                <a:off x="5519314" y="637809"/>
                <a:ext cx="2911500" cy="11919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4"/>
              <p:cNvSpPr/>
              <p:nvPr/>
            </p:nvSpPr>
            <p:spPr>
              <a:xfrm>
                <a:off x="5519481" y="637798"/>
                <a:ext cx="29115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9" name="Google Shape;1069;p44"/>
            <p:cNvSpPr/>
            <p:nvPr/>
          </p:nvSpPr>
          <p:spPr>
            <a:xfrm>
              <a:off x="4069388" y="1308429"/>
              <a:ext cx="155400" cy="1554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44"/>
          <p:cNvGrpSpPr/>
          <p:nvPr/>
        </p:nvGrpSpPr>
        <p:grpSpPr>
          <a:xfrm>
            <a:off x="6689438" y="1922955"/>
            <a:ext cx="1581035" cy="1198824"/>
            <a:chOff x="2774125" y="1217400"/>
            <a:chExt cx="1581035" cy="1198824"/>
          </a:xfrm>
        </p:grpSpPr>
        <p:grpSp>
          <p:nvGrpSpPr>
            <p:cNvPr id="1071" name="Google Shape;1071;p44"/>
            <p:cNvGrpSpPr/>
            <p:nvPr/>
          </p:nvGrpSpPr>
          <p:grpSpPr>
            <a:xfrm>
              <a:off x="2774125" y="1217400"/>
              <a:ext cx="1581035" cy="1198824"/>
              <a:chOff x="5519314" y="637798"/>
              <a:chExt cx="2911667" cy="1191911"/>
            </a:xfrm>
          </p:grpSpPr>
          <p:sp>
            <p:nvSpPr>
              <p:cNvPr id="1072" name="Google Shape;1072;p44"/>
              <p:cNvSpPr/>
              <p:nvPr/>
            </p:nvSpPr>
            <p:spPr>
              <a:xfrm>
                <a:off x="5519314" y="637809"/>
                <a:ext cx="2911500" cy="11919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4"/>
              <p:cNvSpPr/>
              <p:nvPr/>
            </p:nvSpPr>
            <p:spPr>
              <a:xfrm>
                <a:off x="5519481" y="637798"/>
                <a:ext cx="29115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4" name="Google Shape;1074;p44"/>
            <p:cNvSpPr/>
            <p:nvPr/>
          </p:nvSpPr>
          <p:spPr>
            <a:xfrm>
              <a:off x="4069388" y="1308429"/>
              <a:ext cx="155400" cy="1554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" name="Google Shape;1075;p44"/>
          <p:cNvGrpSpPr/>
          <p:nvPr/>
        </p:nvGrpSpPr>
        <p:grpSpPr>
          <a:xfrm>
            <a:off x="872837" y="1922955"/>
            <a:ext cx="1581035" cy="1198824"/>
            <a:chOff x="2774125" y="1217400"/>
            <a:chExt cx="1581035" cy="1198824"/>
          </a:xfrm>
        </p:grpSpPr>
        <p:grpSp>
          <p:nvGrpSpPr>
            <p:cNvPr id="1076" name="Google Shape;1076;p44"/>
            <p:cNvGrpSpPr/>
            <p:nvPr/>
          </p:nvGrpSpPr>
          <p:grpSpPr>
            <a:xfrm>
              <a:off x="2774125" y="1217400"/>
              <a:ext cx="1581035" cy="1198824"/>
              <a:chOff x="5519314" y="637798"/>
              <a:chExt cx="2911667" cy="1191911"/>
            </a:xfrm>
          </p:grpSpPr>
          <p:sp>
            <p:nvSpPr>
              <p:cNvPr id="1077" name="Google Shape;1077;p44"/>
              <p:cNvSpPr/>
              <p:nvPr/>
            </p:nvSpPr>
            <p:spPr>
              <a:xfrm>
                <a:off x="5519314" y="637809"/>
                <a:ext cx="2911500" cy="11919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4"/>
              <p:cNvSpPr/>
              <p:nvPr/>
            </p:nvSpPr>
            <p:spPr>
              <a:xfrm>
                <a:off x="5519481" y="637798"/>
                <a:ext cx="29115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9" name="Google Shape;1079;p44"/>
            <p:cNvSpPr/>
            <p:nvPr/>
          </p:nvSpPr>
          <p:spPr>
            <a:xfrm>
              <a:off x="4069388" y="1308429"/>
              <a:ext cx="155297" cy="155297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0" name="Google Shape;1080;p4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Hacking protection and preventions</a:t>
            </a:r>
            <a:endParaRPr dirty="0"/>
          </a:p>
        </p:txBody>
      </p:sp>
      <p:grpSp>
        <p:nvGrpSpPr>
          <p:cNvPr id="1081" name="Google Shape;1081;p44"/>
          <p:cNvGrpSpPr/>
          <p:nvPr/>
        </p:nvGrpSpPr>
        <p:grpSpPr>
          <a:xfrm>
            <a:off x="712961" y="2140392"/>
            <a:ext cx="1900800" cy="1997088"/>
            <a:chOff x="712961" y="2140392"/>
            <a:chExt cx="1900800" cy="1997088"/>
          </a:xfrm>
        </p:grpSpPr>
        <p:sp>
          <p:nvSpPr>
            <p:cNvPr id="1083" name="Google Shape;1083;p44"/>
            <p:cNvSpPr txBox="1"/>
            <p:nvPr/>
          </p:nvSpPr>
          <p:spPr>
            <a:xfrm>
              <a:off x="712961" y="3260280"/>
              <a:ext cx="19008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Not storing passwords in a device</a:t>
              </a:r>
            </a:p>
          </p:txBody>
        </p:sp>
        <p:grpSp>
          <p:nvGrpSpPr>
            <p:cNvPr id="1084" name="Google Shape;1084;p44"/>
            <p:cNvGrpSpPr/>
            <p:nvPr/>
          </p:nvGrpSpPr>
          <p:grpSpPr>
            <a:xfrm>
              <a:off x="1325388" y="2140392"/>
              <a:ext cx="675900" cy="809700"/>
              <a:chOff x="1970600" y="969525"/>
              <a:chExt cx="675900" cy="809700"/>
            </a:xfrm>
          </p:grpSpPr>
          <p:sp>
            <p:nvSpPr>
              <p:cNvPr id="1085" name="Google Shape;1085;p44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4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1087" name="Google Shape;1087;p44"/>
          <p:cNvGrpSpPr/>
          <p:nvPr/>
        </p:nvGrpSpPr>
        <p:grpSpPr>
          <a:xfrm>
            <a:off x="2651826" y="2140392"/>
            <a:ext cx="1900800" cy="1997088"/>
            <a:chOff x="2651826" y="2140392"/>
            <a:chExt cx="1900800" cy="1997088"/>
          </a:xfrm>
        </p:grpSpPr>
        <p:sp>
          <p:nvSpPr>
            <p:cNvPr id="1089" name="Google Shape;1089;p44"/>
            <p:cNvSpPr txBox="1"/>
            <p:nvPr/>
          </p:nvSpPr>
          <p:spPr>
            <a:xfrm>
              <a:off x="2651826" y="3260280"/>
              <a:ext cx="19008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Not using public Wi-Fi or using VPNs</a:t>
              </a:r>
            </a:p>
          </p:txBody>
        </p:sp>
        <p:grpSp>
          <p:nvGrpSpPr>
            <p:cNvPr id="1090" name="Google Shape;1090;p44"/>
            <p:cNvGrpSpPr/>
            <p:nvPr/>
          </p:nvGrpSpPr>
          <p:grpSpPr>
            <a:xfrm>
              <a:off x="3264276" y="2140392"/>
              <a:ext cx="675900" cy="809700"/>
              <a:chOff x="1970600" y="969525"/>
              <a:chExt cx="675900" cy="809700"/>
            </a:xfrm>
          </p:grpSpPr>
          <p:sp>
            <p:nvSpPr>
              <p:cNvPr id="1091" name="Google Shape;1091;p44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4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1093" name="Google Shape;1093;p44"/>
          <p:cNvGrpSpPr/>
          <p:nvPr/>
        </p:nvGrpSpPr>
        <p:grpSpPr>
          <a:xfrm>
            <a:off x="4698082" y="2140392"/>
            <a:ext cx="1881474" cy="1847571"/>
            <a:chOff x="4698082" y="2140392"/>
            <a:chExt cx="1881474" cy="1847571"/>
          </a:xfrm>
        </p:grpSpPr>
        <p:sp>
          <p:nvSpPr>
            <p:cNvPr id="1095" name="Google Shape;1095;p44"/>
            <p:cNvSpPr txBox="1"/>
            <p:nvPr/>
          </p:nvSpPr>
          <p:spPr>
            <a:xfrm>
              <a:off x="4698082" y="3110763"/>
              <a:ext cx="1881474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Not clicking or downloading  suspicious adds, emails or texts</a:t>
              </a:r>
            </a:p>
          </p:txBody>
        </p:sp>
        <p:grpSp>
          <p:nvGrpSpPr>
            <p:cNvPr id="1096" name="Google Shape;1096;p44"/>
            <p:cNvGrpSpPr/>
            <p:nvPr/>
          </p:nvGrpSpPr>
          <p:grpSpPr>
            <a:xfrm>
              <a:off x="5203142" y="2140392"/>
              <a:ext cx="675900" cy="809700"/>
              <a:chOff x="1970600" y="969525"/>
              <a:chExt cx="675900" cy="809700"/>
            </a:xfrm>
          </p:grpSpPr>
          <p:sp>
            <p:nvSpPr>
              <p:cNvPr id="1097" name="Google Shape;1097;p44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4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1099" name="Google Shape;1099;p44"/>
          <p:cNvGrpSpPr/>
          <p:nvPr/>
        </p:nvGrpSpPr>
        <p:grpSpPr>
          <a:xfrm>
            <a:off x="6595506" y="2140392"/>
            <a:ext cx="2362864" cy="1847571"/>
            <a:chOff x="6595506" y="2140392"/>
            <a:chExt cx="2362864" cy="1847571"/>
          </a:xfrm>
        </p:grpSpPr>
        <p:sp>
          <p:nvSpPr>
            <p:cNvPr id="1101" name="Google Shape;1101;p44"/>
            <p:cNvSpPr txBox="1"/>
            <p:nvPr/>
          </p:nvSpPr>
          <p:spPr>
            <a:xfrm>
              <a:off x="6595506" y="3110763"/>
              <a:ext cx="2362864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dirty="0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Maintaining the security updates to date and reporting any vulnerability issues.</a:t>
              </a:r>
            </a:p>
          </p:txBody>
        </p:sp>
        <p:grpSp>
          <p:nvGrpSpPr>
            <p:cNvPr id="1102" name="Google Shape;1102;p44"/>
            <p:cNvGrpSpPr/>
            <p:nvPr/>
          </p:nvGrpSpPr>
          <p:grpSpPr>
            <a:xfrm>
              <a:off x="7142007" y="2140392"/>
              <a:ext cx="675900" cy="809700"/>
              <a:chOff x="1970600" y="969525"/>
              <a:chExt cx="675900" cy="809700"/>
            </a:xfrm>
          </p:grpSpPr>
          <p:sp>
            <p:nvSpPr>
              <p:cNvPr id="1103" name="Google Shape;1103;p44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4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sp>
        <p:nvSpPr>
          <p:cNvPr id="1115" name="Google Shape;1115;p44"/>
          <p:cNvSpPr/>
          <p:nvPr/>
        </p:nvSpPr>
        <p:spPr>
          <a:xfrm>
            <a:off x="1397388" y="4263294"/>
            <a:ext cx="531900" cy="1119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116" name="Google Shape;1116;p44"/>
          <p:cNvSpPr/>
          <p:nvPr/>
        </p:nvSpPr>
        <p:spPr>
          <a:xfrm>
            <a:off x="3336276" y="4263294"/>
            <a:ext cx="531900" cy="1119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117" name="Google Shape;1117;p44"/>
          <p:cNvSpPr/>
          <p:nvPr/>
        </p:nvSpPr>
        <p:spPr>
          <a:xfrm>
            <a:off x="5275142" y="4263294"/>
            <a:ext cx="531900" cy="1119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118" name="Google Shape;1118;p44"/>
          <p:cNvSpPr/>
          <p:nvPr/>
        </p:nvSpPr>
        <p:spPr>
          <a:xfrm>
            <a:off x="7214007" y="4263294"/>
            <a:ext cx="531900" cy="1119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2" name="Google Shape;10088;p81">
            <a:extLst>
              <a:ext uri="{FF2B5EF4-FFF2-40B4-BE49-F238E27FC236}">
                <a16:creationId xmlns:a16="http://schemas.microsoft.com/office/drawing/2014/main" id="{B50B5AD8-03AC-729F-1F9C-2F1D274EC422}"/>
              </a:ext>
            </a:extLst>
          </p:cNvPr>
          <p:cNvSpPr/>
          <p:nvPr/>
        </p:nvSpPr>
        <p:spPr>
          <a:xfrm>
            <a:off x="1482203" y="2326100"/>
            <a:ext cx="340186" cy="31892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grpSp>
        <p:nvGrpSpPr>
          <p:cNvPr id="3" name="Google Shape;10016;p81">
            <a:extLst>
              <a:ext uri="{FF2B5EF4-FFF2-40B4-BE49-F238E27FC236}">
                <a16:creationId xmlns:a16="http://schemas.microsoft.com/office/drawing/2014/main" id="{3FA86C2A-9D35-F3C1-5C01-9D6C1BFA2469}"/>
              </a:ext>
            </a:extLst>
          </p:cNvPr>
          <p:cNvGrpSpPr/>
          <p:nvPr/>
        </p:nvGrpSpPr>
        <p:grpSpPr>
          <a:xfrm>
            <a:off x="3424927" y="2315450"/>
            <a:ext cx="343530" cy="340221"/>
            <a:chOff x="3860250" y="1427025"/>
            <a:chExt cx="487900" cy="483200"/>
          </a:xfrm>
        </p:grpSpPr>
        <p:sp>
          <p:nvSpPr>
            <p:cNvPr id="4" name="Google Shape;10017;p81">
              <a:extLst>
                <a:ext uri="{FF2B5EF4-FFF2-40B4-BE49-F238E27FC236}">
                  <a16:creationId xmlns:a16="http://schemas.microsoft.com/office/drawing/2014/main" id="{6320BF9F-72FE-9520-0EC4-62ADDD41B2C2}"/>
                </a:ext>
              </a:extLst>
            </p:cNvPr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" name="Google Shape;10018;p81">
              <a:extLst>
                <a:ext uri="{FF2B5EF4-FFF2-40B4-BE49-F238E27FC236}">
                  <a16:creationId xmlns:a16="http://schemas.microsoft.com/office/drawing/2014/main" id="{2B73D250-DDCA-0502-AE90-15403EFD4477}"/>
                </a:ext>
              </a:extLst>
            </p:cNvPr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" name="Google Shape;10019;p81">
              <a:extLst>
                <a:ext uri="{FF2B5EF4-FFF2-40B4-BE49-F238E27FC236}">
                  <a16:creationId xmlns:a16="http://schemas.microsoft.com/office/drawing/2014/main" id="{60125EB3-1D29-463D-DD9C-D9AAD4286A5E}"/>
                </a:ext>
              </a:extLst>
            </p:cNvPr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" name="Google Shape;10155;p81">
            <a:extLst>
              <a:ext uri="{FF2B5EF4-FFF2-40B4-BE49-F238E27FC236}">
                <a16:creationId xmlns:a16="http://schemas.microsoft.com/office/drawing/2014/main" id="{6EF8A0B8-E0EB-F490-2328-565D3795E871}"/>
              </a:ext>
            </a:extLst>
          </p:cNvPr>
          <p:cNvGrpSpPr/>
          <p:nvPr/>
        </p:nvGrpSpPr>
        <p:grpSpPr>
          <a:xfrm>
            <a:off x="5400582" y="2315450"/>
            <a:ext cx="280923" cy="315449"/>
            <a:chOff x="6276025" y="3812400"/>
            <a:chExt cx="416800" cy="468025"/>
          </a:xfrm>
        </p:grpSpPr>
        <p:sp>
          <p:nvSpPr>
            <p:cNvPr id="8" name="Google Shape;10156;p81">
              <a:extLst>
                <a:ext uri="{FF2B5EF4-FFF2-40B4-BE49-F238E27FC236}">
                  <a16:creationId xmlns:a16="http://schemas.microsoft.com/office/drawing/2014/main" id="{797F1D3D-D85E-196B-18BE-6B23CDB42625}"/>
                </a:ext>
              </a:extLst>
            </p:cNvPr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10157;p81">
              <a:extLst>
                <a:ext uri="{FF2B5EF4-FFF2-40B4-BE49-F238E27FC236}">
                  <a16:creationId xmlns:a16="http://schemas.microsoft.com/office/drawing/2014/main" id="{A21AE58C-3198-5974-F069-F163EB98F34C}"/>
                </a:ext>
              </a:extLst>
            </p:cNvPr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10158;p81">
              <a:extLst>
                <a:ext uri="{FF2B5EF4-FFF2-40B4-BE49-F238E27FC236}">
                  <a16:creationId xmlns:a16="http://schemas.microsoft.com/office/drawing/2014/main" id="{BB1A625F-B97A-E9CA-DBB1-3D7E8A26DA5E}"/>
                </a:ext>
              </a:extLst>
            </p:cNvPr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10159;p81">
              <a:extLst>
                <a:ext uri="{FF2B5EF4-FFF2-40B4-BE49-F238E27FC236}">
                  <a16:creationId xmlns:a16="http://schemas.microsoft.com/office/drawing/2014/main" id="{1A7C283B-E100-0451-342E-E9319FBE5D79}"/>
                </a:ext>
              </a:extLst>
            </p:cNvPr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" name="Google Shape;9977;p81">
            <a:extLst>
              <a:ext uri="{FF2B5EF4-FFF2-40B4-BE49-F238E27FC236}">
                <a16:creationId xmlns:a16="http://schemas.microsoft.com/office/drawing/2014/main" id="{3A1B3D30-4185-5463-E049-6DE400EFEFB6}"/>
              </a:ext>
            </a:extLst>
          </p:cNvPr>
          <p:cNvGrpSpPr/>
          <p:nvPr/>
        </p:nvGrpSpPr>
        <p:grpSpPr>
          <a:xfrm>
            <a:off x="7307701" y="2317975"/>
            <a:ext cx="340168" cy="340168"/>
            <a:chOff x="2676100" y="832575"/>
            <a:chExt cx="483125" cy="483125"/>
          </a:xfrm>
        </p:grpSpPr>
        <p:sp>
          <p:nvSpPr>
            <p:cNvPr id="13" name="Google Shape;9978;p81">
              <a:extLst>
                <a:ext uri="{FF2B5EF4-FFF2-40B4-BE49-F238E27FC236}">
                  <a16:creationId xmlns:a16="http://schemas.microsoft.com/office/drawing/2014/main" id="{C0DFFD83-6C6E-B30E-E4D5-1309614378A1}"/>
                </a:ext>
              </a:extLst>
            </p:cNvPr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" name="Google Shape;9979;p81">
              <a:extLst>
                <a:ext uri="{FF2B5EF4-FFF2-40B4-BE49-F238E27FC236}">
                  <a16:creationId xmlns:a16="http://schemas.microsoft.com/office/drawing/2014/main" id="{56C52AF5-51ED-1C68-FB3B-71BB142EBB39}"/>
                </a:ext>
              </a:extLst>
            </p:cNvPr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" name="Google Shape;9980;p81">
              <a:extLst>
                <a:ext uri="{FF2B5EF4-FFF2-40B4-BE49-F238E27FC236}">
                  <a16:creationId xmlns:a16="http://schemas.microsoft.com/office/drawing/2014/main" id="{812CE490-FE4E-2F34-93E5-E352993F73B4}"/>
                </a:ext>
              </a:extLst>
            </p:cNvPr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0724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p6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Sources used </a:t>
            </a:r>
            <a:endParaRPr dirty="0"/>
          </a:p>
        </p:txBody>
      </p:sp>
      <p:grpSp>
        <p:nvGrpSpPr>
          <p:cNvPr id="2247" name="Google Shape;2247;p65"/>
          <p:cNvGrpSpPr/>
          <p:nvPr/>
        </p:nvGrpSpPr>
        <p:grpSpPr>
          <a:xfrm>
            <a:off x="468204" y="1506000"/>
            <a:ext cx="8188542" cy="877200"/>
            <a:chOff x="794093" y="1506000"/>
            <a:chExt cx="7555814" cy="877200"/>
          </a:xfrm>
        </p:grpSpPr>
        <p:grpSp>
          <p:nvGrpSpPr>
            <p:cNvPr id="2248" name="Google Shape;2248;p65"/>
            <p:cNvGrpSpPr/>
            <p:nvPr/>
          </p:nvGrpSpPr>
          <p:grpSpPr>
            <a:xfrm>
              <a:off x="794093" y="1594650"/>
              <a:ext cx="1974932" cy="699900"/>
              <a:chOff x="4580204" y="1531125"/>
              <a:chExt cx="1442188" cy="699900"/>
            </a:xfrm>
          </p:grpSpPr>
          <p:sp>
            <p:nvSpPr>
              <p:cNvPr id="2249" name="Google Shape;2249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0" name="Google Shape;2250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1" name="Google Shape;2251;p65"/>
            <p:cNvSpPr txBox="1"/>
            <p:nvPr/>
          </p:nvSpPr>
          <p:spPr>
            <a:xfrm>
              <a:off x="4324807" y="1506000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52" name="Google Shape;2252;p65"/>
            <p:cNvGrpSpPr/>
            <p:nvPr/>
          </p:nvGrpSpPr>
          <p:grpSpPr>
            <a:xfrm>
              <a:off x="3289926" y="1539756"/>
              <a:ext cx="675900" cy="809700"/>
              <a:chOff x="1970600" y="969525"/>
              <a:chExt cx="675900" cy="809700"/>
            </a:xfrm>
          </p:grpSpPr>
          <p:sp>
            <p:nvSpPr>
              <p:cNvPr id="2253" name="Google Shape;2253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1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2255" name="Google Shape;2255;p65"/>
          <p:cNvGrpSpPr/>
          <p:nvPr/>
        </p:nvGrpSpPr>
        <p:grpSpPr>
          <a:xfrm>
            <a:off x="468204" y="2528968"/>
            <a:ext cx="8188423" cy="877200"/>
            <a:chOff x="794093" y="2528956"/>
            <a:chExt cx="7555695" cy="877200"/>
          </a:xfrm>
        </p:grpSpPr>
        <p:grpSp>
          <p:nvGrpSpPr>
            <p:cNvPr id="2256" name="Google Shape;2256;p65"/>
            <p:cNvGrpSpPr/>
            <p:nvPr/>
          </p:nvGrpSpPr>
          <p:grpSpPr>
            <a:xfrm>
              <a:off x="794093" y="2651363"/>
              <a:ext cx="1974932" cy="699900"/>
              <a:chOff x="4580204" y="1531125"/>
              <a:chExt cx="1442188" cy="699900"/>
            </a:xfrm>
          </p:grpSpPr>
          <p:sp>
            <p:nvSpPr>
              <p:cNvPr id="2257" name="Google Shape;2257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8" name="Google Shape;2258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9" name="Google Shape;2259;p65"/>
            <p:cNvSpPr txBox="1"/>
            <p:nvPr/>
          </p:nvSpPr>
          <p:spPr>
            <a:xfrm>
              <a:off x="4324688" y="2528956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60" name="Google Shape;2260;p65"/>
            <p:cNvGrpSpPr/>
            <p:nvPr/>
          </p:nvGrpSpPr>
          <p:grpSpPr>
            <a:xfrm>
              <a:off x="3289926" y="2596456"/>
              <a:ext cx="675900" cy="809700"/>
              <a:chOff x="1970600" y="969525"/>
              <a:chExt cx="675900" cy="809700"/>
            </a:xfrm>
          </p:grpSpPr>
          <p:sp>
            <p:nvSpPr>
              <p:cNvPr id="2261" name="Google Shape;2261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2</a:t>
                </a: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2263" name="Google Shape;2263;p65"/>
          <p:cNvGrpSpPr/>
          <p:nvPr/>
        </p:nvGrpSpPr>
        <p:grpSpPr>
          <a:xfrm>
            <a:off x="468085" y="3670887"/>
            <a:ext cx="8188542" cy="877200"/>
            <a:chOff x="794096" y="3619425"/>
            <a:chExt cx="7555811" cy="877200"/>
          </a:xfrm>
        </p:grpSpPr>
        <p:grpSp>
          <p:nvGrpSpPr>
            <p:cNvPr id="2264" name="Google Shape;2264;p65"/>
            <p:cNvGrpSpPr/>
            <p:nvPr/>
          </p:nvGrpSpPr>
          <p:grpSpPr>
            <a:xfrm>
              <a:off x="794096" y="3708075"/>
              <a:ext cx="1974930" cy="699900"/>
              <a:chOff x="4580204" y="1531125"/>
              <a:chExt cx="1442186" cy="699900"/>
            </a:xfrm>
          </p:grpSpPr>
          <p:sp>
            <p:nvSpPr>
              <p:cNvPr id="2265" name="Google Shape;2265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66" name="Google Shape;2266;p65"/>
              <p:cNvSpPr/>
              <p:nvPr/>
            </p:nvSpPr>
            <p:spPr>
              <a:xfrm>
                <a:off x="4580290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67" name="Google Shape;2267;p65"/>
            <p:cNvSpPr txBox="1"/>
            <p:nvPr/>
          </p:nvSpPr>
          <p:spPr>
            <a:xfrm>
              <a:off x="4324807" y="3619425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68" name="Google Shape;2268;p65"/>
            <p:cNvGrpSpPr/>
            <p:nvPr/>
          </p:nvGrpSpPr>
          <p:grpSpPr>
            <a:xfrm>
              <a:off x="3289926" y="3653156"/>
              <a:ext cx="675900" cy="809700"/>
              <a:chOff x="1970600" y="969525"/>
              <a:chExt cx="675900" cy="809700"/>
            </a:xfrm>
          </p:grpSpPr>
          <p:sp>
            <p:nvSpPr>
              <p:cNvPr id="2269" name="Google Shape;2269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3</a:t>
                </a:r>
                <a:endParaRPr sz="18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cxnSp>
        <p:nvCxnSpPr>
          <p:cNvPr id="2271" name="Google Shape;2271;p65"/>
          <p:cNvCxnSpPr/>
          <p:nvPr/>
        </p:nvCxnSpPr>
        <p:spPr>
          <a:xfrm>
            <a:off x="828675" y="2472956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2" name="Google Shape;2272;p65"/>
          <p:cNvCxnSpPr/>
          <p:nvPr/>
        </p:nvCxnSpPr>
        <p:spPr>
          <a:xfrm>
            <a:off x="828675" y="3529669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D39D976-2947-AF7B-CE6B-E787E7B96A54}"/>
              </a:ext>
            </a:extLst>
          </p:cNvPr>
          <p:cNvSpPr txBox="1"/>
          <p:nvPr/>
        </p:nvSpPr>
        <p:spPr>
          <a:xfrm>
            <a:off x="374696" y="1594650"/>
            <a:ext cx="2140183" cy="610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Films Media Group. (2018). </a:t>
            </a:r>
            <a:r>
              <a:rPr lang="en-US" sz="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Dark web: Fighting cybercrime</a:t>
            </a:r>
            <a:r>
              <a:rPr lang="en-US" sz="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lang="en-US" sz="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Films On Demand</a:t>
            </a:r>
            <a:r>
              <a:rPr lang="en-US" sz="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https://fod.infobase.com/PortalPlaylists.aspx?wID=103691&amp;xtid=207055.</a:t>
            </a:r>
            <a:endParaRPr lang="es-PR" sz="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02BF80-BEC4-DB2F-100F-6D0748681C20}"/>
              </a:ext>
            </a:extLst>
          </p:cNvPr>
          <p:cNvSpPr txBox="1"/>
          <p:nvPr/>
        </p:nvSpPr>
        <p:spPr>
          <a:xfrm>
            <a:off x="4084627" y="1551732"/>
            <a:ext cx="4572000" cy="822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Documentary: </a:t>
            </a:r>
            <a:r>
              <a:rPr lang="en-US" sz="1100" dirty="0">
                <a:solidFill>
                  <a:srgbClr val="231F1F"/>
                </a:solidFill>
                <a:latin typeface="Helvetica" panose="020B0604020202020204" pitchFamily="34" charset="0"/>
              </a:rPr>
              <a:t>Authentic Distribution GmbH</a:t>
            </a:r>
            <a:endParaRPr lang="en" sz="1100" b="0" i="0" dirty="0">
              <a:solidFill>
                <a:srgbClr val="231F1F"/>
              </a:solidFill>
              <a:effectLst/>
              <a:latin typeface="Helvetica" panose="020B0604020202020204" pitchFamily="34" charset="0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Quantitative and qualitative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Updated, reliable,descriptive uses and photos and videos.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51ADDA-F3AB-6A1B-8A1B-88057B0B82C2}"/>
              </a:ext>
            </a:extLst>
          </p:cNvPr>
          <p:cNvSpPr txBox="1"/>
          <p:nvPr/>
        </p:nvSpPr>
        <p:spPr>
          <a:xfrm>
            <a:off x="374696" y="2627750"/>
            <a:ext cx="2286000" cy="663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7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Burt, T. (2021). Russian cyberattacks pose greater risk to governments and other insights from our annual report. Microsoft On the Issues. </a:t>
            </a:r>
            <a:r>
              <a:rPr lang="en-US" sz="7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https://blogs.microsoft.com/on-the-issues/2021/10/07/digital-defense-report-2021/</a:t>
            </a:r>
            <a:endParaRPr lang="es-PR" sz="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68C9DF-7DD8-B501-8ADB-72F8368CB7FD}"/>
              </a:ext>
            </a:extLst>
          </p:cNvPr>
          <p:cNvSpPr txBox="1"/>
          <p:nvPr/>
        </p:nvSpPr>
        <p:spPr>
          <a:xfrm>
            <a:off x="4084627" y="2571455"/>
            <a:ext cx="4572000" cy="842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Microsoft: Tom Burt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Quantitative</a:t>
            </a:r>
            <a:endParaRPr lang="en" sz="1200" dirty="0"/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Updated, reliable and descriptive.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2784E5-854F-3BBC-9EEF-633F19C68382}"/>
              </a:ext>
            </a:extLst>
          </p:cNvPr>
          <p:cNvSpPr txBox="1"/>
          <p:nvPr/>
        </p:nvSpPr>
        <p:spPr>
          <a:xfrm>
            <a:off x="544606" y="3735900"/>
            <a:ext cx="2063664" cy="663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Summers, Timothy (2013, September 18). How hackers think: A study of cybersecurity experts and their mental models. SSRN. </a:t>
            </a:r>
            <a:r>
              <a:rPr lang="en-US" sz="7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https://papers.ssrn.com/sol3/papers.cfm?abstract_id=2326634</a:t>
            </a:r>
            <a:r>
              <a:rPr lang="en-US" sz="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s-PR" sz="7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3FD783-3ED9-0CBA-A4E0-1E74BAD84305}"/>
              </a:ext>
            </a:extLst>
          </p:cNvPr>
          <p:cNvSpPr txBox="1"/>
          <p:nvPr/>
        </p:nvSpPr>
        <p:spPr>
          <a:xfrm>
            <a:off x="4084627" y="3586788"/>
            <a:ext cx="4572000" cy="107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Case Western Reserve University: Timothy C. Summers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Qualitative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Updated, reliable. Conducts an interview  and adds tables to represent the data.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39"/>
          <p:cNvGrpSpPr/>
          <p:nvPr/>
        </p:nvGrpSpPr>
        <p:grpSpPr>
          <a:xfrm>
            <a:off x="2461403" y="214951"/>
            <a:ext cx="6486225" cy="3464478"/>
            <a:chOff x="1944678" y="839576"/>
            <a:chExt cx="6486225" cy="3464478"/>
          </a:xfrm>
        </p:grpSpPr>
        <p:grpSp>
          <p:nvGrpSpPr>
            <p:cNvPr id="623" name="Google Shape;623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24" name="Google Shape;624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6" name="Google Shape;626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27" name="Google Shape;627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0" name="Google Shape;630;p39"/>
          <p:cNvGrpSpPr/>
          <p:nvPr/>
        </p:nvGrpSpPr>
        <p:grpSpPr>
          <a:xfrm>
            <a:off x="1944678" y="839576"/>
            <a:ext cx="6486225" cy="3464478"/>
            <a:chOff x="1944678" y="839576"/>
            <a:chExt cx="6486225" cy="3464478"/>
          </a:xfrm>
        </p:grpSpPr>
        <p:grpSp>
          <p:nvGrpSpPr>
            <p:cNvPr id="631" name="Google Shape;631;p39"/>
            <p:cNvGrpSpPr/>
            <p:nvPr/>
          </p:nvGrpSpPr>
          <p:grpSpPr>
            <a:xfrm>
              <a:off x="1944678" y="839576"/>
              <a:ext cx="6486225" cy="3464478"/>
              <a:chOff x="716650" y="637800"/>
              <a:chExt cx="7714350" cy="3867900"/>
            </a:xfrm>
          </p:grpSpPr>
          <p:sp>
            <p:nvSpPr>
              <p:cNvPr id="632" name="Google Shape;632;p39"/>
              <p:cNvSpPr/>
              <p:nvPr/>
            </p:nvSpPr>
            <p:spPr>
              <a:xfrm>
                <a:off x="716650" y="963600"/>
                <a:ext cx="7713900" cy="35421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9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4" name="Google Shape;634;p39"/>
            <p:cNvGrpSpPr/>
            <p:nvPr/>
          </p:nvGrpSpPr>
          <p:grpSpPr>
            <a:xfrm>
              <a:off x="7636525" y="920633"/>
              <a:ext cx="699000" cy="138300"/>
              <a:chOff x="7189925" y="928775"/>
              <a:chExt cx="699000" cy="138300"/>
            </a:xfrm>
          </p:grpSpPr>
          <p:sp>
            <p:nvSpPr>
              <p:cNvPr id="635" name="Google Shape;635;p39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9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9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8" name="Google Shape;638;p39"/>
          <p:cNvGrpSpPr/>
          <p:nvPr/>
        </p:nvGrpSpPr>
        <p:grpSpPr>
          <a:xfrm>
            <a:off x="580298" y="441602"/>
            <a:ext cx="1569110" cy="1553955"/>
            <a:chOff x="716597" y="637800"/>
            <a:chExt cx="7714403" cy="1734906"/>
          </a:xfrm>
        </p:grpSpPr>
        <p:sp>
          <p:nvSpPr>
            <p:cNvPr id="639" name="Google Shape;639;p39"/>
            <p:cNvSpPr/>
            <p:nvPr/>
          </p:nvSpPr>
          <p:spPr>
            <a:xfrm>
              <a:off x="716597" y="963606"/>
              <a:ext cx="7713900" cy="1409100"/>
            </a:xfrm>
            <a:prstGeom prst="rect">
              <a:avLst/>
            </a:prstGeom>
            <a:solidFill>
              <a:schemeClr val="accent4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717100" y="637800"/>
              <a:ext cx="7713900" cy="3303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39"/>
          <p:cNvSpPr txBox="1">
            <a:spLocks noGrp="1"/>
          </p:cNvSpPr>
          <p:nvPr>
            <p:ph type="ctrTitle"/>
          </p:nvPr>
        </p:nvSpPr>
        <p:spPr>
          <a:xfrm>
            <a:off x="2185100" y="1371150"/>
            <a:ext cx="6001200" cy="13173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dark web</a:t>
            </a:r>
            <a:endParaRPr dirty="0"/>
          </a:p>
        </p:txBody>
      </p:sp>
      <p:sp>
        <p:nvSpPr>
          <p:cNvPr id="642" name="Google Shape;642;p39"/>
          <p:cNvSpPr txBox="1">
            <a:spLocks noGrp="1"/>
          </p:cNvSpPr>
          <p:nvPr>
            <p:ph type="title" idx="2"/>
          </p:nvPr>
        </p:nvSpPr>
        <p:spPr>
          <a:xfrm>
            <a:off x="873600" y="897575"/>
            <a:ext cx="9825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43" name="Google Shape;643;p39"/>
          <p:cNvGrpSpPr/>
          <p:nvPr/>
        </p:nvGrpSpPr>
        <p:grpSpPr>
          <a:xfrm>
            <a:off x="2734825" y="3923707"/>
            <a:ext cx="4901700" cy="840300"/>
            <a:chOff x="2182475" y="3128725"/>
            <a:chExt cx="4901700" cy="840300"/>
          </a:xfrm>
        </p:grpSpPr>
        <p:sp>
          <p:nvSpPr>
            <p:cNvPr id="644" name="Google Shape;644;p39"/>
            <p:cNvSpPr/>
            <p:nvPr/>
          </p:nvSpPr>
          <p:spPr>
            <a:xfrm>
              <a:off x="2182475" y="3128725"/>
              <a:ext cx="4901700" cy="840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dist="76200" dir="246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2315925" y="3245150"/>
              <a:ext cx="4634700" cy="6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6" name="Google Shape;646;p39"/>
          <p:cNvSpPr txBox="1">
            <a:spLocks noGrp="1"/>
          </p:cNvSpPr>
          <p:nvPr>
            <p:ph type="subTitle" idx="1"/>
          </p:nvPr>
        </p:nvSpPr>
        <p:spPr>
          <a:xfrm>
            <a:off x="2995225" y="4128300"/>
            <a:ext cx="43809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center of hackers and everything illegal</a:t>
            </a:r>
            <a:endParaRPr dirty="0"/>
          </a:p>
        </p:txBody>
      </p:sp>
      <p:grpSp>
        <p:nvGrpSpPr>
          <p:cNvPr id="647" name="Google Shape;647;p39"/>
          <p:cNvGrpSpPr/>
          <p:nvPr/>
        </p:nvGrpSpPr>
        <p:grpSpPr>
          <a:xfrm>
            <a:off x="1366823" y="513500"/>
            <a:ext cx="699000" cy="138300"/>
            <a:chOff x="7189925" y="928775"/>
            <a:chExt cx="699000" cy="138300"/>
          </a:xfrm>
        </p:grpSpPr>
        <p:sp>
          <p:nvSpPr>
            <p:cNvPr id="648" name="Google Shape;648;p39"/>
            <p:cNvSpPr/>
            <p:nvPr/>
          </p:nvSpPr>
          <p:spPr>
            <a:xfrm>
              <a:off x="7189925" y="928775"/>
              <a:ext cx="138300" cy="1383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7470275" y="928775"/>
              <a:ext cx="138300" cy="1383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7750625" y="928775"/>
              <a:ext cx="138300" cy="138300"/>
            </a:xfrm>
            <a:prstGeom prst="ellipse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39"/>
          <p:cNvGrpSpPr/>
          <p:nvPr/>
        </p:nvGrpSpPr>
        <p:grpSpPr>
          <a:xfrm rot="-2700000" flipH="1">
            <a:off x="916044" y="3152024"/>
            <a:ext cx="1236790" cy="1755465"/>
            <a:chOff x="1801400" y="1718664"/>
            <a:chExt cx="640972" cy="909778"/>
          </a:xfrm>
        </p:grpSpPr>
        <p:sp>
          <p:nvSpPr>
            <p:cNvPr id="652" name="Google Shape;652;p39"/>
            <p:cNvSpPr/>
            <p:nvPr/>
          </p:nvSpPr>
          <p:spPr>
            <a:xfrm>
              <a:off x="2087331" y="1718664"/>
              <a:ext cx="355041" cy="909778"/>
            </a:xfrm>
            <a:custGeom>
              <a:avLst/>
              <a:gdLst/>
              <a:ahLst/>
              <a:cxnLst/>
              <a:rect l="l" t="t" r="r" b="b"/>
              <a:pathLst>
                <a:path w="6180" h="15836" extrusionOk="0">
                  <a:moveTo>
                    <a:pt x="0" y="0"/>
                  </a:moveTo>
                  <a:lnTo>
                    <a:pt x="0" y="15836"/>
                  </a:lnTo>
                  <a:lnTo>
                    <a:pt x="1298" y="15836"/>
                  </a:lnTo>
                  <a:cubicBezTo>
                    <a:pt x="2417" y="15836"/>
                    <a:pt x="3418" y="15383"/>
                    <a:pt x="4251" y="14645"/>
                  </a:cubicBezTo>
                  <a:cubicBezTo>
                    <a:pt x="5525" y="13550"/>
                    <a:pt x="6180" y="11895"/>
                    <a:pt x="6180" y="10216"/>
                  </a:cubicBezTo>
                  <a:lnTo>
                    <a:pt x="6180" y="5608"/>
                  </a:lnTo>
                  <a:cubicBezTo>
                    <a:pt x="6180" y="3929"/>
                    <a:pt x="5525" y="2286"/>
                    <a:pt x="4251" y="1179"/>
                  </a:cubicBezTo>
                  <a:cubicBezTo>
                    <a:pt x="3418" y="441"/>
                    <a:pt x="2417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1801400" y="1718664"/>
              <a:ext cx="560252" cy="909778"/>
            </a:xfrm>
            <a:custGeom>
              <a:avLst/>
              <a:gdLst/>
              <a:ahLst/>
              <a:cxnLst/>
              <a:rect l="l" t="t" r="r" b="b"/>
              <a:pathLst>
                <a:path w="9752" h="15836" extrusionOk="0">
                  <a:moveTo>
                    <a:pt x="4977" y="0"/>
                  </a:moveTo>
                  <a:cubicBezTo>
                    <a:pt x="2977" y="0"/>
                    <a:pt x="1227" y="1370"/>
                    <a:pt x="751" y="3310"/>
                  </a:cubicBezTo>
                  <a:cubicBezTo>
                    <a:pt x="13" y="6263"/>
                    <a:pt x="1" y="9347"/>
                    <a:pt x="810" y="12561"/>
                  </a:cubicBezTo>
                  <a:cubicBezTo>
                    <a:pt x="1287" y="14490"/>
                    <a:pt x="3037" y="15836"/>
                    <a:pt x="5025" y="15836"/>
                  </a:cubicBezTo>
                  <a:cubicBezTo>
                    <a:pt x="7692" y="15836"/>
                    <a:pt x="9752" y="13443"/>
                    <a:pt x="9323" y="10811"/>
                  </a:cubicBezTo>
                  <a:cubicBezTo>
                    <a:pt x="9002" y="8882"/>
                    <a:pt x="9002" y="6942"/>
                    <a:pt x="9323" y="5013"/>
                  </a:cubicBezTo>
                  <a:cubicBezTo>
                    <a:pt x="9752" y="2382"/>
                    <a:pt x="7692" y="0"/>
                    <a:pt x="5025" y="0"/>
                  </a:cubicBezTo>
                  <a:close/>
                </a:path>
              </a:pathLst>
            </a:custGeom>
            <a:solidFill>
              <a:schemeClr val="accent4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extrusionOk="0">
                  <a:moveTo>
                    <a:pt x="655" y="0"/>
                  </a:moveTo>
                  <a:lnTo>
                    <a:pt x="655" y="0"/>
                  </a:lnTo>
                  <a:cubicBezTo>
                    <a:pt x="655" y="1"/>
                    <a:pt x="0" y="1894"/>
                    <a:pt x="60" y="4418"/>
                  </a:cubicBezTo>
                  <a:lnTo>
                    <a:pt x="655" y="0"/>
                  </a:lnTo>
                  <a:close/>
                </a:path>
              </a:pathLst>
            </a:custGeom>
            <a:solidFill>
              <a:srgbClr val="BDFFFF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fill="none" extrusionOk="0">
                  <a:moveTo>
                    <a:pt x="655" y="0"/>
                  </a:moveTo>
                  <a:cubicBezTo>
                    <a:pt x="655" y="0"/>
                    <a:pt x="0" y="1893"/>
                    <a:pt x="60" y="4418"/>
                  </a:cubicBez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39"/>
          <p:cNvGrpSpPr/>
          <p:nvPr/>
        </p:nvGrpSpPr>
        <p:grpSpPr>
          <a:xfrm flipH="1">
            <a:off x="7827794" y="3871342"/>
            <a:ext cx="1206195" cy="1177623"/>
            <a:chOff x="2180272" y="-464800"/>
            <a:chExt cx="1256977" cy="1227202"/>
          </a:xfrm>
        </p:grpSpPr>
        <p:sp>
          <p:nvSpPr>
            <p:cNvPr id="657" name="Google Shape;657;p39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39"/>
          <p:cNvSpPr/>
          <p:nvPr/>
        </p:nvSpPr>
        <p:spPr>
          <a:xfrm>
            <a:off x="1295413" y="2412129"/>
            <a:ext cx="350229" cy="391938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p6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Sources used </a:t>
            </a:r>
            <a:endParaRPr dirty="0"/>
          </a:p>
        </p:txBody>
      </p:sp>
      <p:grpSp>
        <p:nvGrpSpPr>
          <p:cNvPr id="2247" name="Google Shape;2247;p65"/>
          <p:cNvGrpSpPr/>
          <p:nvPr/>
        </p:nvGrpSpPr>
        <p:grpSpPr>
          <a:xfrm>
            <a:off x="468204" y="1506000"/>
            <a:ext cx="8188542" cy="877200"/>
            <a:chOff x="794093" y="1506000"/>
            <a:chExt cx="7555814" cy="877200"/>
          </a:xfrm>
        </p:grpSpPr>
        <p:grpSp>
          <p:nvGrpSpPr>
            <p:cNvPr id="2248" name="Google Shape;2248;p65"/>
            <p:cNvGrpSpPr/>
            <p:nvPr/>
          </p:nvGrpSpPr>
          <p:grpSpPr>
            <a:xfrm>
              <a:off x="794093" y="1594650"/>
              <a:ext cx="1974932" cy="699900"/>
              <a:chOff x="4580204" y="1531125"/>
              <a:chExt cx="1442188" cy="699900"/>
            </a:xfrm>
          </p:grpSpPr>
          <p:sp>
            <p:nvSpPr>
              <p:cNvPr id="2249" name="Google Shape;2249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0" name="Google Shape;2250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1" name="Google Shape;2251;p65"/>
            <p:cNvSpPr txBox="1"/>
            <p:nvPr/>
          </p:nvSpPr>
          <p:spPr>
            <a:xfrm>
              <a:off x="4324807" y="1506000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52" name="Google Shape;2252;p65"/>
            <p:cNvGrpSpPr/>
            <p:nvPr/>
          </p:nvGrpSpPr>
          <p:grpSpPr>
            <a:xfrm>
              <a:off x="3289926" y="1539756"/>
              <a:ext cx="675900" cy="809700"/>
              <a:chOff x="1970600" y="969525"/>
              <a:chExt cx="675900" cy="809700"/>
            </a:xfrm>
          </p:grpSpPr>
          <p:sp>
            <p:nvSpPr>
              <p:cNvPr id="2253" name="Google Shape;2253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4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2255" name="Google Shape;2255;p65"/>
          <p:cNvGrpSpPr/>
          <p:nvPr/>
        </p:nvGrpSpPr>
        <p:grpSpPr>
          <a:xfrm>
            <a:off x="468204" y="2528968"/>
            <a:ext cx="8188423" cy="877200"/>
            <a:chOff x="794093" y="2528956"/>
            <a:chExt cx="7555695" cy="877200"/>
          </a:xfrm>
        </p:grpSpPr>
        <p:grpSp>
          <p:nvGrpSpPr>
            <p:cNvPr id="2256" name="Google Shape;2256;p65"/>
            <p:cNvGrpSpPr/>
            <p:nvPr/>
          </p:nvGrpSpPr>
          <p:grpSpPr>
            <a:xfrm>
              <a:off x="794093" y="2651363"/>
              <a:ext cx="1974932" cy="699900"/>
              <a:chOff x="4580204" y="1531125"/>
              <a:chExt cx="1442188" cy="699900"/>
            </a:xfrm>
          </p:grpSpPr>
          <p:sp>
            <p:nvSpPr>
              <p:cNvPr id="2257" name="Google Shape;2257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8" name="Google Shape;2258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9" name="Google Shape;2259;p65"/>
            <p:cNvSpPr txBox="1"/>
            <p:nvPr/>
          </p:nvSpPr>
          <p:spPr>
            <a:xfrm>
              <a:off x="4324688" y="2528956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60" name="Google Shape;2260;p65"/>
            <p:cNvGrpSpPr/>
            <p:nvPr/>
          </p:nvGrpSpPr>
          <p:grpSpPr>
            <a:xfrm>
              <a:off x="3289926" y="2596456"/>
              <a:ext cx="675900" cy="809700"/>
              <a:chOff x="1970600" y="969525"/>
              <a:chExt cx="675900" cy="809700"/>
            </a:xfrm>
          </p:grpSpPr>
          <p:sp>
            <p:nvSpPr>
              <p:cNvPr id="2261" name="Google Shape;2261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5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2263" name="Google Shape;2263;p65"/>
          <p:cNvGrpSpPr/>
          <p:nvPr/>
        </p:nvGrpSpPr>
        <p:grpSpPr>
          <a:xfrm>
            <a:off x="468085" y="3670887"/>
            <a:ext cx="8188542" cy="877200"/>
            <a:chOff x="794096" y="3619425"/>
            <a:chExt cx="7555811" cy="877200"/>
          </a:xfrm>
        </p:grpSpPr>
        <p:grpSp>
          <p:nvGrpSpPr>
            <p:cNvPr id="2264" name="Google Shape;2264;p65"/>
            <p:cNvGrpSpPr/>
            <p:nvPr/>
          </p:nvGrpSpPr>
          <p:grpSpPr>
            <a:xfrm>
              <a:off x="794096" y="3708075"/>
              <a:ext cx="1974930" cy="699900"/>
              <a:chOff x="4580204" y="1531125"/>
              <a:chExt cx="1442186" cy="699900"/>
            </a:xfrm>
          </p:grpSpPr>
          <p:sp>
            <p:nvSpPr>
              <p:cNvPr id="2265" name="Google Shape;2265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66" name="Google Shape;2266;p65"/>
              <p:cNvSpPr/>
              <p:nvPr/>
            </p:nvSpPr>
            <p:spPr>
              <a:xfrm>
                <a:off x="4580290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67" name="Google Shape;2267;p65"/>
            <p:cNvSpPr txBox="1"/>
            <p:nvPr/>
          </p:nvSpPr>
          <p:spPr>
            <a:xfrm>
              <a:off x="4324807" y="3619425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68" name="Google Shape;2268;p65"/>
            <p:cNvGrpSpPr/>
            <p:nvPr/>
          </p:nvGrpSpPr>
          <p:grpSpPr>
            <a:xfrm>
              <a:off x="3289926" y="3653156"/>
              <a:ext cx="675900" cy="809700"/>
              <a:chOff x="1970600" y="969525"/>
              <a:chExt cx="675900" cy="809700"/>
            </a:xfrm>
          </p:grpSpPr>
          <p:sp>
            <p:nvSpPr>
              <p:cNvPr id="2269" name="Google Shape;2269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6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cxnSp>
        <p:nvCxnSpPr>
          <p:cNvPr id="2271" name="Google Shape;2271;p65"/>
          <p:cNvCxnSpPr/>
          <p:nvPr/>
        </p:nvCxnSpPr>
        <p:spPr>
          <a:xfrm>
            <a:off x="828675" y="2472956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2" name="Google Shape;2272;p65"/>
          <p:cNvCxnSpPr/>
          <p:nvPr/>
        </p:nvCxnSpPr>
        <p:spPr>
          <a:xfrm>
            <a:off x="828675" y="3529669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22FD063-19BD-416D-7520-C12FCE943107}"/>
              </a:ext>
            </a:extLst>
          </p:cNvPr>
          <p:cNvSpPr txBox="1"/>
          <p:nvPr/>
        </p:nvSpPr>
        <p:spPr>
          <a:xfrm>
            <a:off x="638267" y="1526980"/>
            <a:ext cx="1916675" cy="783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fontAlgn="ctr">
              <a:lnSpc>
                <a:spcPct val="107000"/>
              </a:lnSpc>
              <a:spcBef>
                <a:spcPts val="1200"/>
              </a:spcBef>
              <a:spcAft>
                <a:spcPts val="200"/>
              </a:spcAft>
            </a:pPr>
            <a:r>
              <a:rPr lang="es-PR" sz="105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Koyun</a:t>
            </a:r>
            <a:r>
              <a:rPr lang="es-PR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A., &amp;  </a:t>
            </a:r>
            <a:r>
              <a:rPr lang="es-PR" sz="105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Hanabi</a:t>
            </a:r>
            <a:r>
              <a:rPr lang="es-PR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E. A. (2017, June 6). </a:t>
            </a:r>
            <a:r>
              <a:rPr lang="en-US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Social Engineering Attacks. </a:t>
            </a:r>
            <a:r>
              <a:rPr lang="en-US" sz="105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Isparta</a:t>
            </a:r>
            <a:r>
              <a:rPr lang="en-US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; Suleyman </a:t>
            </a:r>
            <a:r>
              <a:rPr lang="en-US" sz="105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Demirel</a:t>
            </a:r>
            <a:r>
              <a:rPr lang="en-US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University. </a:t>
            </a:r>
            <a:endParaRPr lang="es-PR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654D66-F688-1909-7758-6F474547F6D5}"/>
              </a:ext>
            </a:extLst>
          </p:cNvPr>
          <p:cNvSpPr txBox="1"/>
          <p:nvPr/>
        </p:nvSpPr>
        <p:spPr>
          <a:xfrm>
            <a:off x="4084627" y="1351437"/>
            <a:ext cx="4572000" cy="107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Demirel University: Arif Koyun and Ehssan Al Janabi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Quantitative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Updated, reliable, descriptive, and uses comparisons tables and diagrams to represent the data.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8AD74A-C22C-F3C7-2BB1-B289340B96AA}"/>
              </a:ext>
            </a:extLst>
          </p:cNvPr>
          <p:cNvSpPr txBox="1"/>
          <p:nvPr/>
        </p:nvSpPr>
        <p:spPr>
          <a:xfrm>
            <a:off x="536155" y="2629251"/>
            <a:ext cx="2120897" cy="779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Schiks</a:t>
            </a:r>
            <a:r>
              <a:rPr lang="en-US" sz="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J. A. M., </a:t>
            </a:r>
            <a:r>
              <a:rPr lang="en-US" sz="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Weijer</a:t>
            </a:r>
            <a:r>
              <a:rPr lang="en-US" sz="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S. G. A. van de, &amp;amp; </a:t>
            </a:r>
            <a:r>
              <a:rPr lang="en-US" sz="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Leukfeldt</a:t>
            </a:r>
            <a:r>
              <a:rPr lang="en-US" sz="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E. </a:t>
            </a:r>
            <a:r>
              <a:rPr lang="en-US" sz="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Rutger</a:t>
            </a:r>
            <a:r>
              <a:rPr lang="en-US" sz="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(2021, August 18). High tech crime, high intellectual crime? comparing the intellectual capabilities of cybercriminals, traditional criminals, and non-criminals. Computers in Human Behavior. </a:t>
            </a:r>
            <a:r>
              <a:rPr lang="en-US" sz="6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https://www.sciencedirect.com/science/article/pii/S0747563221003083</a:t>
            </a:r>
            <a:endParaRPr lang="es-PR" sz="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EB2495-8CBA-1DD2-C6E4-457C9842E24C}"/>
              </a:ext>
            </a:extLst>
          </p:cNvPr>
          <p:cNvSpPr txBox="1"/>
          <p:nvPr/>
        </p:nvSpPr>
        <p:spPr>
          <a:xfrm>
            <a:off x="4086933" y="2456973"/>
            <a:ext cx="4518605" cy="1105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900" dirty="0"/>
              <a:t>Netherland institute and The Hague University: Jim Schicks, Steve van de Weijer, Rutger Leufeldt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900" dirty="0"/>
              <a:t>Method: Quantitative and qualitative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900" dirty="0"/>
              <a:t>Strenghts: Recent, reliable, descriptive.  Conducts an interview shown with tables and graphs.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CD0962-CAA0-5B17-176B-9F107C95AD41}"/>
              </a:ext>
            </a:extLst>
          </p:cNvPr>
          <p:cNvSpPr txBox="1"/>
          <p:nvPr/>
        </p:nvSpPr>
        <p:spPr>
          <a:xfrm>
            <a:off x="638267" y="3844805"/>
            <a:ext cx="209160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sz="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Kaspersky. (2022). Kaspersky cyberthreat real-time map. MAP. </a:t>
            </a:r>
            <a:r>
              <a:rPr lang="en-US" sz="9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https://cybermap.kaspersky.com/</a:t>
            </a:r>
            <a:endParaRPr lang="es-PR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054F06-1E60-C955-1A68-BCA9631139DC}"/>
              </a:ext>
            </a:extLst>
          </p:cNvPr>
          <p:cNvSpPr txBox="1"/>
          <p:nvPr/>
        </p:nvSpPr>
        <p:spPr>
          <a:xfrm>
            <a:off x="4060236" y="3641992"/>
            <a:ext cx="4572000" cy="98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000" dirty="0"/>
              <a:t>Kaspersky: Anti virus company used by goverments and companies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000" dirty="0"/>
              <a:t>Method: Quantitative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000" dirty="0"/>
              <a:t>Strenghts: Constantly updated, reliable.  Statictics shown in dynamic diagrams and graphs.</a:t>
            </a:r>
          </a:p>
        </p:txBody>
      </p:sp>
    </p:spTree>
    <p:extLst>
      <p:ext uri="{BB962C8B-B14F-4D97-AF65-F5344CB8AC3E}">
        <p14:creationId xmlns:p14="http://schemas.microsoft.com/office/powerpoint/2010/main" val="2930535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2255;p65">
            <a:extLst>
              <a:ext uri="{FF2B5EF4-FFF2-40B4-BE49-F238E27FC236}">
                <a16:creationId xmlns:a16="http://schemas.microsoft.com/office/drawing/2014/main" id="{FFEEA935-98F7-68C5-CB34-931B902AF0F0}"/>
              </a:ext>
            </a:extLst>
          </p:cNvPr>
          <p:cNvGrpSpPr/>
          <p:nvPr/>
        </p:nvGrpSpPr>
        <p:grpSpPr>
          <a:xfrm>
            <a:off x="468263" y="3554382"/>
            <a:ext cx="8188423" cy="877200"/>
            <a:chOff x="794093" y="2528956"/>
            <a:chExt cx="7555695" cy="877200"/>
          </a:xfrm>
        </p:grpSpPr>
        <p:grpSp>
          <p:nvGrpSpPr>
            <p:cNvPr id="7" name="Google Shape;2256;p65">
              <a:extLst>
                <a:ext uri="{FF2B5EF4-FFF2-40B4-BE49-F238E27FC236}">
                  <a16:creationId xmlns:a16="http://schemas.microsoft.com/office/drawing/2014/main" id="{87FA03FE-3269-49B5-0D27-FDF10F63775A}"/>
                </a:ext>
              </a:extLst>
            </p:cNvPr>
            <p:cNvGrpSpPr/>
            <p:nvPr/>
          </p:nvGrpSpPr>
          <p:grpSpPr>
            <a:xfrm>
              <a:off x="794093" y="2651363"/>
              <a:ext cx="1974932" cy="699900"/>
              <a:chOff x="4580204" y="1531125"/>
              <a:chExt cx="1442188" cy="699900"/>
            </a:xfrm>
          </p:grpSpPr>
          <p:sp>
            <p:nvSpPr>
              <p:cNvPr id="13" name="Google Shape;2257;p65">
                <a:extLst>
                  <a:ext uri="{FF2B5EF4-FFF2-40B4-BE49-F238E27FC236}">
                    <a16:creationId xmlns:a16="http://schemas.microsoft.com/office/drawing/2014/main" id="{EB0075EC-389C-9EBF-6A71-7648EF5E9DDE}"/>
                  </a:ext>
                </a:extLst>
              </p:cNvPr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15" name="Google Shape;2258;p65">
                <a:extLst>
                  <a:ext uri="{FF2B5EF4-FFF2-40B4-BE49-F238E27FC236}">
                    <a16:creationId xmlns:a16="http://schemas.microsoft.com/office/drawing/2014/main" id="{5B50802F-08A6-FE4E-4FD5-D09365D40161}"/>
                  </a:ext>
                </a:extLst>
              </p:cNvPr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8" name="Google Shape;2259;p65">
              <a:extLst>
                <a:ext uri="{FF2B5EF4-FFF2-40B4-BE49-F238E27FC236}">
                  <a16:creationId xmlns:a16="http://schemas.microsoft.com/office/drawing/2014/main" id="{DCDDEEBD-07A6-DEAC-0B0F-13E688422997}"/>
                </a:ext>
              </a:extLst>
            </p:cNvPr>
            <p:cNvSpPr txBox="1"/>
            <p:nvPr/>
          </p:nvSpPr>
          <p:spPr>
            <a:xfrm>
              <a:off x="4324688" y="2528956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9" name="Google Shape;2260;p65">
              <a:extLst>
                <a:ext uri="{FF2B5EF4-FFF2-40B4-BE49-F238E27FC236}">
                  <a16:creationId xmlns:a16="http://schemas.microsoft.com/office/drawing/2014/main" id="{18205AAE-9769-0505-5BE0-50209B3242ED}"/>
                </a:ext>
              </a:extLst>
            </p:cNvPr>
            <p:cNvGrpSpPr/>
            <p:nvPr/>
          </p:nvGrpSpPr>
          <p:grpSpPr>
            <a:xfrm>
              <a:off x="3289926" y="2596456"/>
              <a:ext cx="675900" cy="809700"/>
              <a:chOff x="1970600" y="969525"/>
              <a:chExt cx="675900" cy="809700"/>
            </a:xfrm>
          </p:grpSpPr>
          <p:sp>
            <p:nvSpPr>
              <p:cNvPr id="11" name="Google Shape;2261;p65">
                <a:extLst>
                  <a:ext uri="{FF2B5EF4-FFF2-40B4-BE49-F238E27FC236}">
                    <a16:creationId xmlns:a16="http://schemas.microsoft.com/office/drawing/2014/main" id="{6FFA081A-E359-647C-9F41-62C8D9D3F7CC}"/>
                  </a:ext>
                </a:extLst>
              </p:cNvPr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262;p65">
                <a:extLst>
                  <a:ext uri="{FF2B5EF4-FFF2-40B4-BE49-F238E27FC236}">
                    <a16:creationId xmlns:a16="http://schemas.microsoft.com/office/drawing/2014/main" id="{9062449D-98E4-A255-8F65-86026FC77EC4}"/>
                  </a:ext>
                </a:extLst>
              </p:cNvPr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9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sp>
        <p:nvSpPr>
          <p:cNvPr id="2246" name="Google Shape;2246;p6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Sources used </a:t>
            </a:r>
            <a:endParaRPr dirty="0"/>
          </a:p>
        </p:txBody>
      </p:sp>
      <p:grpSp>
        <p:nvGrpSpPr>
          <p:cNvPr id="2247" name="Google Shape;2247;p65"/>
          <p:cNvGrpSpPr/>
          <p:nvPr/>
        </p:nvGrpSpPr>
        <p:grpSpPr>
          <a:xfrm>
            <a:off x="468204" y="1506000"/>
            <a:ext cx="8188542" cy="877200"/>
            <a:chOff x="794093" y="1506000"/>
            <a:chExt cx="7555814" cy="877200"/>
          </a:xfrm>
        </p:grpSpPr>
        <p:grpSp>
          <p:nvGrpSpPr>
            <p:cNvPr id="2248" name="Google Shape;2248;p65"/>
            <p:cNvGrpSpPr/>
            <p:nvPr/>
          </p:nvGrpSpPr>
          <p:grpSpPr>
            <a:xfrm>
              <a:off x="794093" y="1594650"/>
              <a:ext cx="1974932" cy="699900"/>
              <a:chOff x="4580204" y="1531125"/>
              <a:chExt cx="1442188" cy="699900"/>
            </a:xfrm>
          </p:grpSpPr>
          <p:sp>
            <p:nvSpPr>
              <p:cNvPr id="2249" name="Google Shape;2249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0" name="Google Shape;2250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1" name="Google Shape;2251;p65"/>
            <p:cNvSpPr txBox="1"/>
            <p:nvPr/>
          </p:nvSpPr>
          <p:spPr>
            <a:xfrm>
              <a:off x="4324807" y="1506000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52" name="Google Shape;2252;p65"/>
            <p:cNvGrpSpPr/>
            <p:nvPr/>
          </p:nvGrpSpPr>
          <p:grpSpPr>
            <a:xfrm>
              <a:off x="3289926" y="1539756"/>
              <a:ext cx="675900" cy="809700"/>
              <a:chOff x="1970600" y="969525"/>
              <a:chExt cx="675900" cy="809700"/>
            </a:xfrm>
          </p:grpSpPr>
          <p:sp>
            <p:nvSpPr>
              <p:cNvPr id="2253" name="Google Shape;2253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7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2255" name="Google Shape;2255;p65"/>
          <p:cNvGrpSpPr/>
          <p:nvPr/>
        </p:nvGrpSpPr>
        <p:grpSpPr>
          <a:xfrm>
            <a:off x="468204" y="2528968"/>
            <a:ext cx="8188423" cy="877200"/>
            <a:chOff x="794093" y="2528956"/>
            <a:chExt cx="7555695" cy="877200"/>
          </a:xfrm>
        </p:grpSpPr>
        <p:grpSp>
          <p:nvGrpSpPr>
            <p:cNvPr id="2256" name="Google Shape;2256;p65"/>
            <p:cNvGrpSpPr/>
            <p:nvPr/>
          </p:nvGrpSpPr>
          <p:grpSpPr>
            <a:xfrm>
              <a:off x="794093" y="2651363"/>
              <a:ext cx="1974932" cy="699900"/>
              <a:chOff x="4580204" y="1531125"/>
              <a:chExt cx="1442188" cy="699900"/>
            </a:xfrm>
          </p:grpSpPr>
          <p:sp>
            <p:nvSpPr>
              <p:cNvPr id="2257" name="Google Shape;2257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8" name="Google Shape;2258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9" name="Google Shape;2259;p65"/>
            <p:cNvSpPr txBox="1"/>
            <p:nvPr/>
          </p:nvSpPr>
          <p:spPr>
            <a:xfrm>
              <a:off x="4324688" y="2528956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60" name="Google Shape;2260;p65"/>
            <p:cNvGrpSpPr/>
            <p:nvPr/>
          </p:nvGrpSpPr>
          <p:grpSpPr>
            <a:xfrm>
              <a:off x="3289926" y="2596456"/>
              <a:ext cx="675900" cy="809700"/>
              <a:chOff x="1970600" y="969525"/>
              <a:chExt cx="675900" cy="809700"/>
            </a:xfrm>
          </p:grpSpPr>
          <p:sp>
            <p:nvSpPr>
              <p:cNvPr id="2261" name="Google Shape;2261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8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cxnSp>
        <p:nvCxnSpPr>
          <p:cNvPr id="2271" name="Google Shape;2271;p65"/>
          <p:cNvCxnSpPr/>
          <p:nvPr/>
        </p:nvCxnSpPr>
        <p:spPr>
          <a:xfrm>
            <a:off x="828675" y="2472956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2" name="Google Shape;2272;p65"/>
          <p:cNvCxnSpPr/>
          <p:nvPr/>
        </p:nvCxnSpPr>
        <p:spPr>
          <a:xfrm>
            <a:off x="828675" y="3529669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B4A5279-3ED1-F0BA-E8D7-5739B244F7DF}"/>
              </a:ext>
            </a:extLst>
          </p:cNvPr>
          <p:cNvSpPr txBox="1"/>
          <p:nvPr/>
        </p:nvSpPr>
        <p:spPr>
          <a:xfrm>
            <a:off x="542163" y="1462929"/>
            <a:ext cx="2140183" cy="963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Alexa </a:t>
            </a:r>
            <a:r>
              <a:rPr lang="en-US" sz="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Palassis</a:t>
            </a:r>
            <a:r>
              <a:rPr lang="en-US" sz="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A., Craig P. </a:t>
            </a:r>
            <a:r>
              <a:rPr lang="en-US" sz="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Speelman</a:t>
            </a:r>
            <a:r>
              <a:rPr lang="en-US" sz="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C. P., &amp; Julie Ann Pooley, F. (2021, October). An exploration of the psychological impact of hacking victimization. ResearchGate | Find and share research. </a:t>
            </a:r>
            <a:r>
              <a:rPr lang="en-US" sz="5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(PDF) An Exploration of the Psychological Impact of Hacking Victimization (researchgate.net)</a:t>
            </a:r>
            <a:endParaRPr lang="es-PR" sz="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14CA76-F0EC-ACF6-6B5F-3B5D7C266BC3}"/>
              </a:ext>
            </a:extLst>
          </p:cNvPr>
          <p:cNvSpPr txBox="1"/>
          <p:nvPr/>
        </p:nvSpPr>
        <p:spPr>
          <a:xfrm>
            <a:off x="3966883" y="1365807"/>
            <a:ext cx="4572000" cy="107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Sage journals: Alexa Palassis, Craig  P. Speelman, Julie Ann Pooley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Qualitative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Recent, reliable and descriptive.  It was conducted an interview and shown with a table.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B0D95-0BF1-A862-64B8-250B52167BA5}"/>
              </a:ext>
            </a:extLst>
          </p:cNvPr>
          <p:cNvSpPr txBox="1"/>
          <p:nvPr/>
        </p:nvSpPr>
        <p:spPr>
          <a:xfrm>
            <a:off x="554094" y="2681579"/>
            <a:ext cx="2140183" cy="663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Mayer, J. (2021, March 8). </a:t>
            </a:r>
            <a:r>
              <a:rPr lang="en-US" sz="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Goverment</a:t>
            </a:r>
            <a:r>
              <a:rPr lang="en-US" sz="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hacking. </a:t>
            </a:r>
            <a:r>
              <a:rPr lang="en-US" sz="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HeinOnline</a:t>
            </a:r>
            <a:r>
              <a:rPr lang="en-US" sz="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US" sz="7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https://heinonline.org/HOL/LandingPage?handle=hein.journals%2Fylr127&amp;amp;div=15&amp;amp;id=&amp;amp;page=</a:t>
            </a:r>
            <a:endParaRPr lang="es-PR" sz="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67C0B3-B173-951E-E216-D21CB488FF31}"/>
              </a:ext>
            </a:extLst>
          </p:cNvPr>
          <p:cNvSpPr txBox="1"/>
          <p:nvPr/>
        </p:nvSpPr>
        <p:spPr>
          <a:xfrm>
            <a:off x="4017906" y="2431003"/>
            <a:ext cx="4572000" cy="107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Standford University: Johnathan Mayer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Qualitative and qualitative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Recent, reliable and descriptive.  Statistics are shown in a graph.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717F73-F79B-B6C6-96BA-ECE26E77B2CF}"/>
              </a:ext>
            </a:extLst>
          </p:cNvPr>
          <p:cNvSpPr txBox="1"/>
          <p:nvPr/>
        </p:nvSpPr>
        <p:spPr>
          <a:xfrm>
            <a:off x="542163" y="3668983"/>
            <a:ext cx="21282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/>
            <a:r>
              <a:rPr lang="en-US" sz="7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Chng</a:t>
            </a:r>
            <a:r>
              <a:rPr lang="en-US" sz="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S., Lu, H. Y., A, &amp; </a:t>
            </a:r>
            <a:r>
              <a:rPr lang="en-US" sz="7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Yau</a:t>
            </a:r>
            <a:r>
              <a:rPr lang="en-US" sz="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D (2022 January) </a:t>
            </a:r>
            <a:r>
              <a:rPr lang="en-US" sz="7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Hacker types, motivations, and strategies: A comprehensive framework</a:t>
            </a:r>
            <a:r>
              <a:rPr lang="en-US" sz="7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Computers in Human Behavior Reports. </a:t>
            </a:r>
            <a:r>
              <a:rPr lang="en-US" sz="7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https://www.sciencedirect.com/science/article/pii/S245195882200001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E614AB-7B02-9500-8786-EBF508975E6B}"/>
              </a:ext>
            </a:extLst>
          </p:cNvPr>
          <p:cNvSpPr txBox="1"/>
          <p:nvPr/>
        </p:nvSpPr>
        <p:spPr>
          <a:xfrm>
            <a:off x="4017906" y="3613624"/>
            <a:ext cx="4572000" cy="822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Singapore University: </a:t>
            </a:r>
            <a:r>
              <a:rPr lang="en-US" sz="1100" dirty="0" err="1">
                <a:solidFill>
                  <a:srgbClr val="231F1F"/>
                </a:solidFill>
                <a:latin typeface="Helvetica" panose="020B0604020202020204" pitchFamily="34" charset="0"/>
              </a:rPr>
              <a:t>Chng</a:t>
            </a:r>
            <a:r>
              <a:rPr lang="en-US" sz="1100" dirty="0">
                <a:solidFill>
                  <a:srgbClr val="231F1F"/>
                </a:solidFill>
                <a:latin typeface="Helvetica" panose="020B0604020202020204" pitchFamily="34" charset="0"/>
              </a:rPr>
              <a:t> S. Lu and </a:t>
            </a:r>
            <a:r>
              <a:rPr lang="en-US" sz="1100" dirty="0" err="1">
                <a:solidFill>
                  <a:srgbClr val="231F1F"/>
                </a:solidFill>
                <a:latin typeface="Helvetica" panose="020B0604020202020204" pitchFamily="34" charset="0"/>
              </a:rPr>
              <a:t>Yau</a:t>
            </a:r>
            <a:endParaRPr lang="en" sz="1100" b="0" i="0" dirty="0">
              <a:solidFill>
                <a:srgbClr val="231F1F"/>
              </a:solidFill>
              <a:effectLst/>
              <a:latin typeface="Helvetica" panose="020B0604020202020204" pitchFamily="34" charset="0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Quantitative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Reliable,descriptive uses tables and statictics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461165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2255;p65">
            <a:extLst>
              <a:ext uri="{FF2B5EF4-FFF2-40B4-BE49-F238E27FC236}">
                <a16:creationId xmlns:a16="http://schemas.microsoft.com/office/drawing/2014/main" id="{FFEEA935-98F7-68C5-CB34-931B902AF0F0}"/>
              </a:ext>
            </a:extLst>
          </p:cNvPr>
          <p:cNvGrpSpPr/>
          <p:nvPr/>
        </p:nvGrpSpPr>
        <p:grpSpPr>
          <a:xfrm>
            <a:off x="468204" y="3529669"/>
            <a:ext cx="8188423" cy="877200"/>
            <a:chOff x="794093" y="2528956"/>
            <a:chExt cx="7555695" cy="877200"/>
          </a:xfrm>
        </p:grpSpPr>
        <p:grpSp>
          <p:nvGrpSpPr>
            <p:cNvPr id="7" name="Google Shape;2256;p65">
              <a:extLst>
                <a:ext uri="{FF2B5EF4-FFF2-40B4-BE49-F238E27FC236}">
                  <a16:creationId xmlns:a16="http://schemas.microsoft.com/office/drawing/2014/main" id="{87FA03FE-3269-49B5-0D27-FDF10F63775A}"/>
                </a:ext>
              </a:extLst>
            </p:cNvPr>
            <p:cNvGrpSpPr/>
            <p:nvPr/>
          </p:nvGrpSpPr>
          <p:grpSpPr>
            <a:xfrm>
              <a:off x="794093" y="2651363"/>
              <a:ext cx="1974932" cy="699900"/>
              <a:chOff x="4580204" y="1531125"/>
              <a:chExt cx="1442188" cy="699900"/>
            </a:xfrm>
          </p:grpSpPr>
          <p:sp>
            <p:nvSpPr>
              <p:cNvPr id="13" name="Google Shape;2257;p65">
                <a:extLst>
                  <a:ext uri="{FF2B5EF4-FFF2-40B4-BE49-F238E27FC236}">
                    <a16:creationId xmlns:a16="http://schemas.microsoft.com/office/drawing/2014/main" id="{EB0075EC-389C-9EBF-6A71-7648EF5E9DDE}"/>
                  </a:ext>
                </a:extLst>
              </p:cNvPr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15" name="Google Shape;2258;p65">
                <a:extLst>
                  <a:ext uri="{FF2B5EF4-FFF2-40B4-BE49-F238E27FC236}">
                    <a16:creationId xmlns:a16="http://schemas.microsoft.com/office/drawing/2014/main" id="{5B50802F-08A6-FE4E-4FD5-D09365D40161}"/>
                  </a:ext>
                </a:extLst>
              </p:cNvPr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8" name="Google Shape;2259;p65">
              <a:extLst>
                <a:ext uri="{FF2B5EF4-FFF2-40B4-BE49-F238E27FC236}">
                  <a16:creationId xmlns:a16="http://schemas.microsoft.com/office/drawing/2014/main" id="{DCDDEEBD-07A6-DEAC-0B0F-13E688422997}"/>
                </a:ext>
              </a:extLst>
            </p:cNvPr>
            <p:cNvSpPr txBox="1"/>
            <p:nvPr/>
          </p:nvSpPr>
          <p:spPr>
            <a:xfrm>
              <a:off x="4324688" y="2528956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9" name="Google Shape;2260;p65">
              <a:extLst>
                <a:ext uri="{FF2B5EF4-FFF2-40B4-BE49-F238E27FC236}">
                  <a16:creationId xmlns:a16="http://schemas.microsoft.com/office/drawing/2014/main" id="{18205AAE-9769-0505-5BE0-50209B3242ED}"/>
                </a:ext>
              </a:extLst>
            </p:cNvPr>
            <p:cNvGrpSpPr/>
            <p:nvPr/>
          </p:nvGrpSpPr>
          <p:grpSpPr>
            <a:xfrm>
              <a:off x="3289926" y="2596456"/>
              <a:ext cx="675900" cy="809700"/>
              <a:chOff x="1970600" y="969525"/>
              <a:chExt cx="675900" cy="809700"/>
            </a:xfrm>
          </p:grpSpPr>
          <p:sp>
            <p:nvSpPr>
              <p:cNvPr id="11" name="Google Shape;2261;p65">
                <a:extLst>
                  <a:ext uri="{FF2B5EF4-FFF2-40B4-BE49-F238E27FC236}">
                    <a16:creationId xmlns:a16="http://schemas.microsoft.com/office/drawing/2014/main" id="{6FFA081A-E359-647C-9F41-62C8D9D3F7CC}"/>
                  </a:ext>
                </a:extLst>
              </p:cNvPr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262;p65">
                <a:extLst>
                  <a:ext uri="{FF2B5EF4-FFF2-40B4-BE49-F238E27FC236}">
                    <a16:creationId xmlns:a16="http://schemas.microsoft.com/office/drawing/2014/main" id="{9062449D-98E4-A255-8F65-86026FC77EC4}"/>
                  </a:ext>
                </a:extLst>
              </p:cNvPr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12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sp>
        <p:nvSpPr>
          <p:cNvPr id="2246" name="Google Shape;2246;p6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Sources used </a:t>
            </a:r>
            <a:endParaRPr dirty="0"/>
          </a:p>
        </p:txBody>
      </p:sp>
      <p:grpSp>
        <p:nvGrpSpPr>
          <p:cNvPr id="2247" name="Google Shape;2247;p65"/>
          <p:cNvGrpSpPr/>
          <p:nvPr/>
        </p:nvGrpSpPr>
        <p:grpSpPr>
          <a:xfrm>
            <a:off x="468204" y="1506000"/>
            <a:ext cx="8188542" cy="877200"/>
            <a:chOff x="794093" y="1506000"/>
            <a:chExt cx="7555814" cy="877200"/>
          </a:xfrm>
        </p:grpSpPr>
        <p:grpSp>
          <p:nvGrpSpPr>
            <p:cNvPr id="2248" name="Google Shape;2248;p65"/>
            <p:cNvGrpSpPr/>
            <p:nvPr/>
          </p:nvGrpSpPr>
          <p:grpSpPr>
            <a:xfrm>
              <a:off x="794093" y="1594650"/>
              <a:ext cx="1974932" cy="699900"/>
              <a:chOff x="4580204" y="1531125"/>
              <a:chExt cx="1442188" cy="699900"/>
            </a:xfrm>
          </p:grpSpPr>
          <p:sp>
            <p:nvSpPr>
              <p:cNvPr id="2249" name="Google Shape;2249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0" name="Google Shape;2250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1" name="Google Shape;2251;p65"/>
            <p:cNvSpPr txBox="1"/>
            <p:nvPr/>
          </p:nvSpPr>
          <p:spPr>
            <a:xfrm>
              <a:off x="4324807" y="1506000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52" name="Google Shape;2252;p65"/>
            <p:cNvGrpSpPr/>
            <p:nvPr/>
          </p:nvGrpSpPr>
          <p:grpSpPr>
            <a:xfrm>
              <a:off x="3289926" y="1539756"/>
              <a:ext cx="675900" cy="809700"/>
              <a:chOff x="1970600" y="969525"/>
              <a:chExt cx="675900" cy="809700"/>
            </a:xfrm>
          </p:grpSpPr>
          <p:sp>
            <p:nvSpPr>
              <p:cNvPr id="2253" name="Google Shape;2253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10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2255" name="Google Shape;2255;p65"/>
          <p:cNvGrpSpPr/>
          <p:nvPr/>
        </p:nvGrpSpPr>
        <p:grpSpPr>
          <a:xfrm>
            <a:off x="468204" y="2528968"/>
            <a:ext cx="8188423" cy="877200"/>
            <a:chOff x="794093" y="2528956"/>
            <a:chExt cx="7555695" cy="877200"/>
          </a:xfrm>
        </p:grpSpPr>
        <p:grpSp>
          <p:nvGrpSpPr>
            <p:cNvPr id="2256" name="Google Shape;2256;p65"/>
            <p:cNvGrpSpPr/>
            <p:nvPr/>
          </p:nvGrpSpPr>
          <p:grpSpPr>
            <a:xfrm>
              <a:off x="794093" y="2651363"/>
              <a:ext cx="1974932" cy="699900"/>
              <a:chOff x="4580204" y="1531125"/>
              <a:chExt cx="1442188" cy="699900"/>
            </a:xfrm>
          </p:grpSpPr>
          <p:sp>
            <p:nvSpPr>
              <p:cNvPr id="2257" name="Google Shape;2257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8" name="Google Shape;2258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9" name="Google Shape;2259;p65"/>
            <p:cNvSpPr txBox="1"/>
            <p:nvPr/>
          </p:nvSpPr>
          <p:spPr>
            <a:xfrm>
              <a:off x="4324688" y="2528956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60" name="Google Shape;2260;p65"/>
            <p:cNvGrpSpPr/>
            <p:nvPr/>
          </p:nvGrpSpPr>
          <p:grpSpPr>
            <a:xfrm>
              <a:off x="3289926" y="2596456"/>
              <a:ext cx="675900" cy="809700"/>
              <a:chOff x="1970600" y="969525"/>
              <a:chExt cx="675900" cy="809700"/>
            </a:xfrm>
          </p:grpSpPr>
          <p:sp>
            <p:nvSpPr>
              <p:cNvPr id="2261" name="Google Shape;2261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11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cxnSp>
        <p:nvCxnSpPr>
          <p:cNvPr id="2271" name="Google Shape;2271;p65"/>
          <p:cNvCxnSpPr/>
          <p:nvPr/>
        </p:nvCxnSpPr>
        <p:spPr>
          <a:xfrm>
            <a:off x="828675" y="2472956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2" name="Google Shape;2272;p65"/>
          <p:cNvCxnSpPr/>
          <p:nvPr/>
        </p:nvCxnSpPr>
        <p:spPr>
          <a:xfrm>
            <a:off x="828675" y="3529669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0F05098-246C-012D-4470-6A494B52931B}"/>
              </a:ext>
            </a:extLst>
          </p:cNvPr>
          <p:cNvSpPr txBox="1"/>
          <p:nvPr/>
        </p:nvSpPr>
        <p:spPr>
          <a:xfrm>
            <a:off x="468204" y="1559639"/>
            <a:ext cx="2140183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/>
            <a:r>
              <a:rPr lang="en-US" sz="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Microsoft. (2022). </a:t>
            </a:r>
            <a:r>
              <a:rPr lang="en-US" sz="9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 is a cyberattack?</a:t>
            </a:r>
            <a:r>
              <a:rPr lang="en-US" sz="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Microsoft Security. </a:t>
            </a:r>
            <a:r>
              <a:rPr lang="en-US" sz="9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https://www.microsoft.com/en-us/security/business/security-101/what-is-a-cyberattack</a:t>
            </a:r>
            <a:endParaRPr lang="en-US" sz="9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61CB79-49E2-5EFC-6101-E947F988C7D0}"/>
              </a:ext>
            </a:extLst>
          </p:cNvPr>
          <p:cNvSpPr txBox="1"/>
          <p:nvPr/>
        </p:nvSpPr>
        <p:spPr>
          <a:xfrm>
            <a:off x="487373" y="2643886"/>
            <a:ext cx="229675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US" sz="10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Live cyber threat map: Check point. (2022) Live Cyber Threat Map | Check Point. (n.d.). </a:t>
            </a:r>
            <a:r>
              <a:rPr lang="en-US" sz="105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https://threatmap.checkpoint.com/</a:t>
            </a:r>
            <a:endParaRPr lang="en-US" sz="105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8A442A-EEDB-DCC2-5661-BD088827EDAC}"/>
              </a:ext>
            </a:extLst>
          </p:cNvPr>
          <p:cNvSpPr txBox="1"/>
          <p:nvPr/>
        </p:nvSpPr>
        <p:spPr>
          <a:xfrm>
            <a:off x="427067" y="3683351"/>
            <a:ext cx="2417368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en-US" sz="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Microsoft. (2022, August 1). </a:t>
            </a:r>
            <a:r>
              <a:rPr lang="en-US" sz="7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Cyberthreat Minute: The scale and scope of worldwide cybercrime in 60 seconds. Security Insider.</a:t>
            </a:r>
            <a:r>
              <a:rPr lang="en-US" sz="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https://www.microsoft.com/en-us/security/business/security-insider/anatomy-of-an-external-attack-surface/cyberthreat-minute/</a:t>
            </a:r>
            <a:endParaRPr lang="en-US" sz="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33DA0B-546E-7248-C80C-6C50C8D85890}"/>
              </a:ext>
            </a:extLst>
          </p:cNvPr>
          <p:cNvSpPr txBox="1"/>
          <p:nvPr/>
        </p:nvSpPr>
        <p:spPr>
          <a:xfrm>
            <a:off x="3977266" y="1552561"/>
            <a:ext cx="4572000" cy="822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Microsoft: Microsoft academic</a:t>
            </a:r>
            <a:endParaRPr lang="en" sz="1100" b="0" i="0" dirty="0">
              <a:solidFill>
                <a:srgbClr val="231F1F"/>
              </a:solidFill>
              <a:effectLst/>
              <a:latin typeface="Helvetica" panose="020B0604020202020204" pitchFamily="34" charset="0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Quantitative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Updated, reliable, descriptive.</a:t>
            </a:r>
            <a:endParaRPr lang="en-US" sz="11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288BE1-2151-2DB1-55BD-38AC92154D02}"/>
              </a:ext>
            </a:extLst>
          </p:cNvPr>
          <p:cNvSpPr txBox="1"/>
          <p:nvPr/>
        </p:nvSpPr>
        <p:spPr>
          <a:xfrm>
            <a:off x="3994515" y="2463004"/>
            <a:ext cx="4572000" cy="1076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Check Point: An anti virus that is recognized in all the world.</a:t>
            </a:r>
            <a:endParaRPr lang="en" sz="1100" b="0" i="0" dirty="0">
              <a:solidFill>
                <a:srgbClr val="231F1F"/>
              </a:solidFill>
              <a:effectLst/>
              <a:latin typeface="Helvetica" panose="020B0604020202020204" pitchFamily="34" charset="0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Quantitative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Constantly updated, reliable, descriptive. Shows statictics in a dynamic way and with tables.</a:t>
            </a:r>
            <a:endParaRPr lang="en-US" sz="11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1E2809-245B-575F-9BF6-909AE0B9EDAD}"/>
              </a:ext>
            </a:extLst>
          </p:cNvPr>
          <p:cNvSpPr txBox="1"/>
          <p:nvPr/>
        </p:nvSpPr>
        <p:spPr>
          <a:xfrm>
            <a:off x="4024218" y="3523756"/>
            <a:ext cx="4572000" cy="822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Microsoft: Microsoft academic</a:t>
            </a:r>
            <a:endParaRPr lang="en" sz="1100" b="0" i="0" dirty="0">
              <a:solidFill>
                <a:srgbClr val="231F1F"/>
              </a:solidFill>
              <a:effectLst/>
              <a:latin typeface="Helvetica" panose="020B0604020202020204" pitchFamily="34" charset="0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Quantitative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Recent, reliable, descriptive. Statictics shown with photos.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079695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2255;p65">
            <a:extLst>
              <a:ext uri="{FF2B5EF4-FFF2-40B4-BE49-F238E27FC236}">
                <a16:creationId xmlns:a16="http://schemas.microsoft.com/office/drawing/2014/main" id="{FFEEA935-98F7-68C5-CB34-931B902AF0F0}"/>
              </a:ext>
            </a:extLst>
          </p:cNvPr>
          <p:cNvGrpSpPr/>
          <p:nvPr/>
        </p:nvGrpSpPr>
        <p:grpSpPr>
          <a:xfrm>
            <a:off x="468263" y="3554382"/>
            <a:ext cx="8188423" cy="877200"/>
            <a:chOff x="794093" y="2528956"/>
            <a:chExt cx="7555695" cy="877200"/>
          </a:xfrm>
        </p:grpSpPr>
        <p:grpSp>
          <p:nvGrpSpPr>
            <p:cNvPr id="7" name="Google Shape;2256;p65">
              <a:extLst>
                <a:ext uri="{FF2B5EF4-FFF2-40B4-BE49-F238E27FC236}">
                  <a16:creationId xmlns:a16="http://schemas.microsoft.com/office/drawing/2014/main" id="{87FA03FE-3269-49B5-0D27-FDF10F63775A}"/>
                </a:ext>
              </a:extLst>
            </p:cNvPr>
            <p:cNvGrpSpPr/>
            <p:nvPr/>
          </p:nvGrpSpPr>
          <p:grpSpPr>
            <a:xfrm>
              <a:off x="794093" y="2651363"/>
              <a:ext cx="1974932" cy="699900"/>
              <a:chOff x="4580204" y="1531125"/>
              <a:chExt cx="1442188" cy="699900"/>
            </a:xfrm>
          </p:grpSpPr>
          <p:sp>
            <p:nvSpPr>
              <p:cNvPr id="13" name="Google Shape;2257;p65">
                <a:extLst>
                  <a:ext uri="{FF2B5EF4-FFF2-40B4-BE49-F238E27FC236}">
                    <a16:creationId xmlns:a16="http://schemas.microsoft.com/office/drawing/2014/main" id="{EB0075EC-389C-9EBF-6A71-7648EF5E9DDE}"/>
                  </a:ext>
                </a:extLst>
              </p:cNvPr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15" name="Google Shape;2258;p65">
                <a:extLst>
                  <a:ext uri="{FF2B5EF4-FFF2-40B4-BE49-F238E27FC236}">
                    <a16:creationId xmlns:a16="http://schemas.microsoft.com/office/drawing/2014/main" id="{5B50802F-08A6-FE4E-4FD5-D09365D40161}"/>
                  </a:ext>
                </a:extLst>
              </p:cNvPr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8" name="Google Shape;2259;p65">
              <a:extLst>
                <a:ext uri="{FF2B5EF4-FFF2-40B4-BE49-F238E27FC236}">
                  <a16:creationId xmlns:a16="http://schemas.microsoft.com/office/drawing/2014/main" id="{DCDDEEBD-07A6-DEAC-0B0F-13E688422997}"/>
                </a:ext>
              </a:extLst>
            </p:cNvPr>
            <p:cNvSpPr txBox="1"/>
            <p:nvPr/>
          </p:nvSpPr>
          <p:spPr>
            <a:xfrm>
              <a:off x="4324688" y="2528956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9" name="Google Shape;2260;p65">
              <a:extLst>
                <a:ext uri="{FF2B5EF4-FFF2-40B4-BE49-F238E27FC236}">
                  <a16:creationId xmlns:a16="http://schemas.microsoft.com/office/drawing/2014/main" id="{18205AAE-9769-0505-5BE0-50209B3242ED}"/>
                </a:ext>
              </a:extLst>
            </p:cNvPr>
            <p:cNvGrpSpPr/>
            <p:nvPr/>
          </p:nvGrpSpPr>
          <p:grpSpPr>
            <a:xfrm>
              <a:off x="3289926" y="2596456"/>
              <a:ext cx="675900" cy="809700"/>
              <a:chOff x="1970600" y="969525"/>
              <a:chExt cx="675900" cy="809700"/>
            </a:xfrm>
          </p:grpSpPr>
          <p:sp>
            <p:nvSpPr>
              <p:cNvPr id="11" name="Google Shape;2261;p65">
                <a:extLst>
                  <a:ext uri="{FF2B5EF4-FFF2-40B4-BE49-F238E27FC236}">
                    <a16:creationId xmlns:a16="http://schemas.microsoft.com/office/drawing/2014/main" id="{6FFA081A-E359-647C-9F41-62C8D9D3F7CC}"/>
                  </a:ext>
                </a:extLst>
              </p:cNvPr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262;p65">
                <a:extLst>
                  <a:ext uri="{FF2B5EF4-FFF2-40B4-BE49-F238E27FC236}">
                    <a16:creationId xmlns:a16="http://schemas.microsoft.com/office/drawing/2014/main" id="{9062449D-98E4-A255-8F65-86026FC77EC4}"/>
                  </a:ext>
                </a:extLst>
              </p:cNvPr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15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sp>
        <p:nvSpPr>
          <p:cNvPr id="2246" name="Google Shape;2246;p6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Sources used </a:t>
            </a:r>
            <a:endParaRPr dirty="0"/>
          </a:p>
        </p:txBody>
      </p:sp>
      <p:grpSp>
        <p:nvGrpSpPr>
          <p:cNvPr id="2247" name="Google Shape;2247;p65"/>
          <p:cNvGrpSpPr/>
          <p:nvPr/>
        </p:nvGrpSpPr>
        <p:grpSpPr>
          <a:xfrm>
            <a:off x="468204" y="1506000"/>
            <a:ext cx="8188542" cy="877200"/>
            <a:chOff x="794093" y="1506000"/>
            <a:chExt cx="7555814" cy="877200"/>
          </a:xfrm>
        </p:grpSpPr>
        <p:grpSp>
          <p:nvGrpSpPr>
            <p:cNvPr id="2248" name="Google Shape;2248;p65"/>
            <p:cNvGrpSpPr/>
            <p:nvPr/>
          </p:nvGrpSpPr>
          <p:grpSpPr>
            <a:xfrm>
              <a:off x="794093" y="1594650"/>
              <a:ext cx="1974932" cy="699900"/>
              <a:chOff x="4580204" y="1531125"/>
              <a:chExt cx="1442188" cy="699900"/>
            </a:xfrm>
          </p:grpSpPr>
          <p:sp>
            <p:nvSpPr>
              <p:cNvPr id="2249" name="Google Shape;2249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0" name="Google Shape;2250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1" name="Google Shape;2251;p65"/>
            <p:cNvSpPr txBox="1"/>
            <p:nvPr/>
          </p:nvSpPr>
          <p:spPr>
            <a:xfrm>
              <a:off x="4324807" y="1506000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52" name="Google Shape;2252;p65"/>
            <p:cNvGrpSpPr/>
            <p:nvPr/>
          </p:nvGrpSpPr>
          <p:grpSpPr>
            <a:xfrm>
              <a:off x="3289926" y="1539756"/>
              <a:ext cx="675900" cy="809700"/>
              <a:chOff x="1970600" y="969525"/>
              <a:chExt cx="675900" cy="809700"/>
            </a:xfrm>
          </p:grpSpPr>
          <p:sp>
            <p:nvSpPr>
              <p:cNvPr id="2253" name="Google Shape;2253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13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grpSp>
        <p:nvGrpSpPr>
          <p:cNvPr id="2255" name="Google Shape;2255;p65"/>
          <p:cNvGrpSpPr/>
          <p:nvPr/>
        </p:nvGrpSpPr>
        <p:grpSpPr>
          <a:xfrm>
            <a:off x="468204" y="2528968"/>
            <a:ext cx="8188423" cy="877200"/>
            <a:chOff x="794093" y="2528956"/>
            <a:chExt cx="7555695" cy="877200"/>
          </a:xfrm>
        </p:grpSpPr>
        <p:grpSp>
          <p:nvGrpSpPr>
            <p:cNvPr id="2256" name="Google Shape;2256;p65"/>
            <p:cNvGrpSpPr/>
            <p:nvPr/>
          </p:nvGrpSpPr>
          <p:grpSpPr>
            <a:xfrm>
              <a:off x="794093" y="2651363"/>
              <a:ext cx="1974932" cy="699900"/>
              <a:chOff x="4580204" y="1531125"/>
              <a:chExt cx="1442188" cy="699900"/>
            </a:xfrm>
          </p:grpSpPr>
          <p:sp>
            <p:nvSpPr>
              <p:cNvPr id="2257" name="Google Shape;2257;p65"/>
              <p:cNvSpPr/>
              <p:nvPr/>
            </p:nvSpPr>
            <p:spPr>
              <a:xfrm>
                <a:off x="4580204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24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66675" dir="2580000" algn="bl" rotWithShape="0">
                  <a:schemeClr val="lt1">
                    <a:alpha val="2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  <p:sp>
            <p:nvSpPr>
              <p:cNvPr id="2258" name="Google Shape;2258;p65"/>
              <p:cNvSpPr/>
              <p:nvPr/>
            </p:nvSpPr>
            <p:spPr>
              <a:xfrm>
                <a:off x="4580291" y="1531125"/>
                <a:ext cx="1442100" cy="6999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  <p:sp>
          <p:nvSpPr>
            <p:cNvPr id="2259" name="Google Shape;2259;p65"/>
            <p:cNvSpPr txBox="1"/>
            <p:nvPr/>
          </p:nvSpPr>
          <p:spPr>
            <a:xfrm>
              <a:off x="4324688" y="2528956"/>
              <a:ext cx="40251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2260" name="Google Shape;2260;p65"/>
            <p:cNvGrpSpPr/>
            <p:nvPr/>
          </p:nvGrpSpPr>
          <p:grpSpPr>
            <a:xfrm>
              <a:off x="3289926" y="2596456"/>
              <a:ext cx="675900" cy="809700"/>
              <a:chOff x="1970600" y="969525"/>
              <a:chExt cx="675900" cy="809700"/>
            </a:xfrm>
          </p:grpSpPr>
          <p:sp>
            <p:nvSpPr>
              <p:cNvPr id="2261" name="Google Shape;2261;p65"/>
              <p:cNvSpPr/>
              <p:nvPr/>
            </p:nvSpPr>
            <p:spPr>
              <a:xfrm>
                <a:off x="1970600" y="11033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76200" dir="2520000" algn="bl" rotWithShape="0">
                  <a:schemeClr val="lt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65"/>
              <p:cNvSpPr/>
              <p:nvPr/>
            </p:nvSpPr>
            <p:spPr>
              <a:xfrm>
                <a:off x="1970600" y="969525"/>
                <a:ext cx="675900" cy="675900"/>
              </a:xfrm>
              <a:prstGeom prst="roundRect">
                <a:avLst>
                  <a:gd name="adj" fmla="val 10841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lt1"/>
                    </a:solidFill>
                    <a:latin typeface="Fredoka One"/>
                    <a:ea typeface="Fredoka One"/>
                    <a:cs typeface="Fredoka One"/>
                    <a:sym typeface="Fredoka One"/>
                  </a:rPr>
                  <a:t>14</a:t>
                </a:r>
                <a:endParaRPr sz="18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endParaRPr>
              </a:p>
            </p:txBody>
          </p:sp>
        </p:grpSp>
      </p:grpSp>
      <p:cxnSp>
        <p:nvCxnSpPr>
          <p:cNvPr id="2271" name="Google Shape;2271;p65"/>
          <p:cNvCxnSpPr/>
          <p:nvPr/>
        </p:nvCxnSpPr>
        <p:spPr>
          <a:xfrm>
            <a:off x="828675" y="2472956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2" name="Google Shape;2272;p65"/>
          <p:cNvCxnSpPr/>
          <p:nvPr/>
        </p:nvCxnSpPr>
        <p:spPr>
          <a:xfrm>
            <a:off x="828675" y="3529669"/>
            <a:ext cx="7467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7FD115-2792-1577-90D1-F6B8A24196C9}"/>
              </a:ext>
            </a:extLst>
          </p:cNvPr>
          <p:cNvSpPr txBox="1"/>
          <p:nvPr/>
        </p:nvSpPr>
        <p:spPr>
          <a:xfrm>
            <a:off x="384725" y="1586658"/>
            <a:ext cx="25020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es-PR" sz="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Rosario, F. (2022, May 1). </a:t>
            </a:r>
            <a:r>
              <a:rPr lang="es-PR" sz="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Para largo los problemas del </a:t>
            </a:r>
            <a:r>
              <a:rPr lang="es-PR" sz="8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AutoExpreso</a:t>
            </a:r>
            <a:r>
              <a:rPr lang="es-PR" sz="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tras el hackeo.</a:t>
            </a:r>
            <a:r>
              <a:rPr lang="es-PR" sz="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Primera Hora. </a:t>
            </a:r>
            <a:r>
              <a:rPr lang="es-PR" sz="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https://www.primerahora.com/noticias/gobierno-politica/notas/piden-amnistia-en-pago-de-deuda-en-peaje-por-hackeo-en-autoexpreso/</a:t>
            </a:r>
            <a:endParaRPr lang="en-US" sz="7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DF42D8-481C-69FD-164D-F2F34CD42664}"/>
              </a:ext>
            </a:extLst>
          </p:cNvPr>
          <p:cNvSpPr txBox="1"/>
          <p:nvPr/>
        </p:nvSpPr>
        <p:spPr>
          <a:xfrm>
            <a:off x="487314" y="2628951"/>
            <a:ext cx="2261403" cy="84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ctr">
              <a:spcBef>
                <a:spcPts val="1200"/>
              </a:spcBef>
              <a:spcAft>
                <a:spcPts val="200"/>
              </a:spcAft>
            </a:pPr>
            <a:r>
              <a:rPr lang="en-US" sz="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Primera Hora. (2022, October 1</a:t>
            </a:r>
            <a:r>
              <a:rPr lang="en-US" sz="7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). </a:t>
            </a:r>
            <a:r>
              <a:rPr lang="es-PR" sz="7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¡cuidado! FBI advierte Sobre Secuestro de Datos en Puerto Rico. Primera Hora.</a:t>
            </a:r>
            <a:r>
              <a:rPr lang="es-PR" sz="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s-PR" sz="70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  <a:hlinkClick r:id="rId4"/>
              </a:rPr>
              <a:t>https://www.primerahora.com/noticias/profugos/shows/cuidado-fbi-advierte-sobre-secuestro-de-datos-en-puerto-rico-279377/?utm_medium=Social&amp;amp;utm_source=Facebook#Echobox=1664716790</a:t>
            </a:r>
            <a:endParaRPr lang="en-US" sz="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798DC1-A3F9-DECD-866A-F8F44AB270A5}"/>
              </a:ext>
            </a:extLst>
          </p:cNvPr>
          <p:cNvSpPr txBox="1"/>
          <p:nvPr/>
        </p:nvSpPr>
        <p:spPr>
          <a:xfrm>
            <a:off x="487314" y="3699650"/>
            <a:ext cx="229687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sz="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Kaspersky, K. (2022, September 30). </a:t>
            </a:r>
            <a:r>
              <a:rPr lang="en-US" sz="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 is cybercrime? how to protect yourself from Cybercrime.</a:t>
            </a:r>
            <a:r>
              <a:rPr lang="en-US" sz="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www.kaspersky.com. https://www.kaspersky.com/resource-center/threats/what-is-cybercrime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C289A8-C588-865A-BBA7-A31FCC5DBBB2}"/>
              </a:ext>
            </a:extLst>
          </p:cNvPr>
          <p:cNvSpPr txBox="1"/>
          <p:nvPr/>
        </p:nvSpPr>
        <p:spPr>
          <a:xfrm>
            <a:off x="3977266" y="1552561"/>
            <a:ext cx="4572000" cy="822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Primera Hora: Rosario </a:t>
            </a:r>
            <a:endParaRPr lang="en" sz="1100" b="0" i="0" dirty="0">
              <a:solidFill>
                <a:srgbClr val="231F1F"/>
              </a:solidFill>
              <a:effectLst/>
              <a:latin typeface="Helvetica" panose="020B0604020202020204" pitchFamily="34" charset="0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Quanlitative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Recent, reliable, descriptive.</a:t>
            </a:r>
            <a:endParaRPr lang="en-US" sz="11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52A446-64A5-1D65-1314-F9781DDA66CE}"/>
              </a:ext>
            </a:extLst>
          </p:cNvPr>
          <p:cNvSpPr txBox="1"/>
          <p:nvPr/>
        </p:nvSpPr>
        <p:spPr>
          <a:xfrm>
            <a:off x="3977266" y="2568224"/>
            <a:ext cx="4572000" cy="822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Primera hora: Primer Hora company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Method: Quantitative and qualitative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Recent, reliable.</a:t>
            </a:r>
            <a:endParaRPr lang="en-US" sz="11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27857FD-5AF2-0A98-A8D5-623BF503BA7E}"/>
              </a:ext>
            </a:extLst>
          </p:cNvPr>
          <p:cNvSpPr txBox="1"/>
          <p:nvPr/>
        </p:nvSpPr>
        <p:spPr>
          <a:xfrm>
            <a:off x="3977266" y="3593452"/>
            <a:ext cx="4572000" cy="822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Kasperky: Anti virus company used by goverments and companies Method: Quantitative 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Strenghts: Updated, reliable, descriptive.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530266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9" name="Google Shape;2019;p68"/>
          <p:cNvGrpSpPr/>
          <p:nvPr/>
        </p:nvGrpSpPr>
        <p:grpSpPr>
          <a:xfrm>
            <a:off x="2433242" y="539325"/>
            <a:ext cx="4277516" cy="3266950"/>
            <a:chOff x="77645" y="1217413"/>
            <a:chExt cx="4277516" cy="3266950"/>
          </a:xfrm>
        </p:grpSpPr>
        <p:grpSp>
          <p:nvGrpSpPr>
            <p:cNvPr id="2020" name="Google Shape;2020;p68"/>
            <p:cNvGrpSpPr/>
            <p:nvPr/>
          </p:nvGrpSpPr>
          <p:grpSpPr>
            <a:xfrm>
              <a:off x="77645" y="1217413"/>
              <a:ext cx="4277516" cy="3266950"/>
              <a:chOff x="553422" y="637810"/>
              <a:chExt cx="7877562" cy="3248111"/>
            </a:xfrm>
          </p:grpSpPr>
          <p:sp>
            <p:nvSpPr>
              <p:cNvPr id="2021" name="Google Shape;2021;p68"/>
              <p:cNvSpPr/>
              <p:nvPr/>
            </p:nvSpPr>
            <p:spPr>
              <a:xfrm>
                <a:off x="553422" y="963621"/>
                <a:ext cx="7877100" cy="29223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68"/>
              <p:cNvSpPr/>
              <p:nvPr/>
            </p:nvSpPr>
            <p:spPr>
              <a:xfrm>
                <a:off x="553883" y="637810"/>
                <a:ext cx="7877100" cy="330300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3" name="Google Shape;2023;p68"/>
            <p:cNvGrpSpPr/>
            <p:nvPr/>
          </p:nvGrpSpPr>
          <p:grpSpPr>
            <a:xfrm>
              <a:off x="3439778" y="1308429"/>
              <a:ext cx="784907" cy="155297"/>
              <a:chOff x="7189925" y="928775"/>
              <a:chExt cx="699000" cy="138300"/>
            </a:xfrm>
          </p:grpSpPr>
          <p:sp>
            <p:nvSpPr>
              <p:cNvPr id="2024" name="Google Shape;2024;p68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68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68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27" name="Google Shape;2027;p68"/>
          <p:cNvSpPr txBox="1">
            <a:spLocks noGrp="1"/>
          </p:cNvSpPr>
          <p:nvPr>
            <p:ph type="title"/>
          </p:nvPr>
        </p:nvSpPr>
        <p:spPr>
          <a:xfrm>
            <a:off x="2594860" y="1726746"/>
            <a:ext cx="3978900" cy="9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grpSp>
        <p:nvGrpSpPr>
          <p:cNvPr id="2029" name="Google Shape;2029;p68"/>
          <p:cNvGrpSpPr/>
          <p:nvPr/>
        </p:nvGrpSpPr>
        <p:grpSpPr>
          <a:xfrm rot="1124476">
            <a:off x="-1063791" y="1885755"/>
            <a:ext cx="3002061" cy="1104891"/>
            <a:chOff x="419375" y="2109025"/>
            <a:chExt cx="1137975" cy="418825"/>
          </a:xfrm>
        </p:grpSpPr>
        <p:sp>
          <p:nvSpPr>
            <p:cNvPr id="2030" name="Google Shape;2030;p68"/>
            <p:cNvSpPr/>
            <p:nvPr/>
          </p:nvSpPr>
          <p:spPr>
            <a:xfrm>
              <a:off x="434575" y="2109025"/>
              <a:ext cx="1122775" cy="418825"/>
            </a:xfrm>
            <a:custGeom>
              <a:avLst/>
              <a:gdLst/>
              <a:ahLst/>
              <a:cxnLst/>
              <a:rect l="l" t="t" r="r" b="b"/>
              <a:pathLst>
                <a:path w="44911" h="16753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lnTo>
                    <a:pt x="0" y="16359"/>
                  </a:lnTo>
                  <a:cubicBezTo>
                    <a:pt x="0" y="16574"/>
                    <a:pt x="179" y="16752"/>
                    <a:pt x="393" y="16752"/>
                  </a:cubicBezTo>
                  <a:lnTo>
                    <a:pt x="44518" y="16752"/>
                  </a:lnTo>
                  <a:cubicBezTo>
                    <a:pt x="44732" y="16752"/>
                    <a:pt x="44911" y="16574"/>
                    <a:pt x="44911" y="16359"/>
                  </a:cubicBezTo>
                  <a:lnTo>
                    <a:pt x="44911" y="393"/>
                  </a:lnTo>
                  <a:cubicBezTo>
                    <a:pt x="44911" y="179"/>
                    <a:pt x="44732" y="0"/>
                    <a:pt x="44518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8"/>
            <p:cNvSpPr/>
            <p:nvPr/>
          </p:nvSpPr>
          <p:spPr>
            <a:xfrm>
              <a:off x="419375" y="2109025"/>
              <a:ext cx="1098675" cy="418825"/>
            </a:xfrm>
            <a:custGeom>
              <a:avLst/>
              <a:gdLst/>
              <a:ahLst/>
              <a:cxnLst/>
              <a:rect l="l" t="t" r="r" b="b"/>
              <a:pathLst>
                <a:path w="43947" h="16753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16359"/>
                  </a:lnTo>
                  <a:cubicBezTo>
                    <a:pt x="1" y="16574"/>
                    <a:pt x="180" y="16752"/>
                    <a:pt x="394" y="16752"/>
                  </a:cubicBezTo>
                  <a:lnTo>
                    <a:pt x="43554" y="16752"/>
                  </a:lnTo>
                  <a:cubicBezTo>
                    <a:pt x="43780" y="16752"/>
                    <a:pt x="43947" y="16574"/>
                    <a:pt x="43947" y="16359"/>
                  </a:cubicBezTo>
                  <a:lnTo>
                    <a:pt x="43947" y="393"/>
                  </a:lnTo>
                  <a:cubicBezTo>
                    <a:pt x="43947" y="179"/>
                    <a:pt x="43780" y="0"/>
                    <a:pt x="43554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8"/>
            <p:cNvSpPr/>
            <p:nvPr/>
          </p:nvSpPr>
          <p:spPr>
            <a:xfrm>
              <a:off x="700075" y="2428400"/>
              <a:ext cx="522125" cy="55400"/>
            </a:xfrm>
            <a:custGeom>
              <a:avLst/>
              <a:gdLst/>
              <a:ahLst/>
              <a:cxnLst/>
              <a:rect l="l" t="t" r="r" b="b"/>
              <a:pathLst>
                <a:path w="20885" h="2216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lnTo>
                    <a:pt x="1" y="2037"/>
                  </a:lnTo>
                  <a:cubicBezTo>
                    <a:pt x="1" y="2132"/>
                    <a:pt x="84" y="2215"/>
                    <a:pt x="179" y="2215"/>
                  </a:cubicBezTo>
                  <a:lnTo>
                    <a:pt x="20694" y="2215"/>
                  </a:lnTo>
                  <a:cubicBezTo>
                    <a:pt x="20801" y="2215"/>
                    <a:pt x="20884" y="2132"/>
                    <a:pt x="20884" y="2037"/>
                  </a:cubicBezTo>
                  <a:lnTo>
                    <a:pt x="20884" y="179"/>
                  </a:lnTo>
                  <a:cubicBezTo>
                    <a:pt x="20884" y="72"/>
                    <a:pt x="20801" y="1"/>
                    <a:pt x="2069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8"/>
            <p:cNvSpPr/>
            <p:nvPr/>
          </p:nvSpPr>
          <p:spPr>
            <a:xfrm>
              <a:off x="467000" y="2157825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8"/>
            <p:cNvSpPr/>
            <p:nvPr/>
          </p:nvSpPr>
          <p:spPr>
            <a:xfrm>
              <a:off x="587550" y="22486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6" y="2132"/>
                    <a:pt x="2216" y="2024"/>
                  </a:cubicBezTo>
                  <a:lnTo>
                    <a:pt x="2216" y="191"/>
                  </a:lnTo>
                  <a:cubicBezTo>
                    <a:pt x="2216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8"/>
            <p:cNvSpPr/>
            <p:nvPr/>
          </p:nvSpPr>
          <p:spPr>
            <a:xfrm>
              <a:off x="665250" y="22486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8"/>
            <p:cNvSpPr/>
            <p:nvPr/>
          </p:nvSpPr>
          <p:spPr>
            <a:xfrm>
              <a:off x="742950" y="22486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26" y="2132"/>
                    <a:pt x="2226" y="2024"/>
                  </a:cubicBezTo>
                  <a:lnTo>
                    <a:pt x="2226" y="191"/>
                  </a:lnTo>
                  <a:cubicBezTo>
                    <a:pt x="2226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8"/>
            <p:cNvSpPr/>
            <p:nvPr/>
          </p:nvSpPr>
          <p:spPr>
            <a:xfrm>
              <a:off x="820625" y="22486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3" y="0"/>
                  </a:moveTo>
                  <a:cubicBezTo>
                    <a:pt x="96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32" y="2215"/>
                    <a:pt x="2227" y="2132"/>
                    <a:pt x="2227" y="2024"/>
                  </a:cubicBezTo>
                  <a:lnTo>
                    <a:pt x="2227" y="191"/>
                  </a:lnTo>
                  <a:cubicBezTo>
                    <a:pt x="2227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8"/>
            <p:cNvSpPr/>
            <p:nvPr/>
          </p:nvSpPr>
          <p:spPr>
            <a:xfrm>
              <a:off x="898325" y="22486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2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95" y="2215"/>
                    <a:pt x="202" y="2215"/>
                  </a:cubicBezTo>
                  <a:lnTo>
                    <a:pt x="2024" y="2215"/>
                  </a:lnTo>
                  <a:cubicBezTo>
                    <a:pt x="2143" y="2215"/>
                    <a:pt x="2227" y="2132"/>
                    <a:pt x="2227" y="2024"/>
                  </a:cubicBezTo>
                  <a:lnTo>
                    <a:pt x="2227" y="191"/>
                  </a:lnTo>
                  <a:cubicBezTo>
                    <a:pt x="2227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8"/>
            <p:cNvSpPr/>
            <p:nvPr/>
          </p:nvSpPr>
          <p:spPr>
            <a:xfrm>
              <a:off x="976300" y="22486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8"/>
            <p:cNvSpPr/>
            <p:nvPr/>
          </p:nvSpPr>
          <p:spPr>
            <a:xfrm>
              <a:off x="1054000" y="2248625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8"/>
            <p:cNvSpPr/>
            <p:nvPr/>
          </p:nvSpPr>
          <p:spPr>
            <a:xfrm>
              <a:off x="1131675" y="22486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8"/>
            <p:cNvSpPr/>
            <p:nvPr/>
          </p:nvSpPr>
          <p:spPr>
            <a:xfrm>
              <a:off x="1209375" y="2248625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lnTo>
                    <a:pt x="0" y="2024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8"/>
            <p:cNvSpPr/>
            <p:nvPr/>
          </p:nvSpPr>
          <p:spPr>
            <a:xfrm>
              <a:off x="1287050" y="2248625"/>
              <a:ext cx="55700" cy="55375"/>
            </a:xfrm>
            <a:custGeom>
              <a:avLst/>
              <a:gdLst/>
              <a:ahLst/>
              <a:cxnLst/>
              <a:rect l="l" t="t" r="r" b="b"/>
              <a:pathLst>
                <a:path w="2228" h="2215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2024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27" y="2132"/>
                    <a:pt x="2215" y="2024"/>
                  </a:cubicBezTo>
                  <a:lnTo>
                    <a:pt x="2215" y="191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8"/>
            <p:cNvSpPr/>
            <p:nvPr/>
          </p:nvSpPr>
          <p:spPr>
            <a:xfrm>
              <a:off x="467000" y="2248325"/>
              <a:ext cx="95275" cy="55675"/>
            </a:xfrm>
            <a:custGeom>
              <a:avLst/>
              <a:gdLst/>
              <a:ahLst/>
              <a:cxnLst/>
              <a:rect l="l" t="t" r="r" b="b"/>
              <a:pathLst>
                <a:path w="3811" h="2227" extrusionOk="0">
                  <a:moveTo>
                    <a:pt x="251" y="0"/>
                  </a:moveTo>
                  <a:cubicBezTo>
                    <a:pt x="108" y="0"/>
                    <a:pt x="1" y="119"/>
                    <a:pt x="1" y="262"/>
                  </a:cubicBezTo>
                  <a:lnTo>
                    <a:pt x="1" y="1977"/>
                  </a:lnTo>
                  <a:cubicBezTo>
                    <a:pt x="1" y="2108"/>
                    <a:pt x="108" y="2227"/>
                    <a:pt x="251" y="2227"/>
                  </a:cubicBezTo>
                  <a:lnTo>
                    <a:pt x="3549" y="2227"/>
                  </a:lnTo>
                  <a:cubicBezTo>
                    <a:pt x="3692" y="2227"/>
                    <a:pt x="3811" y="2108"/>
                    <a:pt x="3811" y="1977"/>
                  </a:cubicBezTo>
                  <a:lnTo>
                    <a:pt x="3811" y="262"/>
                  </a:lnTo>
                  <a:cubicBezTo>
                    <a:pt x="3811" y="119"/>
                    <a:pt x="3692" y="0"/>
                    <a:pt x="3549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8"/>
            <p:cNvSpPr/>
            <p:nvPr/>
          </p:nvSpPr>
          <p:spPr>
            <a:xfrm>
              <a:off x="544700" y="2157825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8"/>
            <p:cNvSpPr/>
            <p:nvPr/>
          </p:nvSpPr>
          <p:spPr>
            <a:xfrm>
              <a:off x="622375" y="2157825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6" y="2132"/>
                    <a:pt x="2216" y="2025"/>
                  </a:cubicBezTo>
                  <a:lnTo>
                    <a:pt x="2216" y="191"/>
                  </a:lnTo>
                  <a:cubicBezTo>
                    <a:pt x="2216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8"/>
            <p:cNvSpPr/>
            <p:nvPr/>
          </p:nvSpPr>
          <p:spPr>
            <a:xfrm>
              <a:off x="700075" y="2157825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32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8"/>
            <p:cNvSpPr/>
            <p:nvPr/>
          </p:nvSpPr>
          <p:spPr>
            <a:xfrm>
              <a:off x="777775" y="2157825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202" y="1"/>
                  </a:moveTo>
                  <a:cubicBezTo>
                    <a:pt x="95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95" y="2215"/>
                    <a:pt x="202" y="2215"/>
                  </a:cubicBezTo>
                  <a:lnTo>
                    <a:pt x="2024" y="2215"/>
                  </a:lnTo>
                  <a:cubicBezTo>
                    <a:pt x="2131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8"/>
            <p:cNvSpPr/>
            <p:nvPr/>
          </p:nvSpPr>
          <p:spPr>
            <a:xfrm>
              <a:off x="855450" y="2157825"/>
              <a:ext cx="55700" cy="55400"/>
            </a:xfrm>
            <a:custGeom>
              <a:avLst/>
              <a:gdLst/>
              <a:ahLst/>
              <a:cxnLst/>
              <a:rect l="l" t="t" r="r" b="b"/>
              <a:pathLst>
                <a:path w="2228" h="2216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37" y="2215"/>
                  </a:lnTo>
                  <a:cubicBezTo>
                    <a:pt x="2144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44" y="1"/>
                    <a:pt x="2037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8"/>
            <p:cNvSpPr/>
            <p:nvPr/>
          </p:nvSpPr>
          <p:spPr>
            <a:xfrm>
              <a:off x="933150" y="2157825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203" y="1"/>
                  </a:moveTo>
                  <a:cubicBezTo>
                    <a:pt x="95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95" y="2215"/>
                    <a:pt x="203" y="2215"/>
                  </a:cubicBezTo>
                  <a:lnTo>
                    <a:pt x="2036" y="2215"/>
                  </a:lnTo>
                  <a:cubicBezTo>
                    <a:pt x="2143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43" y="1"/>
                    <a:pt x="2036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8"/>
            <p:cNvSpPr/>
            <p:nvPr/>
          </p:nvSpPr>
          <p:spPr>
            <a:xfrm>
              <a:off x="1011125" y="2157825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8"/>
            <p:cNvSpPr/>
            <p:nvPr/>
          </p:nvSpPr>
          <p:spPr>
            <a:xfrm>
              <a:off x="1088825" y="2157825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8"/>
            <p:cNvSpPr/>
            <p:nvPr/>
          </p:nvSpPr>
          <p:spPr>
            <a:xfrm>
              <a:off x="1166500" y="2157825"/>
              <a:ext cx="55700" cy="55400"/>
            </a:xfrm>
            <a:custGeom>
              <a:avLst/>
              <a:gdLst/>
              <a:ahLst/>
              <a:cxnLst/>
              <a:rect l="l" t="t" r="r" b="b"/>
              <a:pathLst>
                <a:path w="2228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8"/>
            <p:cNvSpPr/>
            <p:nvPr/>
          </p:nvSpPr>
          <p:spPr>
            <a:xfrm>
              <a:off x="1244200" y="2157825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8"/>
            <p:cNvSpPr/>
            <p:nvPr/>
          </p:nvSpPr>
          <p:spPr>
            <a:xfrm>
              <a:off x="1321875" y="2157825"/>
              <a:ext cx="55700" cy="55400"/>
            </a:xfrm>
            <a:custGeom>
              <a:avLst/>
              <a:gdLst/>
              <a:ahLst/>
              <a:cxnLst/>
              <a:rect l="l" t="t" r="r" b="b"/>
              <a:pathLst>
                <a:path w="2228" h="2216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44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8"/>
            <p:cNvSpPr/>
            <p:nvPr/>
          </p:nvSpPr>
          <p:spPr>
            <a:xfrm>
              <a:off x="1399875" y="2157825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8"/>
            <p:cNvSpPr/>
            <p:nvPr/>
          </p:nvSpPr>
          <p:spPr>
            <a:xfrm>
              <a:off x="467000" y="23385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1"/>
                    <a:pt x="2215" y="2024"/>
                  </a:cubicBezTo>
                  <a:lnTo>
                    <a:pt x="2215" y="191"/>
                  </a:lnTo>
                  <a:cubicBezTo>
                    <a:pt x="2215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8"/>
            <p:cNvSpPr/>
            <p:nvPr/>
          </p:nvSpPr>
          <p:spPr>
            <a:xfrm>
              <a:off x="544700" y="2338525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191" y="0"/>
                  </a:moveTo>
                  <a:cubicBezTo>
                    <a:pt x="84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1"/>
                    <a:pt x="2215" y="2024"/>
                  </a:cubicBezTo>
                  <a:lnTo>
                    <a:pt x="2215" y="191"/>
                  </a:lnTo>
                  <a:cubicBezTo>
                    <a:pt x="2215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8"/>
            <p:cNvSpPr/>
            <p:nvPr/>
          </p:nvSpPr>
          <p:spPr>
            <a:xfrm>
              <a:off x="622375" y="23385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6" y="2131"/>
                    <a:pt x="2216" y="2024"/>
                  </a:cubicBezTo>
                  <a:lnTo>
                    <a:pt x="2216" y="191"/>
                  </a:lnTo>
                  <a:cubicBezTo>
                    <a:pt x="2216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8"/>
            <p:cNvSpPr/>
            <p:nvPr/>
          </p:nvSpPr>
          <p:spPr>
            <a:xfrm>
              <a:off x="467000" y="2428400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8"/>
            <p:cNvSpPr/>
            <p:nvPr/>
          </p:nvSpPr>
          <p:spPr>
            <a:xfrm>
              <a:off x="544700" y="2428400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8"/>
            <p:cNvSpPr/>
            <p:nvPr/>
          </p:nvSpPr>
          <p:spPr>
            <a:xfrm>
              <a:off x="622375" y="2428400"/>
              <a:ext cx="55400" cy="55400"/>
            </a:xfrm>
            <a:custGeom>
              <a:avLst/>
              <a:gdLst/>
              <a:ahLst/>
              <a:cxnLst/>
              <a:rect l="l" t="t" r="r" b="b"/>
              <a:pathLst>
                <a:path w="2216" h="2216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6" y="2132"/>
                    <a:pt x="2216" y="2025"/>
                  </a:cubicBezTo>
                  <a:lnTo>
                    <a:pt x="2216" y="191"/>
                  </a:lnTo>
                  <a:cubicBezTo>
                    <a:pt x="2216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8"/>
            <p:cNvSpPr/>
            <p:nvPr/>
          </p:nvSpPr>
          <p:spPr>
            <a:xfrm>
              <a:off x="700075" y="23385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32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8"/>
            <p:cNvSpPr/>
            <p:nvPr/>
          </p:nvSpPr>
          <p:spPr>
            <a:xfrm>
              <a:off x="777775" y="23385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2" y="0"/>
                  </a:moveTo>
                  <a:cubicBezTo>
                    <a:pt x="95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95" y="2215"/>
                    <a:pt x="202" y="2215"/>
                  </a:cubicBezTo>
                  <a:lnTo>
                    <a:pt x="2024" y="2215"/>
                  </a:lnTo>
                  <a:cubicBezTo>
                    <a:pt x="2131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8"/>
            <p:cNvSpPr/>
            <p:nvPr/>
          </p:nvSpPr>
          <p:spPr>
            <a:xfrm>
              <a:off x="855450" y="2338525"/>
              <a:ext cx="55700" cy="55375"/>
            </a:xfrm>
            <a:custGeom>
              <a:avLst/>
              <a:gdLst/>
              <a:ahLst/>
              <a:cxnLst/>
              <a:rect l="l" t="t" r="r" b="b"/>
              <a:pathLst>
                <a:path w="2228" h="2215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96" y="2215"/>
                    <a:pt x="203" y="2215"/>
                  </a:cubicBezTo>
                  <a:lnTo>
                    <a:pt x="2037" y="2215"/>
                  </a:lnTo>
                  <a:cubicBezTo>
                    <a:pt x="2144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8"/>
            <p:cNvSpPr/>
            <p:nvPr/>
          </p:nvSpPr>
          <p:spPr>
            <a:xfrm>
              <a:off x="933150" y="23385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95" y="2215"/>
                    <a:pt x="203" y="2215"/>
                  </a:cubicBezTo>
                  <a:lnTo>
                    <a:pt x="2036" y="2215"/>
                  </a:lnTo>
                  <a:cubicBezTo>
                    <a:pt x="2143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43" y="0"/>
                    <a:pt x="2036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8"/>
            <p:cNvSpPr/>
            <p:nvPr/>
          </p:nvSpPr>
          <p:spPr>
            <a:xfrm>
              <a:off x="1011125" y="2338525"/>
              <a:ext cx="55400" cy="55375"/>
            </a:xfrm>
            <a:custGeom>
              <a:avLst/>
              <a:gdLst/>
              <a:ahLst/>
              <a:cxnLst/>
              <a:rect l="l" t="t" r="r" b="b"/>
              <a:pathLst>
                <a:path w="2216" h="2215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15" y="2131"/>
                    <a:pt x="2215" y="2024"/>
                  </a:cubicBezTo>
                  <a:lnTo>
                    <a:pt x="2215" y="191"/>
                  </a:lnTo>
                  <a:cubicBezTo>
                    <a:pt x="2215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8"/>
            <p:cNvSpPr/>
            <p:nvPr/>
          </p:nvSpPr>
          <p:spPr>
            <a:xfrm>
              <a:off x="1088825" y="2338525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1"/>
                    <a:pt x="2215" y="2024"/>
                  </a:cubicBezTo>
                  <a:lnTo>
                    <a:pt x="2215" y="191"/>
                  </a:lnTo>
                  <a:cubicBezTo>
                    <a:pt x="2215" y="83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8"/>
            <p:cNvSpPr/>
            <p:nvPr/>
          </p:nvSpPr>
          <p:spPr>
            <a:xfrm>
              <a:off x="1166500" y="2338525"/>
              <a:ext cx="55700" cy="55375"/>
            </a:xfrm>
            <a:custGeom>
              <a:avLst/>
              <a:gdLst/>
              <a:ahLst/>
              <a:cxnLst/>
              <a:rect l="l" t="t" r="r" b="b"/>
              <a:pathLst>
                <a:path w="2228" h="2215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84" y="2215"/>
                    <a:pt x="191" y="2215"/>
                  </a:cubicBezTo>
                  <a:lnTo>
                    <a:pt x="2025" y="2215"/>
                  </a:lnTo>
                  <a:cubicBezTo>
                    <a:pt x="2132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8"/>
            <p:cNvSpPr/>
            <p:nvPr/>
          </p:nvSpPr>
          <p:spPr>
            <a:xfrm>
              <a:off x="1244200" y="2338525"/>
              <a:ext cx="55675" cy="55375"/>
            </a:xfrm>
            <a:custGeom>
              <a:avLst/>
              <a:gdLst/>
              <a:ahLst/>
              <a:cxnLst/>
              <a:rect l="l" t="t" r="r" b="b"/>
              <a:pathLst>
                <a:path w="2227" h="2215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lnTo>
                    <a:pt x="0" y="2024"/>
                  </a:lnTo>
                  <a:cubicBezTo>
                    <a:pt x="0" y="2131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8"/>
            <p:cNvSpPr/>
            <p:nvPr/>
          </p:nvSpPr>
          <p:spPr>
            <a:xfrm>
              <a:off x="1321875" y="2338525"/>
              <a:ext cx="55700" cy="55375"/>
            </a:xfrm>
            <a:custGeom>
              <a:avLst/>
              <a:gdLst/>
              <a:ahLst/>
              <a:cxnLst/>
              <a:rect l="l" t="t" r="r" b="b"/>
              <a:pathLst>
                <a:path w="2228" h="2215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lnTo>
                    <a:pt x="1" y="2024"/>
                  </a:lnTo>
                  <a:cubicBezTo>
                    <a:pt x="1" y="2131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44" y="2215"/>
                    <a:pt x="2227" y="2131"/>
                    <a:pt x="2227" y="2024"/>
                  </a:cubicBezTo>
                  <a:lnTo>
                    <a:pt x="2227" y="191"/>
                  </a:lnTo>
                  <a:cubicBezTo>
                    <a:pt x="2227" y="83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8"/>
            <p:cNvSpPr/>
            <p:nvPr/>
          </p:nvSpPr>
          <p:spPr>
            <a:xfrm>
              <a:off x="1377550" y="2248325"/>
              <a:ext cx="77700" cy="145575"/>
            </a:xfrm>
            <a:custGeom>
              <a:avLst/>
              <a:gdLst/>
              <a:ahLst/>
              <a:cxnLst/>
              <a:rect l="l" t="t" r="r" b="b"/>
              <a:pathLst>
                <a:path w="3108" h="5823" extrusionOk="0">
                  <a:moveTo>
                    <a:pt x="655" y="0"/>
                  </a:moveTo>
                  <a:cubicBezTo>
                    <a:pt x="286" y="0"/>
                    <a:pt x="0" y="310"/>
                    <a:pt x="0" y="691"/>
                  </a:cubicBezTo>
                  <a:lnTo>
                    <a:pt x="0" y="1667"/>
                  </a:lnTo>
                  <a:cubicBezTo>
                    <a:pt x="0" y="2048"/>
                    <a:pt x="286" y="2358"/>
                    <a:pt x="655" y="2358"/>
                  </a:cubicBezTo>
                  <a:lnTo>
                    <a:pt x="893" y="2358"/>
                  </a:lnTo>
                  <a:lnTo>
                    <a:pt x="893" y="4965"/>
                  </a:lnTo>
                  <a:cubicBezTo>
                    <a:pt x="893" y="5442"/>
                    <a:pt x="1250" y="5823"/>
                    <a:pt x="1703" y="5823"/>
                  </a:cubicBezTo>
                  <a:lnTo>
                    <a:pt x="2298" y="5823"/>
                  </a:lnTo>
                  <a:cubicBezTo>
                    <a:pt x="2739" y="5823"/>
                    <a:pt x="3108" y="5442"/>
                    <a:pt x="3108" y="4965"/>
                  </a:cubicBezTo>
                  <a:lnTo>
                    <a:pt x="3108" y="1667"/>
                  </a:lnTo>
                  <a:lnTo>
                    <a:pt x="3108" y="1560"/>
                  </a:lnTo>
                  <a:lnTo>
                    <a:pt x="3108" y="691"/>
                  </a:lnTo>
                  <a:cubicBezTo>
                    <a:pt x="3108" y="310"/>
                    <a:pt x="2822" y="0"/>
                    <a:pt x="245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8"/>
            <p:cNvSpPr/>
            <p:nvPr/>
          </p:nvSpPr>
          <p:spPr>
            <a:xfrm>
              <a:off x="1244200" y="2428400"/>
              <a:ext cx="55675" cy="55400"/>
            </a:xfrm>
            <a:custGeom>
              <a:avLst/>
              <a:gdLst/>
              <a:ahLst/>
              <a:cxnLst/>
              <a:rect l="l" t="t" r="r" b="b"/>
              <a:pathLst>
                <a:path w="2227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8"/>
            <p:cNvSpPr/>
            <p:nvPr/>
          </p:nvSpPr>
          <p:spPr>
            <a:xfrm>
              <a:off x="1321875" y="2428400"/>
              <a:ext cx="55700" cy="55400"/>
            </a:xfrm>
            <a:custGeom>
              <a:avLst/>
              <a:gdLst/>
              <a:ahLst/>
              <a:cxnLst/>
              <a:rect l="l" t="t" r="r" b="b"/>
              <a:pathLst>
                <a:path w="2228" h="2216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15"/>
                    <a:pt x="203" y="2215"/>
                  </a:cubicBezTo>
                  <a:lnTo>
                    <a:pt x="2025" y="2215"/>
                  </a:lnTo>
                  <a:cubicBezTo>
                    <a:pt x="2144" y="2215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8"/>
            <p:cNvSpPr/>
            <p:nvPr/>
          </p:nvSpPr>
          <p:spPr>
            <a:xfrm>
              <a:off x="1399875" y="2428400"/>
              <a:ext cx="55375" cy="55400"/>
            </a:xfrm>
            <a:custGeom>
              <a:avLst/>
              <a:gdLst/>
              <a:ahLst/>
              <a:cxnLst/>
              <a:rect l="l" t="t" r="r" b="b"/>
              <a:pathLst>
                <a:path w="2215" h="2216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15"/>
                    <a:pt x="191" y="2215"/>
                  </a:cubicBezTo>
                  <a:lnTo>
                    <a:pt x="2024" y="2215"/>
                  </a:lnTo>
                  <a:cubicBezTo>
                    <a:pt x="2131" y="2215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8"/>
            <p:cNvSpPr/>
            <p:nvPr/>
          </p:nvSpPr>
          <p:spPr>
            <a:xfrm>
              <a:off x="700075" y="2420675"/>
              <a:ext cx="522125" cy="55675"/>
            </a:xfrm>
            <a:custGeom>
              <a:avLst/>
              <a:gdLst/>
              <a:ahLst/>
              <a:cxnLst/>
              <a:rect l="l" t="t" r="r" b="b"/>
              <a:pathLst>
                <a:path w="20885" h="2227" extrusionOk="0">
                  <a:moveTo>
                    <a:pt x="179" y="0"/>
                  </a:moveTo>
                  <a:cubicBezTo>
                    <a:pt x="84" y="0"/>
                    <a:pt x="1" y="83"/>
                    <a:pt x="1" y="191"/>
                  </a:cubicBezTo>
                  <a:lnTo>
                    <a:pt x="1" y="2048"/>
                  </a:lnTo>
                  <a:cubicBezTo>
                    <a:pt x="1" y="2143"/>
                    <a:pt x="84" y="2227"/>
                    <a:pt x="179" y="2227"/>
                  </a:cubicBezTo>
                  <a:lnTo>
                    <a:pt x="20694" y="2227"/>
                  </a:lnTo>
                  <a:cubicBezTo>
                    <a:pt x="20801" y="2227"/>
                    <a:pt x="20884" y="2143"/>
                    <a:pt x="20884" y="2048"/>
                  </a:cubicBezTo>
                  <a:lnTo>
                    <a:pt x="20884" y="191"/>
                  </a:lnTo>
                  <a:cubicBezTo>
                    <a:pt x="20884" y="83"/>
                    <a:pt x="20801" y="0"/>
                    <a:pt x="2069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8"/>
            <p:cNvSpPr/>
            <p:nvPr/>
          </p:nvSpPr>
          <p:spPr>
            <a:xfrm>
              <a:off x="467000" y="2150100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8"/>
            <p:cNvSpPr/>
            <p:nvPr/>
          </p:nvSpPr>
          <p:spPr>
            <a:xfrm>
              <a:off x="587550" y="2240875"/>
              <a:ext cx="55400" cy="55700"/>
            </a:xfrm>
            <a:custGeom>
              <a:avLst/>
              <a:gdLst/>
              <a:ahLst/>
              <a:cxnLst/>
              <a:rect l="l" t="t" r="r" b="b"/>
              <a:pathLst>
                <a:path w="2216" h="2228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6" y="2132"/>
                    <a:pt x="2216" y="2025"/>
                  </a:cubicBezTo>
                  <a:lnTo>
                    <a:pt x="2216" y="191"/>
                  </a:lnTo>
                  <a:cubicBezTo>
                    <a:pt x="2216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8"/>
            <p:cNvSpPr/>
            <p:nvPr/>
          </p:nvSpPr>
          <p:spPr>
            <a:xfrm>
              <a:off x="665250" y="2240875"/>
              <a:ext cx="55400" cy="55700"/>
            </a:xfrm>
            <a:custGeom>
              <a:avLst/>
              <a:gdLst/>
              <a:ahLst/>
              <a:cxnLst/>
              <a:rect l="l" t="t" r="r" b="b"/>
              <a:pathLst>
                <a:path w="2216" h="222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8"/>
            <p:cNvSpPr/>
            <p:nvPr/>
          </p:nvSpPr>
          <p:spPr>
            <a:xfrm>
              <a:off x="742950" y="2240875"/>
              <a:ext cx="55675" cy="55700"/>
            </a:xfrm>
            <a:custGeom>
              <a:avLst/>
              <a:gdLst/>
              <a:ahLst/>
              <a:cxnLst/>
              <a:rect l="l" t="t" r="r" b="b"/>
              <a:pathLst>
                <a:path w="2227" h="2228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26" y="2132"/>
                    <a:pt x="2226" y="2025"/>
                  </a:cubicBezTo>
                  <a:lnTo>
                    <a:pt x="2226" y="191"/>
                  </a:lnTo>
                  <a:cubicBezTo>
                    <a:pt x="2226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8"/>
            <p:cNvSpPr/>
            <p:nvPr/>
          </p:nvSpPr>
          <p:spPr>
            <a:xfrm>
              <a:off x="820625" y="2240875"/>
              <a:ext cx="55675" cy="55700"/>
            </a:xfrm>
            <a:custGeom>
              <a:avLst/>
              <a:gdLst/>
              <a:ahLst/>
              <a:cxnLst/>
              <a:rect l="l" t="t" r="r" b="b"/>
              <a:pathLst>
                <a:path w="2227" h="2228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96" y="2227"/>
                    <a:pt x="203" y="2227"/>
                  </a:cubicBezTo>
                  <a:lnTo>
                    <a:pt x="2025" y="2227"/>
                  </a:lnTo>
                  <a:cubicBezTo>
                    <a:pt x="2132" y="2227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8"/>
            <p:cNvSpPr/>
            <p:nvPr/>
          </p:nvSpPr>
          <p:spPr>
            <a:xfrm>
              <a:off x="898325" y="2240875"/>
              <a:ext cx="55675" cy="55700"/>
            </a:xfrm>
            <a:custGeom>
              <a:avLst/>
              <a:gdLst/>
              <a:ahLst/>
              <a:cxnLst/>
              <a:rect l="l" t="t" r="r" b="b"/>
              <a:pathLst>
                <a:path w="2227" h="2228" extrusionOk="0">
                  <a:moveTo>
                    <a:pt x="202" y="1"/>
                  </a:moveTo>
                  <a:cubicBezTo>
                    <a:pt x="95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95" y="2227"/>
                    <a:pt x="202" y="2227"/>
                  </a:cubicBezTo>
                  <a:lnTo>
                    <a:pt x="2024" y="2227"/>
                  </a:lnTo>
                  <a:cubicBezTo>
                    <a:pt x="2143" y="2227"/>
                    <a:pt x="2227" y="2132"/>
                    <a:pt x="2227" y="2025"/>
                  </a:cubicBezTo>
                  <a:lnTo>
                    <a:pt x="2227" y="191"/>
                  </a:lnTo>
                  <a:cubicBezTo>
                    <a:pt x="2227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8"/>
            <p:cNvSpPr/>
            <p:nvPr/>
          </p:nvSpPr>
          <p:spPr>
            <a:xfrm>
              <a:off x="976300" y="2240875"/>
              <a:ext cx="55400" cy="55700"/>
            </a:xfrm>
            <a:custGeom>
              <a:avLst/>
              <a:gdLst/>
              <a:ahLst/>
              <a:cxnLst/>
              <a:rect l="l" t="t" r="r" b="b"/>
              <a:pathLst>
                <a:path w="2216" h="2228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8"/>
            <p:cNvSpPr/>
            <p:nvPr/>
          </p:nvSpPr>
          <p:spPr>
            <a:xfrm>
              <a:off x="1054000" y="2240875"/>
              <a:ext cx="55375" cy="55700"/>
            </a:xfrm>
            <a:custGeom>
              <a:avLst/>
              <a:gdLst/>
              <a:ahLst/>
              <a:cxnLst/>
              <a:rect l="l" t="t" r="r" b="b"/>
              <a:pathLst>
                <a:path w="2215" h="2228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8"/>
            <p:cNvSpPr/>
            <p:nvPr/>
          </p:nvSpPr>
          <p:spPr>
            <a:xfrm>
              <a:off x="1131675" y="2240875"/>
              <a:ext cx="55400" cy="55700"/>
            </a:xfrm>
            <a:custGeom>
              <a:avLst/>
              <a:gdLst/>
              <a:ahLst/>
              <a:cxnLst/>
              <a:rect l="l" t="t" r="r" b="b"/>
              <a:pathLst>
                <a:path w="2216" h="2228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8"/>
            <p:cNvSpPr/>
            <p:nvPr/>
          </p:nvSpPr>
          <p:spPr>
            <a:xfrm>
              <a:off x="1209375" y="2240875"/>
              <a:ext cx="55375" cy="55700"/>
            </a:xfrm>
            <a:custGeom>
              <a:avLst/>
              <a:gdLst/>
              <a:ahLst/>
              <a:cxnLst/>
              <a:rect l="l" t="t" r="r" b="b"/>
              <a:pathLst>
                <a:path w="2215" h="2228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lnTo>
                    <a:pt x="0" y="2025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1" y="1"/>
                    <a:pt x="2024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8"/>
            <p:cNvSpPr/>
            <p:nvPr/>
          </p:nvSpPr>
          <p:spPr>
            <a:xfrm>
              <a:off x="1287050" y="2240875"/>
              <a:ext cx="55700" cy="55700"/>
            </a:xfrm>
            <a:custGeom>
              <a:avLst/>
              <a:gdLst/>
              <a:ahLst/>
              <a:cxnLst/>
              <a:rect l="l" t="t" r="r" b="b"/>
              <a:pathLst>
                <a:path w="2228" h="2228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2025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27" y="2132"/>
                    <a:pt x="2215" y="2025"/>
                  </a:cubicBezTo>
                  <a:lnTo>
                    <a:pt x="2215" y="191"/>
                  </a:lnTo>
                  <a:cubicBezTo>
                    <a:pt x="2215" y="84"/>
                    <a:pt x="2132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8"/>
            <p:cNvSpPr/>
            <p:nvPr/>
          </p:nvSpPr>
          <p:spPr>
            <a:xfrm>
              <a:off x="467000" y="2240875"/>
              <a:ext cx="95275" cy="55700"/>
            </a:xfrm>
            <a:custGeom>
              <a:avLst/>
              <a:gdLst/>
              <a:ahLst/>
              <a:cxnLst/>
              <a:rect l="l" t="t" r="r" b="b"/>
              <a:pathLst>
                <a:path w="3811" h="2228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lnTo>
                    <a:pt x="1" y="1965"/>
                  </a:lnTo>
                  <a:cubicBezTo>
                    <a:pt x="1" y="2108"/>
                    <a:pt x="108" y="2227"/>
                    <a:pt x="251" y="2227"/>
                  </a:cubicBezTo>
                  <a:lnTo>
                    <a:pt x="3549" y="2227"/>
                  </a:lnTo>
                  <a:cubicBezTo>
                    <a:pt x="3692" y="2227"/>
                    <a:pt x="3811" y="2108"/>
                    <a:pt x="3811" y="1965"/>
                  </a:cubicBezTo>
                  <a:lnTo>
                    <a:pt x="3811" y="251"/>
                  </a:lnTo>
                  <a:cubicBezTo>
                    <a:pt x="3811" y="108"/>
                    <a:pt x="3692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8"/>
            <p:cNvSpPr/>
            <p:nvPr/>
          </p:nvSpPr>
          <p:spPr>
            <a:xfrm>
              <a:off x="544700" y="2150100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8"/>
            <p:cNvSpPr/>
            <p:nvPr/>
          </p:nvSpPr>
          <p:spPr>
            <a:xfrm>
              <a:off x="622375" y="2150100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6" y="2143"/>
                    <a:pt x="2216" y="2036"/>
                  </a:cubicBezTo>
                  <a:lnTo>
                    <a:pt x="2216" y="203"/>
                  </a:lnTo>
                  <a:cubicBezTo>
                    <a:pt x="2216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8"/>
            <p:cNvSpPr/>
            <p:nvPr/>
          </p:nvSpPr>
          <p:spPr>
            <a:xfrm>
              <a:off x="700075" y="2150100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96" y="2227"/>
                    <a:pt x="203" y="2227"/>
                  </a:cubicBezTo>
                  <a:lnTo>
                    <a:pt x="2025" y="2227"/>
                  </a:lnTo>
                  <a:cubicBezTo>
                    <a:pt x="2132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8"/>
            <p:cNvSpPr/>
            <p:nvPr/>
          </p:nvSpPr>
          <p:spPr>
            <a:xfrm>
              <a:off x="777775" y="2150100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2" y="0"/>
                  </a:moveTo>
                  <a:cubicBezTo>
                    <a:pt x="95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95" y="2227"/>
                    <a:pt x="202" y="2227"/>
                  </a:cubicBezTo>
                  <a:lnTo>
                    <a:pt x="2024" y="2227"/>
                  </a:lnTo>
                  <a:cubicBezTo>
                    <a:pt x="2131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8"/>
            <p:cNvSpPr/>
            <p:nvPr/>
          </p:nvSpPr>
          <p:spPr>
            <a:xfrm>
              <a:off x="855450" y="2150100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8"/>
            <p:cNvSpPr/>
            <p:nvPr/>
          </p:nvSpPr>
          <p:spPr>
            <a:xfrm>
              <a:off x="933150" y="2150100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3" y="0"/>
                  </a:moveTo>
                  <a:cubicBezTo>
                    <a:pt x="95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95" y="2227"/>
                    <a:pt x="203" y="2227"/>
                  </a:cubicBezTo>
                  <a:lnTo>
                    <a:pt x="2036" y="2227"/>
                  </a:lnTo>
                  <a:cubicBezTo>
                    <a:pt x="2143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43" y="0"/>
                    <a:pt x="2036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8"/>
            <p:cNvSpPr/>
            <p:nvPr/>
          </p:nvSpPr>
          <p:spPr>
            <a:xfrm>
              <a:off x="1011125" y="2150100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8"/>
            <p:cNvSpPr/>
            <p:nvPr/>
          </p:nvSpPr>
          <p:spPr>
            <a:xfrm>
              <a:off x="1088825" y="2150100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3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8"/>
            <p:cNvSpPr/>
            <p:nvPr/>
          </p:nvSpPr>
          <p:spPr>
            <a:xfrm>
              <a:off x="1166500" y="2150100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191" y="0"/>
                  </a:moveTo>
                  <a:cubicBezTo>
                    <a:pt x="84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8"/>
            <p:cNvSpPr/>
            <p:nvPr/>
          </p:nvSpPr>
          <p:spPr>
            <a:xfrm>
              <a:off x="1244200" y="2150100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191" y="0"/>
                  </a:moveTo>
                  <a:cubicBezTo>
                    <a:pt x="83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8"/>
            <p:cNvSpPr/>
            <p:nvPr/>
          </p:nvSpPr>
          <p:spPr>
            <a:xfrm>
              <a:off x="1321875" y="2150100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lnTo>
                    <a:pt x="1" y="2036"/>
                  </a:lnTo>
                  <a:cubicBezTo>
                    <a:pt x="1" y="2143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43"/>
                    <a:pt x="2227" y="2036"/>
                  </a:cubicBezTo>
                  <a:lnTo>
                    <a:pt x="2227" y="203"/>
                  </a:lnTo>
                  <a:cubicBezTo>
                    <a:pt x="2227" y="96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8"/>
            <p:cNvSpPr/>
            <p:nvPr/>
          </p:nvSpPr>
          <p:spPr>
            <a:xfrm>
              <a:off x="1399875" y="2150100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3" y="0"/>
                    <a:pt x="0" y="96"/>
                    <a:pt x="0" y="203"/>
                  </a:cubicBezTo>
                  <a:lnTo>
                    <a:pt x="0" y="2036"/>
                  </a:lnTo>
                  <a:cubicBezTo>
                    <a:pt x="0" y="2143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43"/>
                    <a:pt x="2215" y="2036"/>
                  </a:cubicBezTo>
                  <a:lnTo>
                    <a:pt x="2215" y="203"/>
                  </a:lnTo>
                  <a:cubicBezTo>
                    <a:pt x="2215" y="96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8"/>
            <p:cNvSpPr/>
            <p:nvPr/>
          </p:nvSpPr>
          <p:spPr>
            <a:xfrm>
              <a:off x="467000" y="23307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4"/>
                  </a:cubicBezTo>
                  <a:lnTo>
                    <a:pt x="2215" y="203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8"/>
            <p:cNvSpPr/>
            <p:nvPr/>
          </p:nvSpPr>
          <p:spPr>
            <a:xfrm>
              <a:off x="544700" y="2330775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4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4"/>
                  </a:cubicBezTo>
                  <a:lnTo>
                    <a:pt x="2215" y="203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8"/>
            <p:cNvSpPr/>
            <p:nvPr/>
          </p:nvSpPr>
          <p:spPr>
            <a:xfrm>
              <a:off x="622375" y="23307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6" y="2132"/>
                    <a:pt x="2216" y="2024"/>
                  </a:cubicBezTo>
                  <a:lnTo>
                    <a:pt x="2216" y="203"/>
                  </a:lnTo>
                  <a:cubicBezTo>
                    <a:pt x="2216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8"/>
            <p:cNvSpPr/>
            <p:nvPr/>
          </p:nvSpPr>
          <p:spPr>
            <a:xfrm>
              <a:off x="467000" y="24206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5"/>
                    <a:pt x="1" y="203"/>
                  </a:cubicBezTo>
                  <a:lnTo>
                    <a:pt x="1" y="2024"/>
                  </a:lnTo>
                  <a:cubicBezTo>
                    <a:pt x="1" y="2131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1"/>
                    <a:pt x="2215" y="2024"/>
                  </a:cubicBezTo>
                  <a:lnTo>
                    <a:pt x="2215" y="203"/>
                  </a:lnTo>
                  <a:cubicBezTo>
                    <a:pt x="2215" y="95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8"/>
            <p:cNvSpPr/>
            <p:nvPr/>
          </p:nvSpPr>
          <p:spPr>
            <a:xfrm>
              <a:off x="544700" y="2420675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2024"/>
                  </a:lnTo>
                  <a:cubicBezTo>
                    <a:pt x="0" y="2131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1"/>
                    <a:pt x="2215" y="2024"/>
                  </a:cubicBezTo>
                  <a:lnTo>
                    <a:pt x="2215" y="203"/>
                  </a:lnTo>
                  <a:cubicBezTo>
                    <a:pt x="2215" y="95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8"/>
            <p:cNvSpPr/>
            <p:nvPr/>
          </p:nvSpPr>
          <p:spPr>
            <a:xfrm>
              <a:off x="622375" y="24206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95"/>
                    <a:pt x="1" y="203"/>
                  </a:cubicBezTo>
                  <a:lnTo>
                    <a:pt x="1" y="2024"/>
                  </a:lnTo>
                  <a:cubicBezTo>
                    <a:pt x="1" y="2131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6" y="2131"/>
                    <a:pt x="2216" y="2024"/>
                  </a:cubicBezTo>
                  <a:lnTo>
                    <a:pt x="2216" y="203"/>
                  </a:lnTo>
                  <a:cubicBezTo>
                    <a:pt x="2216" y="95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8"/>
            <p:cNvSpPr/>
            <p:nvPr/>
          </p:nvSpPr>
          <p:spPr>
            <a:xfrm>
              <a:off x="700075" y="23307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3" y="0"/>
                  </a:moveTo>
                  <a:cubicBezTo>
                    <a:pt x="96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96" y="2227"/>
                    <a:pt x="203" y="2227"/>
                  </a:cubicBezTo>
                  <a:lnTo>
                    <a:pt x="2025" y="2227"/>
                  </a:lnTo>
                  <a:cubicBezTo>
                    <a:pt x="2132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8"/>
            <p:cNvSpPr/>
            <p:nvPr/>
          </p:nvSpPr>
          <p:spPr>
            <a:xfrm>
              <a:off x="777775" y="23307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95" y="2227"/>
                    <a:pt x="202" y="2227"/>
                  </a:cubicBezTo>
                  <a:lnTo>
                    <a:pt x="2024" y="2227"/>
                  </a:lnTo>
                  <a:cubicBezTo>
                    <a:pt x="2131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8"/>
            <p:cNvSpPr/>
            <p:nvPr/>
          </p:nvSpPr>
          <p:spPr>
            <a:xfrm>
              <a:off x="855450" y="2330775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8"/>
            <p:cNvSpPr/>
            <p:nvPr/>
          </p:nvSpPr>
          <p:spPr>
            <a:xfrm>
              <a:off x="933150" y="23307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203" y="0"/>
                  </a:moveTo>
                  <a:cubicBezTo>
                    <a:pt x="95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95" y="2227"/>
                    <a:pt x="203" y="2227"/>
                  </a:cubicBezTo>
                  <a:lnTo>
                    <a:pt x="2036" y="2227"/>
                  </a:lnTo>
                  <a:cubicBezTo>
                    <a:pt x="2143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43" y="0"/>
                    <a:pt x="2036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8"/>
            <p:cNvSpPr/>
            <p:nvPr/>
          </p:nvSpPr>
          <p:spPr>
            <a:xfrm>
              <a:off x="1011125" y="2330775"/>
              <a:ext cx="55400" cy="55675"/>
            </a:xfrm>
            <a:custGeom>
              <a:avLst/>
              <a:gdLst/>
              <a:ahLst/>
              <a:cxnLst/>
              <a:rect l="l" t="t" r="r" b="b"/>
              <a:pathLst>
                <a:path w="2216" h="2227" extrusionOk="0">
                  <a:moveTo>
                    <a:pt x="191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15" y="2132"/>
                    <a:pt x="2215" y="2024"/>
                  </a:cubicBezTo>
                  <a:lnTo>
                    <a:pt x="2215" y="203"/>
                  </a:lnTo>
                  <a:cubicBezTo>
                    <a:pt x="2215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8"/>
            <p:cNvSpPr/>
            <p:nvPr/>
          </p:nvSpPr>
          <p:spPr>
            <a:xfrm>
              <a:off x="1088825" y="2330775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3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32"/>
                    <a:pt x="2215" y="2024"/>
                  </a:cubicBezTo>
                  <a:lnTo>
                    <a:pt x="2215" y="203"/>
                  </a:lnTo>
                  <a:cubicBezTo>
                    <a:pt x="2215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8"/>
            <p:cNvSpPr/>
            <p:nvPr/>
          </p:nvSpPr>
          <p:spPr>
            <a:xfrm>
              <a:off x="1166500" y="2330775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191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84" y="2227"/>
                    <a:pt x="191" y="2227"/>
                  </a:cubicBezTo>
                  <a:lnTo>
                    <a:pt x="2025" y="2227"/>
                  </a:lnTo>
                  <a:cubicBezTo>
                    <a:pt x="2132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8"/>
            <p:cNvSpPr/>
            <p:nvPr/>
          </p:nvSpPr>
          <p:spPr>
            <a:xfrm>
              <a:off x="1244200" y="23307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191" y="0"/>
                  </a:moveTo>
                  <a:cubicBezTo>
                    <a:pt x="83" y="0"/>
                    <a:pt x="0" y="84"/>
                    <a:pt x="0" y="203"/>
                  </a:cubicBezTo>
                  <a:lnTo>
                    <a:pt x="0" y="2024"/>
                  </a:lnTo>
                  <a:cubicBezTo>
                    <a:pt x="0" y="2132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8"/>
            <p:cNvSpPr/>
            <p:nvPr/>
          </p:nvSpPr>
          <p:spPr>
            <a:xfrm>
              <a:off x="1321875" y="2330775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84"/>
                    <a:pt x="1" y="203"/>
                  </a:cubicBezTo>
                  <a:lnTo>
                    <a:pt x="1" y="2024"/>
                  </a:lnTo>
                  <a:cubicBezTo>
                    <a:pt x="1" y="2132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32"/>
                    <a:pt x="2227" y="2024"/>
                  </a:cubicBezTo>
                  <a:lnTo>
                    <a:pt x="2227" y="203"/>
                  </a:lnTo>
                  <a:cubicBezTo>
                    <a:pt x="2227" y="84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8"/>
            <p:cNvSpPr/>
            <p:nvPr/>
          </p:nvSpPr>
          <p:spPr>
            <a:xfrm>
              <a:off x="1377550" y="2240875"/>
              <a:ext cx="77700" cy="145575"/>
            </a:xfrm>
            <a:custGeom>
              <a:avLst/>
              <a:gdLst/>
              <a:ahLst/>
              <a:cxnLst/>
              <a:rect l="l" t="t" r="r" b="b"/>
              <a:pathLst>
                <a:path w="3108" h="5823" extrusionOk="0">
                  <a:moveTo>
                    <a:pt x="655" y="1"/>
                  </a:moveTo>
                  <a:cubicBezTo>
                    <a:pt x="286" y="1"/>
                    <a:pt x="0" y="310"/>
                    <a:pt x="0" y="691"/>
                  </a:cubicBezTo>
                  <a:lnTo>
                    <a:pt x="0" y="1668"/>
                  </a:lnTo>
                  <a:cubicBezTo>
                    <a:pt x="0" y="2049"/>
                    <a:pt x="286" y="2358"/>
                    <a:pt x="655" y="2358"/>
                  </a:cubicBezTo>
                  <a:lnTo>
                    <a:pt x="893" y="2358"/>
                  </a:lnTo>
                  <a:lnTo>
                    <a:pt x="893" y="4954"/>
                  </a:lnTo>
                  <a:cubicBezTo>
                    <a:pt x="893" y="5430"/>
                    <a:pt x="1250" y="5823"/>
                    <a:pt x="1703" y="5823"/>
                  </a:cubicBezTo>
                  <a:lnTo>
                    <a:pt x="2298" y="5823"/>
                  </a:lnTo>
                  <a:cubicBezTo>
                    <a:pt x="2739" y="5823"/>
                    <a:pt x="3108" y="5430"/>
                    <a:pt x="3108" y="4954"/>
                  </a:cubicBezTo>
                  <a:lnTo>
                    <a:pt x="3108" y="1668"/>
                  </a:lnTo>
                  <a:lnTo>
                    <a:pt x="3108" y="1560"/>
                  </a:lnTo>
                  <a:lnTo>
                    <a:pt x="3108" y="691"/>
                  </a:lnTo>
                  <a:cubicBezTo>
                    <a:pt x="3108" y="310"/>
                    <a:pt x="2822" y="1"/>
                    <a:pt x="2453" y="1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8"/>
            <p:cNvSpPr/>
            <p:nvPr/>
          </p:nvSpPr>
          <p:spPr>
            <a:xfrm>
              <a:off x="1244200" y="2420675"/>
              <a:ext cx="55675" cy="55675"/>
            </a:xfrm>
            <a:custGeom>
              <a:avLst/>
              <a:gdLst/>
              <a:ahLst/>
              <a:cxnLst/>
              <a:rect l="l" t="t" r="r" b="b"/>
              <a:pathLst>
                <a:path w="2227" h="2227" extrusionOk="0">
                  <a:moveTo>
                    <a:pt x="191" y="0"/>
                  </a:moveTo>
                  <a:cubicBezTo>
                    <a:pt x="83" y="0"/>
                    <a:pt x="0" y="95"/>
                    <a:pt x="0" y="203"/>
                  </a:cubicBezTo>
                  <a:lnTo>
                    <a:pt x="0" y="2024"/>
                  </a:lnTo>
                  <a:cubicBezTo>
                    <a:pt x="0" y="2131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27" y="2131"/>
                    <a:pt x="2227" y="2024"/>
                  </a:cubicBezTo>
                  <a:lnTo>
                    <a:pt x="2227" y="203"/>
                  </a:lnTo>
                  <a:cubicBezTo>
                    <a:pt x="2227" y="95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8"/>
            <p:cNvSpPr/>
            <p:nvPr/>
          </p:nvSpPr>
          <p:spPr>
            <a:xfrm>
              <a:off x="1321875" y="2420675"/>
              <a:ext cx="55700" cy="55675"/>
            </a:xfrm>
            <a:custGeom>
              <a:avLst/>
              <a:gdLst/>
              <a:ahLst/>
              <a:cxnLst/>
              <a:rect l="l" t="t" r="r" b="b"/>
              <a:pathLst>
                <a:path w="2228" h="2227" extrusionOk="0">
                  <a:moveTo>
                    <a:pt x="203" y="0"/>
                  </a:moveTo>
                  <a:cubicBezTo>
                    <a:pt x="96" y="0"/>
                    <a:pt x="1" y="95"/>
                    <a:pt x="1" y="203"/>
                  </a:cubicBezTo>
                  <a:lnTo>
                    <a:pt x="1" y="2024"/>
                  </a:lnTo>
                  <a:cubicBezTo>
                    <a:pt x="1" y="2131"/>
                    <a:pt x="96" y="2227"/>
                    <a:pt x="203" y="2227"/>
                  </a:cubicBezTo>
                  <a:lnTo>
                    <a:pt x="2037" y="2227"/>
                  </a:lnTo>
                  <a:cubicBezTo>
                    <a:pt x="2144" y="2227"/>
                    <a:pt x="2227" y="2131"/>
                    <a:pt x="2227" y="2024"/>
                  </a:cubicBezTo>
                  <a:lnTo>
                    <a:pt x="2227" y="203"/>
                  </a:lnTo>
                  <a:cubicBezTo>
                    <a:pt x="2227" y="95"/>
                    <a:pt x="2144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8"/>
            <p:cNvSpPr/>
            <p:nvPr/>
          </p:nvSpPr>
          <p:spPr>
            <a:xfrm>
              <a:off x="1399875" y="2420675"/>
              <a:ext cx="55375" cy="55675"/>
            </a:xfrm>
            <a:custGeom>
              <a:avLst/>
              <a:gdLst/>
              <a:ahLst/>
              <a:cxnLst/>
              <a:rect l="l" t="t" r="r" b="b"/>
              <a:pathLst>
                <a:path w="2215" h="2227" extrusionOk="0">
                  <a:moveTo>
                    <a:pt x="191" y="0"/>
                  </a:moveTo>
                  <a:cubicBezTo>
                    <a:pt x="83" y="0"/>
                    <a:pt x="0" y="95"/>
                    <a:pt x="0" y="203"/>
                  </a:cubicBezTo>
                  <a:lnTo>
                    <a:pt x="0" y="2024"/>
                  </a:lnTo>
                  <a:cubicBezTo>
                    <a:pt x="0" y="2131"/>
                    <a:pt x="83" y="2227"/>
                    <a:pt x="191" y="2227"/>
                  </a:cubicBezTo>
                  <a:lnTo>
                    <a:pt x="2024" y="2227"/>
                  </a:lnTo>
                  <a:cubicBezTo>
                    <a:pt x="2131" y="2227"/>
                    <a:pt x="2215" y="2131"/>
                    <a:pt x="2215" y="2024"/>
                  </a:cubicBezTo>
                  <a:lnTo>
                    <a:pt x="2215" y="203"/>
                  </a:lnTo>
                  <a:cubicBezTo>
                    <a:pt x="2215" y="95"/>
                    <a:pt x="2131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0" name="Google Shape;2120;p68"/>
          <p:cNvGrpSpPr/>
          <p:nvPr/>
        </p:nvGrpSpPr>
        <p:grpSpPr>
          <a:xfrm rot="-2700000" flipH="1">
            <a:off x="7970333" y="943305"/>
            <a:ext cx="1316015" cy="1867916"/>
            <a:chOff x="1801400" y="1718664"/>
            <a:chExt cx="640972" cy="909778"/>
          </a:xfrm>
        </p:grpSpPr>
        <p:sp>
          <p:nvSpPr>
            <p:cNvPr id="2121" name="Google Shape;2121;p68"/>
            <p:cNvSpPr/>
            <p:nvPr/>
          </p:nvSpPr>
          <p:spPr>
            <a:xfrm>
              <a:off x="2087331" y="1718664"/>
              <a:ext cx="355041" cy="909778"/>
            </a:xfrm>
            <a:custGeom>
              <a:avLst/>
              <a:gdLst/>
              <a:ahLst/>
              <a:cxnLst/>
              <a:rect l="l" t="t" r="r" b="b"/>
              <a:pathLst>
                <a:path w="6180" h="15836" extrusionOk="0">
                  <a:moveTo>
                    <a:pt x="0" y="0"/>
                  </a:moveTo>
                  <a:lnTo>
                    <a:pt x="0" y="15836"/>
                  </a:lnTo>
                  <a:lnTo>
                    <a:pt x="1298" y="15836"/>
                  </a:lnTo>
                  <a:cubicBezTo>
                    <a:pt x="2417" y="15836"/>
                    <a:pt x="3418" y="15383"/>
                    <a:pt x="4251" y="14645"/>
                  </a:cubicBezTo>
                  <a:cubicBezTo>
                    <a:pt x="5525" y="13550"/>
                    <a:pt x="6180" y="11895"/>
                    <a:pt x="6180" y="10216"/>
                  </a:cubicBezTo>
                  <a:lnTo>
                    <a:pt x="6180" y="5608"/>
                  </a:lnTo>
                  <a:cubicBezTo>
                    <a:pt x="6180" y="3929"/>
                    <a:pt x="5525" y="2286"/>
                    <a:pt x="4251" y="1179"/>
                  </a:cubicBezTo>
                  <a:cubicBezTo>
                    <a:pt x="3418" y="441"/>
                    <a:pt x="2417" y="0"/>
                    <a:pt x="1298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8"/>
            <p:cNvSpPr/>
            <p:nvPr/>
          </p:nvSpPr>
          <p:spPr>
            <a:xfrm>
              <a:off x="1801400" y="1718664"/>
              <a:ext cx="560252" cy="909778"/>
            </a:xfrm>
            <a:custGeom>
              <a:avLst/>
              <a:gdLst/>
              <a:ahLst/>
              <a:cxnLst/>
              <a:rect l="l" t="t" r="r" b="b"/>
              <a:pathLst>
                <a:path w="9752" h="15836" extrusionOk="0">
                  <a:moveTo>
                    <a:pt x="4977" y="0"/>
                  </a:moveTo>
                  <a:cubicBezTo>
                    <a:pt x="2977" y="0"/>
                    <a:pt x="1227" y="1370"/>
                    <a:pt x="751" y="3310"/>
                  </a:cubicBezTo>
                  <a:cubicBezTo>
                    <a:pt x="13" y="6263"/>
                    <a:pt x="1" y="9347"/>
                    <a:pt x="810" y="12561"/>
                  </a:cubicBezTo>
                  <a:cubicBezTo>
                    <a:pt x="1287" y="14490"/>
                    <a:pt x="3037" y="15836"/>
                    <a:pt x="5025" y="15836"/>
                  </a:cubicBezTo>
                  <a:cubicBezTo>
                    <a:pt x="7692" y="15836"/>
                    <a:pt x="9752" y="13443"/>
                    <a:pt x="9323" y="10811"/>
                  </a:cubicBezTo>
                  <a:cubicBezTo>
                    <a:pt x="9002" y="8882"/>
                    <a:pt x="9002" y="6942"/>
                    <a:pt x="9323" y="5013"/>
                  </a:cubicBezTo>
                  <a:cubicBezTo>
                    <a:pt x="9752" y="2382"/>
                    <a:pt x="7692" y="0"/>
                    <a:pt x="5025" y="0"/>
                  </a:cubicBezTo>
                  <a:close/>
                </a:path>
              </a:pathLst>
            </a:custGeom>
            <a:solidFill>
              <a:schemeClr val="lt2"/>
            </a:solidFill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8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extrusionOk="0">
                  <a:moveTo>
                    <a:pt x="655" y="0"/>
                  </a:moveTo>
                  <a:lnTo>
                    <a:pt x="655" y="0"/>
                  </a:lnTo>
                  <a:cubicBezTo>
                    <a:pt x="655" y="1"/>
                    <a:pt x="0" y="1894"/>
                    <a:pt x="60" y="4418"/>
                  </a:cubicBezTo>
                  <a:lnTo>
                    <a:pt x="655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8"/>
            <p:cNvSpPr/>
            <p:nvPr/>
          </p:nvSpPr>
          <p:spPr>
            <a:xfrm>
              <a:off x="2058606" y="1718664"/>
              <a:ext cx="37687" cy="253814"/>
            </a:xfrm>
            <a:custGeom>
              <a:avLst/>
              <a:gdLst/>
              <a:ahLst/>
              <a:cxnLst/>
              <a:rect l="l" t="t" r="r" b="b"/>
              <a:pathLst>
                <a:path w="656" h="4418" fill="none" extrusionOk="0">
                  <a:moveTo>
                    <a:pt x="655" y="0"/>
                  </a:moveTo>
                  <a:cubicBezTo>
                    <a:pt x="655" y="0"/>
                    <a:pt x="0" y="1893"/>
                    <a:pt x="60" y="4418"/>
                  </a:cubicBez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5" name="Google Shape;2125;p68"/>
          <p:cNvGrpSpPr/>
          <p:nvPr/>
        </p:nvGrpSpPr>
        <p:grpSpPr>
          <a:xfrm>
            <a:off x="382612" y="134475"/>
            <a:ext cx="1408778" cy="809700"/>
            <a:chOff x="1970600" y="969525"/>
            <a:chExt cx="675900" cy="809700"/>
          </a:xfrm>
        </p:grpSpPr>
        <p:sp>
          <p:nvSpPr>
            <p:cNvPr id="2126" name="Google Shape;2126;p68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8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Cmd</a:t>
              </a:r>
              <a:endParaRPr sz="2400" dirty="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2128" name="Google Shape;2128;p68"/>
          <p:cNvGrpSpPr/>
          <p:nvPr/>
        </p:nvGrpSpPr>
        <p:grpSpPr>
          <a:xfrm>
            <a:off x="6493112" y="2399250"/>
            <a:ext cx="1408778" cy="809700"/>
            <a:chOff x="1970600" y="969525"/>
            <a:chExt cx="675900" cy="809700"/>
          </a:xfrm>
        </p:grpSpPr>
        <p:sp>
          <p:nvSpPr>
            <p:cNvPr id="2129" name="Google Shape;2129;p68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8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Ctrl</a:t>
              </a:r>
              <a:endPara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2131" name="Google Shape;2131;p68"/>
          <p:cNvGrpSpPr/>
          <p:nvPr/>
        </p:nvGrpSpPr>
        <p:grpSpPr>
          <a:xfrm>
            <a:off x="2164175" y="751575"/>
            <a:ext cx="675900" cy="809700"/>
            <a:chOff x="1970600" y="969525"/>
            <a:chExt cx="675900" cy="809700"/>
          </a:xfrm>
        </p:grpSpPr>
        <p:sp>
          <p:nvSpPr>
            <p:cNvPr id="2132" name="Google Shape;2132;p68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8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A</a:t>
              </a:r>
              <a:endParaRPr sz="2400" dirty="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2134" name="Google Shape;2134;p68"/>
          <p:cNvGrpSpPr/>
          <p:nvPr/>
        </p:nvGrpSpPr>
        <p:grpSpPr>
          <a:xfrm>
            <a:off x="284850" y="3754275"/>
            <a:ext cx="675900" cy="809700"/>
            <a:chOff x="1970600" y="969525"/>
            <a:chExt cx="675900" cy="809700"/>
          </a:xfrm>
        </p:grpSpPr>
        <p:sp>
          <p:nvSpPr>
            <p:cNvPr id="2135" name="Google Shape;2135;p68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8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Z</a:t>
              </a:r>
              <a:endParaRPr sz="2400" dirty="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2137" name="Google Shape;2137;p68"/>
          <p:cNvGrpSpPr/>
          <p:nvPr/>
        </p:nvGrpSpPr>
        <p:grpSpPr>
          <a:xfrm>
            <a:off x="8349675" y="4272025"/>
            <a:ext cx="675900" cy="809700"/>
            <a:chOff x="1970600" y="969525"/>
            <a:chExt cx="675900" cy="809700"/>
          </a:xfrm>
        </p:grpSpPr>
        <p:sp>
          <p:nvSpPr>
            <p:cNvPr id="2138" name="Google Shape;2138;p68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8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C</a:t>
              </a:r>
              <a:endParaRPr sz="2400" dirty="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2140" name="Google Shape;2140;p68"/>
          <p:cNvGrpSpPr/>
          <p:nvPr/>
        </p:nvGrpSpPr>
        <p:grpSpPr>
          <a:xfrm>
            <a:off x="7226000" y="-22350"/>
            <a:ext cx="675900" cy="809700"/>
            <a:chOff x="1970600" y="969525"/>
            <a:chExt cx="675900" cy="809700"/>
          </a:xfrm>
        </p:grpSpPr>
        <p:sp>
          <p:nvSpPr>
            <p:cNvPr id="2141" name="Google Shape;2141;p68"/>
            <p:cNvSpPr/>
            <p:nvPr/>
          </p:nvSpPr>
          <p:spPr>
            <a:xfrm>
              <a:off x="1970600" y="11033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520000" algn="bl" rotWithShape="0">
                <a:schemeClr val="lt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8"/>
            <p:cNvSpPr/>
            <p:nvPr/>
          </p:nvSpPr>
          <p:spPr>
            <a:xfrm>
              <a:off x="1970600" y="969525"/>
              <a:ext cx="675900" cy="675900"/>
            </a:xfrm>
            <a:prstGeom prst="roundRect">
              <a:avLst>
                <a:gd name="adj" fmla="val 10841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+</a:t>
              </a:r>
              <a:endPara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2143" name="Google Shape;2143;p68"/>
          <p:cNvSpPr txBox="1"/>
          <p:nvPr/>
        </p:nvSpPr>
        <p:spPr>
          <a:xfrm>
            <a:off x="2840000" y="4291750"/>
            <a:ext cx="3463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Please keep this slide for attribution</a:t>
            </a:r>
            <a:endParaRPr sz="1200" dirty="0">
              <a:solidFill>
                <a:schemeClr val="dk1"/>
              </a:solidFill>
              <a:latin typeface="Karla Medium"/>
              <a:ea typeface="Karla Medium"/>
              <a:cs typeface="Karla Medium"/>
              <a:sym typeface="Karla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40"/>
          <p:cNvSpPr txBox="1">
            <a:spLocks noGrp="1"/>
          </p:cNvSpPr>
          <p:nvPr>
            <p:ph type="title"/>
          </p:nvPr>
        </p:nvSpPr>
        <p:spPr>
          <a:xfrm>
            <a:off x="737657" y="1754703"/>
            <a:ext cx="7859806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 malicious hacker?</a:t>
            </a:r>
            <a:endParaRPr dirty="0"/>
          </a:p>
        </p:txBody>
      </p:sp>
      <p:sp>
        <p:nvSpPr>
          <p:cNvPr id="665" name="Google Shape;665;p40"/>
          <p:cNvSpPr txBox="1">
            <a:spLocks noGrp="1"/>
          </p:cNvSpPr>
          <p:nvPr>
            <p:ph type="subTitle" idx="1"/>
          </p:nvPr>
        </p:nvSpPr>
        <p:spPr>
          <a:xfrm>
            <a:off x="1022578" y="2518009"/>
            <a:ext cx="7098844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 person that individually or as a group gains unauthorized acess to a data for personal gain. </a:t>
            </a:r>
          </a:p>
        </p:txBody>
      </p:sp>
      <p:grpSp>
        <p:nvGrpSpPr>
          <p:cNvPr id="666" name="Google Shape;666;p40"/>
          <p:cNvGrpSpPr/>
          <p:nvPr/>
        </p:nvGrpSpPr>
        <p:grpSpPr>
          <a:xfrm flipH="1">
            <a:off x="7948105" y="-92568"/>
            <a:ext cx="1206195" cy="1177623"/>
            <a:chOff x="2180272" y="-464800"/>
            <a:chExt cx="1256977" cy="1227202"/>
          </a:xfrm>
        </p:grpSpPr>
        <p:sp>
          <p:nvSpPr>
            <p:cNvPr id="667" name="Google Shape;667;p4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72" name="Google Shape;672;p40"/>
          <p:cNvGrpSpPr/>
          <p:nvPr/>
        </p:nvGrpSpPr>
        <p:grpSpPr>
          <a:xfrm>
            <a:off x="7827794" y="3295092"/>
            <a:ext cx="1206195" cy="1177623"/>
            <a:chOff x="2180272" y="-464800"/>
            <a:chExt cx="1256977" cy="1227202"/>
          </a:xfrm>
        </p:grpSpPr>
        <p:sp>
          <p:nvSpPr>
            <p:cNvPr id="673" name="Google Shape;673;p4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40"/>
          <p:cNvGrpSpPr/>
          <p:nvPr/>
        </p:nvGrpSpPr>
        <p:grpSpPr>
          <a:xfrm>
            <a:off x="7478003" y="729844"/>
            <a:ext cx="784907" cy="155297"/>
            <a:chOff x="7189925" y="928775"/>
            <a:chExt cx="699000" cy="138300"/>
          </a:xfrm>
        </p:grpSpPr>
        <p:sp>
          <p:nvSpPr>
            <p:cNvPr id="676" name="Google Shape;676;p40"/>
            <p:cNvSpPr/>
            <p:nvPr/>
          </p:nvSpPr>
          <p:spPr>
            <a:xfrm>
              <a:off x="7189925" y="928775"/>
              <a:ext cx="138300" cy="1383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7470275" y="928775"/>
              <a:ext cx="138300" cy="1383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7750625" y="928775"/>
              <a:ext cx="138300" cy="138300"/>
            </a:xfrm>
            <a:prstGeom prst="ellipse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40"/>
          <p:cNvGrpSpPr/>
          <p:nvPr/>
        </p:nvGrpSpPr>
        <p:grpSpPr>
          <a:xfrm>
            <a:off x="3844819" y="1695680"/>
            <a:ext cx="1457561" cy="134244"/>
            <a:chOff x="3599100" y="1158250"/>
            <a:chExt cx="1726150" cy="159000"/>
          </a:xfrm>
        </p:grpSpPr>
        <p:sp>
          <p:nvSpPr>
            <p:cNvPr id="680" name="Google Shape;680;p40"/>
            <p:cNvSpPr/>
            <p:nvPr/>
          </p:nvSpPr>
          <p:spPr>
            <a:xfrm>
              <a:off x="359910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4226075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485305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40"/>
          <p:cNvGrpSpPr/>
          <p:nvPr/>
        </p:nvGrpSpPr>
        <p:grpSpPr>
          <a:xfrm>
            <a:off x="3844819" y="4008854"/>
            <a:ext cx="1457561" cy="134244"/>
            <a:chOff x="3599100" y="1158250"/>
            <a:chExt cx="1726150" cy="159000"/>
          </a:xfrm>
        </p:grpSpPr>
        <p:sp>
          <p:nvSpPr>
            <p:cNvPr id="684" name="Google Shape;684;p40"/>
            <p:cNvSpPr/>
            <p:nvPr/>
          </p:nvSpPr>
          <p:spPr>
            <a:xfrm>
              <a:off x="359910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4226075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485305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669;p40">
            <a:extLst>
              <a:ext uri="{FF2B5EF4-FFF2-40B4-BE49-F238E27FC236}">
                <a16:creationId xmlns:a16="http://schemas.microsoft.com/office/drawing/2014/main" id="{C994687B-7A2D-1BCA-98DF-6731C5A01A9C}"/>
              </a:ext>
            </a:extLst>
          </p:cNvPr>
          <p:cNvGrpSpPr/>
          <p:nvPr/>
        </p:nvGrpSpPr>
        <p:grpSpPr>
          <a:xfrm>
            <a:off x="0" y="3197505"/>
            <a:ext cx="1475314" cy="1440367"/>
            <a:chOff x="2180272" y="-464800"/>
            <a:chExt cx="1256977" cy="1227202"/>
          </a:xfrm>
        </p:grpSpPr>
        <p:sp>
          <p:nvSpPr>
            <p:cNvPr id="14" name="Google Shape;670;p40">
              <a:extLst>
                <a:ext uri="{FF2B5EF4-FFF2-40B4-BE49-F238E27FC236}">
                  <a16:creationId xmlns:a16="http://schemas.microsoft.com/office/drawing/2014/main" id="{3F39E859-8514-1672-53C6-E6F6B8AD30F2}"/>
                </a:ext>
              </a:extLst>
            </p:cNvPr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71;p40">
              <a:extLst>
                <a:ext uri="{FF2B5EF4-FFF2-40B4-BE49-F238E27FC236}">
                  <a16:creationId xmlns:a16="http://schemas.microsoft.com/office/drawing/2014/main" id="{FDFD58DE-2059-DB52-7C89-57912C980688}"/>
                </a:ext>
              </a:extLst>
            </p:cNvPr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C423A49-1F69-BF3C-E7A6-4183E4EE51D5}"/>
              </a:ext>
            </a:extLst>
          </p:cNvPr>
          <p:cNvSpPr txBox="1"/>
          <p:nvPr/>
        </p:nvSpPr>
        <p:spPr>
          <a:xfrm>
            <a:off x="726338" y="931883"/>
            <a:ext cx="769132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/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Chng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S., Lu, H. Y., A, &amp;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Yau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D (2022 January) </a:t>
            </a:r>
            <a:r>
              <a:rPr lang="en-US" sz="14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Hacker types, motivations, and strategies: A comprehensive framework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Computers in Human Behavior Reports. </a:t>
            </a:r>
            <a:r>
              <a:rPr lang="en-US" sz="1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https://www.sciencedirect.com/science/article/pii/S245195882200001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18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41"/>
          <p:cNvGrpSpPr/>
          <p:nvPr/>
        </p:nvGrpSpPr>
        <p:grpSpPr>
          <a:xfrm>
            <a:off x="713335" y="2705325"/>
            <a:ext cx="2309721" cy="620400"/>
            <a:chOff x="716850" y="1864738"/>
            <a:chExt cx="1700700" cy="620400"/>
          </a:xfrm>
        </p:grpSpPr>
        <p:sp>
          <p:nvSpPr>
            <p:cNvPr id="692" name="Google Shape;692;p41"/>
            <p:cNvSpPr/>
            <p:nvPr/>
          </p:nvSpPr>
          <p:spPr>
            <a:xfrm>
              <a:off x="716850" y="1864738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2286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420000" algn="bl" rotWithShape="0">
                <a:schemeClr val="lt1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693" name="Google Shape;693;p41"/>
            <p:cNvSpPr/>
            <p:nvPr/>
          </p:nvSpPr>
          <p:spPr>
            <a:xfrm>
              <a:off x="716850" y="1864738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White hat hackers</a:t>
              </a:r>
              <a:endParaRPr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694" name="Google Shape;694;p41"/>
          <p:cNvGrpSpPr/>
          <p:nvPr/>
        </p:nvGrpSpPr>
        <p:grpSpPr>
          <a:xfrm>
            <a:off x="3417260" y="2705325"/>
            <a:ext cx="2309721" cy="620400"/>
            <a:chOff x="716850" y="1864738"/>
            <a:chExt cx="1700700" cy="620400"/>
          </a:xfrm>
        </p:grpSpPr>
        <p:sp>
          <p:nvSpPr>
            <p:cNvPr id="695" name="Google Shape;695;p41"/>
            <p:cNvSpPr/>
            <p:nvPr/>
          </p:nvSpPr>
          <p:spPr>
            <a:xfrm>
              <a:off x="716850" y="1864738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2286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420000" algn="bl" rotWithShape="0">
                <a:schemeClr val="lt1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696" name="Google Shape;696;p41"/>
            <p:cNvSpPr/>
            <p:nvPr/>
          </p:nvSpPr>
          <p:spPr>
            <a:xfrm>
              <a:off x="716850" y="1864738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Gray hat hackers</a:t>
              </a:r>
              <a:endParaRPr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grpSp>
        <p:nvGrpSpPr>
          <p:cNvPr id="697" name="Google Shape;697;p41"/>
          <p:cNvGrpSpPr/>
          <p:nvPr/>
        </p:nvGrpSpPr>
        <p:grpSpPr>
          <a:xfrm>
            <a:off x="6121185" y="2705325"/>
            <a:ext cx="2309721" cy="620400"/>
            <a:chOff x="716850" y="1864738"/>
            <a:chExt cx="1700700" cy="620400"/>
          </a:xfrm>
        </p:grpSpPr>
        <p:sp>
          <p:nvSpPr>
            <p:cNvPr id="698" name="Google Shape;698;p41"/>
            <p:cNvSpPr/>
            <p:nvPr/>
          </p:nvSpPr>
          <p:spPr>
            <a:xfrm>
              <a:off x="716850" y="1864738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2286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420000" algn="bl" rotWithShape="0">
                <a:schemeClr val="lt1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699" name="Google Shape;699;p41"/>
            <p:cNvSpPr/>
            <p:nvPr/>
          </p:nvSpPr>
          <p:spPr>
            <a:xfrm>
              <a:off x="716850" y="1864738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Black hat hackers</a:t>
              </a:r>
              <a:endParaRPr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700" name="Google Shape;700;p41"/>
          <p:cNvSpPr txBox="1">
            <a:spLocks noGrp="1"/>
          </p:cNvSpPr>
          <p:nvPr>
            <p:ph type="title"/>
          </p:nvPr>
        </p:nvSpPr>
        <p:spPr>
          <a:xfrm>
            <a:off x="713377" y="26209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Hacker types</a:t>
            </a:r>
            <a:endParaRPr dirty="0"/>
          </a:p>
        </p:txBody>
      </p:sp>
      <p:grpSp>
        <p:nvGrpSpPr>
          <p:cNvPr id="701" name="Google Shape;701;p41"/>
          <p:cNvGrpSpPr/>
          <p:nvPr/>
        </p:nvGrpSpPr>
        <p:grpSpPr>
          <a:xfrm>
            <a:off x="3586870" y="1492100"/>
            <a:ext cx="1970261" cy="620400"/>
            <a:chOff x="716850" y="1864738"/>
            <a:chExt cx="1700700" cy="620400"/>
          </a:xfrm>
        </p:grpSpPr>
        <p:sp>
          <p:nvSpPr>
            <p:cNvPr id="702" name="Google Shape;702;p41"/>
            <p:cNvSpPr/>
            <p:nvPr/>
          </p:nvSpPr>
          <p:spPr>
            <a:xfrm>
              <a:off x="716850" y="1864738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286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420000" algn="bl" rotWithShape="0">
                <a:schemeClr val="lt1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716850" y="1864738"/>
              <a:ext cx="1700700" cy="620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dk1"/>
                  </a:solidFill>
                  <a:latin typeface="Fredoka One"/>
                  <a:ea typeface="Fredoka One"/>
                  <a:cs typeface="Fredoka One"/>
                  <a:sym typeface="Fredoka One"/>
                </a:rPr>
                <a:t>Types</a:t>
              </a:r>
              <a:endParaRPr sz="2000" dirty="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</p:grpSp>
      <p:sp>
        <p:nvSpPr>
          <p:cNvPr id="704" name="Google Shape;704;p41"/>
          <p:cNvSpPr txBox="1"/>
          <p:nvPr/>
        </p:nvSpPr>
        <p:spPr>
          <a:xfrm>
            <a:off x="713325" y="3568755"/>
            <a:ext cx="2309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Good intentions</a:t>
            </a:r>
            <a:endParaRPr dirty="0">
              <a:solidFill>
                <a:schemeClr val="dk1"/>
              </a:solidFill>
              <a:latin typeface="Karla Medium"/>
              <a:ea typeface="Karla Medium"/>
              <a:cs typeface="Karla Medium"/>
              <a:sym typeface="Karla Medium"/>
            </a:endParaRPr>
          </a:p>
        </p:txBody>
      </p:sp>
      <p:sp>
        <p:nvSpPr>
          <p:cNvPr id="705" name="Google Shape;705;p41"/>
          <p:cNvSpPr txBox="1"/>
          <p:nvPr/>
        </p:nvSpPr>
        <p:spPr>
          <a:xfrm>
            <a:off x="3417250" y="3568750"/>
            <a:ext cx="2309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Good/Malicious intentions</a:t>
            </a:r>
            <a:endParaRPr dirty="0">
              <a:solidFill>
                <a:schemeClr val="dk1"/>
              </a:solidFill>
              <a:latin typeface="Karla Medium"/>
              <a:ea typeface="Karla Medium"/>
              <a:cs typeface="Karla Medium"/>
              <a:sym typeface="Karla Medium"/>
            </a:endParaRPr>
          </a:p>
        </p:txBody>
      </p:sp>
      <p:sp>
        <p:nvSpPr>
          <p:cNvPr id="706" name="Google Shape;706;p41"/>
          <p:cNvSpPr txBox="1"/>
          <p:nvPr/>
        </p:nvSpPr>
        <p:spPr>
          <a:xfrm>
            <a:off x="6121177" y="3568750"/>
            <a:ext cx="2309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Karla Medium"/>
                <a:ea typeface="Karla Medium"/>
                <a:cs typeface="Karla Medium"/>
                <a:sym typeface="Karla Medium"/>
              </a:rPr>
              <a:t>Malicious intentions</a:t>
            </a:r>
            <a:endParaRPr dirty="0">
              <a:solidFill>
                <a:schemeClr val="dk1"/>
              </a:solidFill>
              <a:latin typeface="Karla Medium"/>
              <a:ea typeface="Karla Medium"/>
              <a:cs typeface="Karla Medium"/>
              <a:sym typeface="Karla Medium"/>
            </a:endParaRPr>
          </a:p>
        </p:txBody>
      </p:sp>
      <p:cxnSp>
        <p:nvCxnSpPr>
          <p:cNvPr id="707" name="Google Shape;707;p41"/>
          <p:cNvCxnSpPr>
            <a:stCxn id="703" idx="2"/>
            <a:endCxn id="693" idx="0"/>
          </p:cNvCxnSpPr>
          <p:nvPr/>
        </p:nvCxnSpPr>
        <p:spPr>
          <a:xfrm rot="5400000">
            <a:off x="2923650" y="1056950"/>
            <a:ext cx="592800" cy="2703900"/>
          </a:xfrm>
          <a:prstGeom prst="bentConnector3">
            <a:avLst>
              <a:gd name="adj1" fmla="val 50002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8" name="Google Shape;708;p41"/>
          <p:cNvCxnSpPr>
            <a:stCxn id="703" idx="2"/>
            <a:endCxn id="699" idx="0"/>
          </p:cNvCxnSpPr>
          <p:nvPr/>
        </p:nvCxnSpPr>
        <p:spPr>
          <a:xfrm rot="-5400000" flipH="1">
            <a:off x="5627550" y="1056950"/>
            <a:ext cx="592800" cy="2703900"/>
          </a:xfrm>
          <a:prstGeom prst="bentConnector3">
            <a:avLst>
              <a:gd name="adj1" fmla="val 50002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9" name="Google Shape;709;p41"/>
          <p:cNvCxnSpPr>
            <a:stCxn id="703" idx="2"/>
            <a:endCxn id="696" idx="0"/>
          </p:cNvCxnSpPr>
          <p:nvPr/>
        </p:nvCxnSpPr>
        <p:spPr>
          <a:xfrm>
            <a:off x="4572000" y="2112500"/>
            <a:ext cx="0" cy="5928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0" name="Google Shape;710;p41"/>
          <p:cNvGrpSpPr/>
          <p:nvPr/>
        </p:nvGrpSpPr>
        <p:grpSpPr>
          <a:xfrm flipH="1">
            <a:off x="1868094" y="1343635"/>
            <a:ext cx="939590" cy="917333"/>
            <a:chOff x="2180272" y="-464800"/>
            <a:chExt cx="1256977" cy="1227202"/>
          </a:xfrm>
        </p:grpSpPr>
        <p:sp>
          <p:nvSpPr>
            <p:cNvPr id="711" name="Google Shape;711;p41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1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608D032-292D-11E7-75BD-31A1E38C8094}"/>
              </a:ext>
            </a:extLst>
          </p:cNvPr>
          <p:cNvSpPr txBox="1"/>
          <p:nvPr/>
        </p:nvSpPr>
        <p:spPr>
          <a:xfrm>
            <a:off x="713123" y="827604"/>
            <a:ext cx="84803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/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Microsoft. (2022). </a:t>
            </a:r>
            <a:r>
              <a:rPr lang="en-US" sz="14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 is a cyberattack?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Microsoft Security. </a:t>
            </a:r>
            <a:r>
              <a:rPr lang="en-US" sz="1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https://www.microsoft.com/en-us/security/business/security-101/what-is-a-cyberattack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447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40"/>
          <p:cNvSpPr txBox="1">
            <a:spLocks noGrp="1"/>
          </p:cNvSpPr>
          <p:nvPr>
            <p:ph type="title"/>
          </p:nvPr>
        </p:nvSpPr>
        <p:spPr>
          <a:xfrm>
            <a:off x="136395" y="1558083"/>
            <a:ext cx="56721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clear web</a:t>
            </a:r>
            <a:endParaRPr dirty="0"/>
          </a:p>
        </p:txBody>
      </p:sp>
      <p:sp>
        <p:nvSpPr>
          <p:cNvPr id="665" name="Google Shape;665;p40"/>
          <p:cNvSpPr txBox="1">
            <a:spLocks noGrp="1"/>
          </p:cNvSpPr>
          <p:nvPr>
            <p:ph type="subTitle" idx="1"/>
          </p:nvPr>
        </p:nvSpPr>
        <p:spPr>
          <a:xfrm>
            <a:off x="1008769" y="2153075"/>
            <a:ext cx="4619553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The regular internet society uses.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Search engines: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Google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DuckDuckGo</a:t>
            </a:r>
            <a:endParaRPr dirty="0"/>
          </a:p>
        </p:txBody>
      </p:sp>
      <p:grpSp>
        <p:nvGrpSpPr>
          <p:cNvPr id="666" name="Google Shape;666;p40"/>
          <p:cNvGrpSpPr/>
          <p:nvPr/>
        </p:nvGrpSpPr>
        <p:grpSpPr>
          <a:xfrm flipH="1">
            <a:off x="5457087" y="-93004"/>
            <a:ext cx="1206195" cy="1177623"/>
            <a:chOff x="2180272" y="-464800"/>
            <a:chExt cx="1256977" cy="1227202"/>
          </a:xfrm>
        </p:grpSpPr>
        <p:sp>
          <p:nvSpPr>
            <p:cNvPr id="667" name="Google Shape;667;p4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40"/>
          <p:cNvGrpSpPr/>
          <p:nvPr/>
        </p:nvGrpSpPr>
        <p:grpSpPr>
          <a:xfrm>
            <a:off x="0" y="3197505"/>
            <a:ext cx="1475314" cy="1440367"/>
            <a:chOff x="2180272" y="-464800"/>
            <a:chExt cx="1256977" cy="1227202"/>
          </a:xfrm>
        </p:grpSpPr>
        <p:sp>
          <p:nvSpPr>
            <p:cNvPr id="670" name="Google Shape;670;p4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40"/>
          <p:cNvGrpSpPr/>
          <p:nvPr/>
        </p:nvGrpSpPr>
        <p:grpSpPr>
          <a:xfrm>
            <a:off x="7827794" y="3295092"/>
            <a:ext cx="1206195" cy="1177623"/>
            <a:chOff x="2180272" y="-464800"/>
            <a:chExt cx="1256977" cy="1227202"/>
          </a:xfrm>
        </p:grpSpPr>
        <p:sp>
          <p:nvSpPr>
            <p:cNvPr id="673" name="Google Shape;673;p4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40"/>
          <p:cNvGrpSpPr/>
          <p:nvPr/>
        </p:nvGrpSpPr>
        <p:grpSpPr>
          <a:xfrm>
            <a:off x="7478003" y="729844"/>
            <a:ext cx="784907" cy="155297"/>
            <a:chOff x="7189925" y="928775"/>
            <a:chExt cx="699000" cy="138300"/>
          </a:xfrm>
        </p:grpSpPr>
        <p:sp>
          <p:nvSpPr>
            <p:cNvPr id="676" name="Google Shape;676;p40"/>
            <p:cNvSpPr/>
            <p:nvPr/>
          </p:nvSpPr>
          <p:spPr>
            <a:xfrm>
              <a:off x="7189925" y="928775"/>
              <a:ext cx="138300" cy="1383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7470275" y="928775"/>
              <a:ext cx="138300" cy="1383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7750625" y="928775"/>
              <a:ext cx="138300" cy="138300"/>
            </a:xfrm>
            <a:prstGeom prst="ellipse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40"/>
          <p:cNvGrpSpPr/>
          <p:nvPr/>
        </p:nvGrpSpPr>
        <p:grpSpPr>
          <a:xfrm>
            <a:off x="3844819" y="1507197"/>
            <a:ext cx="1457561" cy="134244"/>
            <a:chOff x="3599100" y="1158250"/>
            <a:chExt cx="1726150" cy="159000"/>
          </a:xfrm>
        </p:grpSpPr>
        <p:sp>
          <p:nvSpPr>
            <p:cNvPr id="680" name="Google Shape;680;p40"/>
            <p:cNvSpPr/>
            <p:nvPr/>
          </p:nvSpPr>
          <p:spPr>
            <a:xfrm>
              <a:off x="359910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4226075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485305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40"/>
          <p:cNvGrpSpPr/>
          <p:nvPr/>
        </p:nvGrpSpPr>
        <p:grpSpPr>
          <a:xfrm>
            <a:off x="3844819" y="4008854"/>
            <a:ext cx="1457561" cy="134244"/>
            <a:chOff x="3599100" y="1158250"/>
            <a:chExt cx="1726150" cy="159000"/>
          </a:xfrm>
        </p:grpSpPr>
        <p:sp>
          <p:nvSpPr>
            <p:cNvPr id="684" name="Google Shape;684;p40"/>
            <p:cNvSpPr/>
            <p:nvPr/>
          </p:nvSpPr>
          <p:spPr>
            <a:xfrm>
              <a:off x="359910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4226075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485305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932A3F26-22F7-CAC2-8227-6102453F8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322" y="1687606"/>
            <a:ext cx="2575678" cy="1604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oogle Shape;2003;p67">
            <a:extLst>
              <a:ext uri="{FF2B5EF4-FFF2-40B4-BE49-F238E27FC236}">
                <a16:creationId xmlns:a16="http://schemas.microsoft.com/office/drawing/2014/main" id="{EE58308B-9BE2-484E-9D48-049A41617A8E}"/>
              </a:ext>
            </a:extLst>
          </p:cNvPr>
          <p:cNvGrpSpPr/>
          <p:nvPr/>
        </p:nvGrpSpPr>
        <p:grpSpPr>
          <a:xfrm>
            <a:off x="5575571" y="1611521"/>
            <a:ext cx="2687340" cy="2039355"/>
            <a:chOff x="713408" y="1097136"/>
            <a:chExt cx="3891167" cy="2949219"/>
          </a:xfrm>
          <a:solidFill>
            <a:srgbClr val="FFE0E1"/>
          </a:solidFill>
        </p:grpSpPr>
        <p:sp>
          <p:nvSpPr>
            <p:cNvPr id="9" name="Google Shape;2004;p67">
              <a:extLst>
                <a:ext uri="{FF2B5EF4-FFF2-40B4-BE49-F238E27FC236}">
                  <a16:creationId xmlns:a16="http://schemas.microsoft.com/office/drawing/2014/main" id="{1A18B4B3-FAD2-1739-FE78-D467E3AFA3AF}"/>
                </a:ext>
              </a:extLst>
            </p:cNvPr>
            <p:cNvSpPr/>
            <p:nvPr/>
          </p:nvSpPr>
          <p:spPr>
            <a:xfrm>
              <a:off x="2243874" y="3527623"/>
              <a:ext cx="830100" cy="518714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p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05;p67">
              <a:extLst>
                <a:ext uri="{FF2B5EF4-FFF2-40B4-BE49-F238E27FC236}">
                  <a16:creationId xmlns:a16="http://schemas.microsoft.com/office/drawing/2014/main" id="{A102E042-ACB9-D781-1288-1122619ACB83}"/>
                </a:ext>
              </a:extLst>
            </p:cNvPr>
            <p:cNvSpPr/>
            <p:nvPr/>
          </p:nvSpPr>
          <p:spPr>
            <a:xfrm>
              <a:off x="2006583" y="4003807"/>
              <a:ext cx="1305742" cy="42548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grp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06;p67">
              <a:extLst>
                <a:ext uri="{FF2B5EF4-FFF2-40B4-BE49-F238E27FC236}">
                  <a16:creationId xmlns:a16="http://schemas.microsoft.com/office/drawing/2014/main" id="{D57495A2-DEA5-E13C-ECC2-FB3089282F4F}"/>
                </a:ext>
              </a:extLst>
            </p:cNvPr>
            <p:cNvSpPr/>
            <p:nvPr/>
          </p:nvSpPr>
          <p:spPr>
            <a:xfrm>
              <a:off x="713408" y="1097136"/>
              <a:ext cx="3891167" cy="2465736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p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C09C5A7-2C2C-C153-B84D-428F8C11F639}"/>
              </a:ext>
            </a:extLst>
          </p:cNvPr>
          <p:cNvSpPr txBox="1"/>
          <p:nvPr/>
        </p:nvSpPr>
        <p:spPr>
          <a:xfrm>
            <a:off x="545152" y="938607"/>
            <a:ext cx="8138209" cy="5379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Films Media Group. (2018). </a:t>
            </a:r>
            <a:r>
              <a:rPr lang="en-US" sz="14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Dark web: Fighting cybercrime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lang="en-US" sz="14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Films On Demand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https://fod.infobase.com/PortalPlaylists.aspx?wID=103691&amp;xtid=207055.</a:t>
            </a:r>
            <a:endParaRPr lang="es-PR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1EB2A145-1A00-0949-D2B1-E82C12B9C3F6}"/>
              </a:ext>
            </a:extLst>
          </p:cNvPr>
          <p:cNvGrpSpPr/>
          <p:nvPr/>
        </p:nvGrpSpPr>
        <p:grpSpPr>
          <a:xfrm>
            <a:off x="5685823" y="1708538"/>
            <a:ext cx="2486428" cy="1586552"/>
            <a:chOff x="6104966" y="1694320"/>
            <a:chExt cx="2002648" cy="111611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F08F62D-78E3-F03B-A1B7-B47E234F59A1}"/>
                </a:ext>
              </a:extLst>
            </p:cNvPr>
            <p:cNvSpPr/>
            <p:nvPr/>
          </p:nvSpPr>
          <p:spPr>
            <a:xfrm>
              <a:off x="6104966" y="1694329"/>
              <a:ext cx="2002648" cy="1116106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14522ED9-2968-857E-02C1-B4F80B20D023}"/>
                </a:ext>
              </a:extLst>
            </p:cNvPr>
            <p:cNvSpPr/>
            <p:nvPr/>
          </p:nvSpPr>
          <p:spPr>
            <a:xfrm>
              <a:off x="6104966" y="1694320"/>
              <a:ext cx="235322" cy="1100741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R"/>
            </a:p>
          </p:txBody>
        </p:sp>
      </p:grpSp>
      <p:sp>
        <p:nvSpPr>
          <p:cNvPr id="664" name="Google Shape;664;p40"/>
          <p:cNvSpPr txBox="1">
            <a:spLocks noGrp="1"/>
          </p:cNvSpPr>
          <p:nvPr>
            <p:ph type="title"/>
          </p:nvPr>
        </p:nvSpPr>
        <p:spPr>
          <a:xfrm>
            <a:off x="-96529" y="1255474"/>
            <a:ext cx="56721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deep web</a:t>
            </a:r>
            <a:endParaRPr dirty="0"/>
          </a:p>
        </p:txBody>
      </p:sp>
      <p:sp>
        <p:nvSpPr>
          <p:cNvPr id="665" name="Google Shape;665;p40"/>
          <p:cNvSpPr txBox="1">
            <a:spLocks noGrp="1"/>
          </p:cNvSpPr>
          <p:nvPr>
            <p:ph type="subTitle" idx="1"/>
          </p:nvPr>
        </p:nvSpPr>
        <p:spPr>
          <a:xfrm>
            <a:off x="884886" y="1765421"/>
            <a:ext cx="4795875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Websites can’t be found directly in search engines.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Government, hospitals and pharmacies use this web.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 It stores classified and private information.</a:t>
            </a:r>
          </a:p>
        </p:txBody>
      </p:sp>
      <p:grpSp>
        <p:nvGrpSpPr>
          <p:cNvPr id="666" name="Google Shape;666;p40"/>
          <p:cNvGrpSpPr/>
          <p:nvPr/>
        </p:nvGrpSpPr>
        <p:grpSpPr>
          <a:xfrm flipH="1">
            <a:off x="1761219" y="274192"/>
            <a:ext cx="1206195" cy="1177623"/>
            <a:chOff x="2180272" y="-464800"/>
            <a:chExt cx="1256977" cy="1227202"/>
          </a:xfrm>
        </p:grpSpPr>
        <p:sp>
          <p:nvSpPr>
            <p:cNvPr id="667" name="Google Shape;667;p4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40"/>
          <p:cNvGrpSpPr/>
          <p:nvPr/>
        </p:nvGrpSpPr>
        <p:grpSpPr>
          <a:xfrm>
            <a:off x="7827794" y="3295092"/>
            <a:ext cx="1206195" cy="1177623"/>
            <a:chOff x="2180272" y="-464800"/>
            <a:chExt cx="1256977" cy="1227202"/>
          </a:xfrm>
        </p:grpSpPr>
        <p:sp>
          <p:nvSpPr>
            <p:cNvPr id="673" name="Google Shape;673;p4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40"/>
          <p:cNvGrpSpPr/>
          <p:nvPr/>
        </p:nvGrpSpPr>
        <p:grpSpPr>
          <a:xfrm>
            <a:off x="7478003" y="729844"/>
            <a:ext cx="784907" cy="155297"/>
            <a:chOff x="7189925" y="928775"/>
            <a:chExt cx="699000" cy="138300"/>
          </a:xfrm>
        </p:grpSpPr>
        <p:sp>
          <p:nvSpPr>
            <p:cNvPr id="676" name="Google Shape;676;p40"/>
            <p:cNvSpPr/>
            <p:nvPr/>
          </p:nvSpPr>
          <p:spPr>
            <a:xfrm>
              <a:off x="7189925" y="928775"/>
              <a:ext cx="138300" cy="1383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7470275" y="928775"/>
              <a:ext cx="138300" cy="1383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7750625" y="928775"/>
              <a:ext cx="138300" cy="138300"/>
            </a:xfrm>
            <a:prstGeom prst="ellipse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40"/>
          <p:cNvGrpSpPr/>
          <p:nvPr/>
        </p:nvGrpSpPr>
        <p:grpSpPr>
          <a:xfrm>
            <a:off x="3844819" y="1281104"/>
            <a:ext cx="1457561" cy="134244"/>
            <a:chOff x="3599100" y="1158250"/>
            <a:chExt cx="1726150" cy="159000"/>
          </a:xfrm>
        </p:grpSpPr>
        <p:sp>
          <p:nvSpPr>
            <p:cNvPr id="680" name="Google Shape;680;p40"/>
            <p:cNvSpPr/>
            <p:nvPr/>
          </p:nvSpPr>
          <p:spPr>
            <a:xfrm>
              <a:off x="359910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4226075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485305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40"/>
          <p:cNvGrpSpPr/>
          <p:nvPr/>
        </p:nvGrpSpPr>
        <p:grpSpPr>
          <a:xfrm>
            <a:off x="3844819" y="4008854"/>
            <a:ext cx="1457561" cy="134244"/>
            <a:chOff x="3599100" y="1158250"/>
            <a:chExt cx="1726150" cy="159000"/>
          </a:xfrm>
        </p:grpSpPr>
        <p:sp>
          <p:nvSpPr>
            <p:cNvPr id="684" name="Google Shape;684;p40"/>
            <p:cNvSpPr/>
            <p:nvPr/>
          </p:nvSpPr>
          <p:spPr>
            <a:xfrm>
              <a:off x="359910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4226075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485305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669;p40">
            <a:extLst>
              <a:ext uri="{FF2B5EF4-FFF2-40B4-BE49-F238E27FC236}">
                <a16:creationId xmlns:a16="http://schemas.microsoft.com/office/drawing/2014/main" id="{C994687B-7A2D-1BCA-98DF-6731C5A01A9C}"/>
              </a:ext>
            </a:extLst>
          </p:cNvPr>
          <p:cNvGrpSpPr/>
          <p:nvPr/>
        </p:nvGrpSpPr>
        <p:grpSpPr>
          <a:xfrm>
            <a:off x="-160277" y="3372025"/>
            <a:ext cx="1475314" cy="1440367"/>
            <a:chOff x="2180272" y="-464800"/>
            <a:chExt cx="1256977" cy="1227202"/>
          </a:xfrm>
        </p:grpSpPr>
        <p:sp>
          <p:nvSpPr>
            <p:cNvPr id="14" name="Google Shape;670;p40">
              <a:extLst>
                <a:ext uri="{FF2B5EF4-FFF2-40B4-BE49-F238E27FC236}">
                  <a16:creationId xmlns:a16="http://schemas.microsoft.com/office/drawing/2014/main" id="{3F39E859-8514-1672-53C6-E6F6B8AD30F2}"/>
                </a:ext>
              </a:extLst>
            </p:cNvPr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71;p40">
              <a:extLst>
                <a:ext uri="{FF2B5EF4-FFF2-40B4-BE49-F238E27FC236}">
                  <a16:creationId xmlns:a16="http://schemas.microsoft.com/office/drawing/2014/main" id="{FDFD58DE-2059-DB52-7C89-57912C980688}"/>
                </a:ext>
              </a:extLst>
            </p:cNvPr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2003;p67">
            <a:extLst>
              <a:ext uri="{FF2B5EF4-FFF2-40B4-BE49-F238E27FC236}">
                <a16:creationId xmlns:a16="http://schemas.microsoft.com/office/drawing/2014/main" id="{108109E7-AF91-6B43-3942-AD86FDEEBE9A}"/>
              </a:ext>
            </a:extLst>
          </p:cNvPr>
          <p:cNvGrpSpPr/>
          <p:nvPr/>
        </p:nvGrpSpPr>
        <p:grpSpPr>
          <a:xfrm>
            <a:off x="5575571" y="1611521"/>
            <a:ext cx="2687340" cy="2039355"/>
            <a:chOff x="713408" y="1097136"/>
            <a:chExt cx="3891167" cy="2949219"/>
          </a:xfrm>
          <a:solidFill>
            <a:srgbClr val="FFE0E1"/>
          </a:solidFill>
        </p:grpSpPr>
        <p:sp>
          <p:nvSpPr>
            <p:cNvPr id="17" name="Google Shape;2004;p67">
              <a:extLst>
                <a:ext uri="{FF2B5EF4-FFF2-40B4-BE49-F238E27FC236}">
                  <a16:creationId xmlns:a16="http://schemas.microsoft.com/office/drawing/2014/main" id="{357F3833-487A-88E5-5926-24860A351272}"/>
                </a:ext>
              </a:extLst>
            </p:cNvPr>
            <p:cNvSpPr/>
            <p:nvPr/>
          </p:nvSpPr>
          <p:spPr>
            <a:xfrm>
              <a:off x="2243874" y="3527623"/>
              <a:ext cx="830100" cy="518714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p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05;p67">
              <a:extLst>
                <a:ext uri="{FF2B5EF4-FFF2-40B4-BE49-F238E27FC236}">
                  <a16:creationId xmlns:a16="http://schemas.microsoft.com/office/drawing/2014/main" id="{5A6B1DA9-8556-CBA8-F840-699FEBA174E0}"/>
                </a:ext>
              </a:extLst>
            </p:cNvPr>
            <p:cNvSpPr/>
            <p:nvPr/>
          </p:nvSpPr>
          <p:spPr>
            <a:xfrm>
              <a:off x="2006583" y="4003807"/>
              <a:ext cx="1305742" cy="42548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grp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06;p67">
              <a:extLst>
                <a:ext uri="{FF2B5EF4-FFF2-40B4-BE49-F238E27FC236}">
                  <a16:creationId xmlns:a16="http://schemas.microsoft.com/office/drawing/2014/main" id="{2EDDE09F-8E4C-9A98-3F2C-9B043BA7665C}"/>
                </a:ext>
              </a:extLst>
            </p:cNvPr>
            <p:cNvSpPr/>
            <p:nvPr/>
          </p:nvSpPr>
          <p:spPr>
            <a:xfrm>
              <a:off x="713408" y="1097136"/>
              <a:ext cx="3891167" cy="2465736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p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052" name="Picture 4" descr="See the source image">
            <a:extLst>
              <a:ext uri="{FF2B5EF4-FFF2-40B4-BE49-F238E27FC236}">
                <a16:creationId xmlns:a16="http://schemas.microsoft.com/office/drawing/2014/main" id="{276A855C-2266-107E-7D13-8810D9885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958" y="1936786"/>
            <a:ext cx="1019096" cy="1019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6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40"/>
          <p:cNvSpPr txBox="1">
            <a:spLocks noGrp="1"/>
          </p:cNvSpPr>
          <p:nvPr>
            <p:ph type="title"/>
          </p:nvPr>
        </p:nvSpPr>
        <p:spPr>
          <a:xfrm>
            <a:off x="116521" y="1406779"/>
            <a:ext cx="56721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dark web</a:t>
            </a:r>
            <a:endParaRPr dirty="0"/>
          </a:p>
        </p:txBody>
      </p:sp>
      <p:sp>
        <p:nvSpPr>
          <p:cNvPr id="665" name="Google Shape;665;p40"/>
          <p:cNvSpPr txBox="1">
            <a:spLocks noGrp="1"/>
          </p:cNvSpPr>
          <p:nvPr>
            <p:ph type="subTitle" idx="1"/>
          </p:nvPr>
        </p:nvSpPr>
        <p:spPr>
          <a:xfrm>
            <a:off x="840768" y="2190333"/>
            <a:ext cx="4779852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Can be accesed by a specific softwares.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Its more anonymus than the other webs.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Illegal market.</a:t>
            </a:r>
          </a:p>
        </p:txBody>
      </p:sp>
      <p:grpSp>
        <p:nvGrpSpPr>
          <p:cNvPr id="666" name="Google Shape;666;p40"/>
          <p:cNvGrpSpPr/>
          <p:nvPr/>
        </p:nvGrpSpPr>
        <p:grpSpPr>
          <a:xfrm flipH="1">
            <a:off x="1761219" y="274192"/>
            <a:ext cx="1206195" cy="1177623"/>
            <a:chOff x="2180272" y="-464800"/>
            <a:chExt cx="1256977" cy="1227202"/>
          </a:xfrm>
        </p:grpSpPr>
        <p:sp>
          <p:nvSpPr>
            <p:cNvPr id="667" name="Google Shape;667;p4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40"/>
          <p:cNvGrpSpPr/>
          <p:nvPr/>
        </p:nvGrpSpPr>
        <p:grpSpPr>
          <a:xfrm>
            <a:off x="7827794" y="3295092"/>
            <a:ext cx="1206195" cy="1177623"/>
            <a:chOff x="2180272" y="-464800"/>
            <a:chExt cx="1256977" cy="1227202"/>
          </a:xfrm>
        </p:grpSpPr>
        <p:sp>
          <p:nvSpPr>
            <p:cNvPr id="673" name="Google Shape;673;p4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40"/>
          <p:cNvGrpSpPr/>
          <p:nvPr/>
        </p:nvGrpSpPr>
        <p:grpSpPr>
          <a:xfrm>
            <a:off x="7478003" y="729844"/>
            <a:ext cx="784907" cy="155297"/>
            <a:chOff x="7189925" y="928775"/>
            <a:chExt cx="699000" cy="138300"/>
          </a:xfrm>
        </p:grpSpPr>
        <p:sp>
          <p:nvSpPr>
            <p:cNvPr id="676" name="Google Shape;676;p40"/>
            <p:cNvSpPr/>
            <p:nvPr/>
          </p:nvSpPr>
          <p:spPr>
            <a:xfrm>
              <a:off x="7189925" y="928775"/>
              <a:ext cx="138300" cy="138300"/>
            </a:xfrm>
            <a:prstGeom prst="ellipse">
              <a:avLst/>
            </a:prstGeom>
            <a:solidFill>
              <a:schemeClr val="l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7470275" y="928775"/>
              <a:ext cx="138300" cy="1383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7750625" y="928775"/>
              <a:ext cx="138300" cy="138300"/>
            </a:xfrm>
            <a:prstGeom prst="ellipse">
              <a:avLst/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40"/>
          <p:cNvGrpSpPr/>
          <p:nvPr/>
        </p:nvGrpSpPr>
        <p:grpSpPr>
          <a:xfrm>
            <a:off x="3844819" y="1281104"/>
            <a:ext cx="1457561" cy="134244"/>
            <a:chOff x="3599100" y="1158250"/>
            <a:chExt cx="1726150" cy="159000"/>
          </a:xfrm>
        </p:grpSpPr>
        <p:sp>
          <p:nvSpPr>
            <p:cNvPr id="680" name="Google Shape;680;p40"/>
            <p:cNvSpPr/>
            <p:nvPr/>
          </p:nvSpPr>
          <p:spPr>
            <a:xfrm>
              <a:off x="359910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4226075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485305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40"/>
          <p:cNvGrpSpPr/>
          <p:nvPr/>
        </p:nvGrpSpPr>
        <p:grpSpPr>
          <a:xfrm>
            <a:off x="3844819" y="4008854"/>
            <a:ext cx="1457561" cy="134244"/>
            <a:chOff x="3599100" y="1158250"/>
            <a:chExt cx="1726150" cy="159000"/>
          </a:xfrm>
        </p:grpSpPr>
        <p:sp>
          <p:nvSpPr>
            <p:cNvPr id="684" name="Google Shape;684;p40"/>
            <p:cNvSpPr/>
            <p:nvPr/>
          </p:nvSpPr>
          <p:spPr>
            <a:xfrm>
              <a:off x="359910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4226075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4853050" y="1158250"/>
              <a:ext cx="472200" cy="15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2003;p67">
            <a:extLst>
              <a:ext uri="{FF2B5EF4-FFF2-40B4-BE49-F238E27FC236}">
                <a16:creationId xmlns:a16="http://schemas.microsoft.com/office/drawing/2014/main" id="{ED7CB2FD-3F9E-FA45-3585-312CC9C60749}"/>
              </a:ext>
            </a:extLst>
          </p:cNvPr>
          <p:cNvGrpSpPr/>
          <p:nvPr/>
        </p:nvGrpSpPr>
        <p:grpSpPr>
          <a:xfrm>
            <a:off x="5575571" y="1611521"/>
            <a:ext cx="2687340" cy="2039355"/>
            <a:chOff x="713408" y="1097136"/>
            <a:chExt cx="3891167" cy="2949219"/>
          </a:xfrm>
          <a:solidFill>
            <a:srgbClr val="FFE0E1"/>
          </a:solidFill>
        </p:grpSpPr>
        <p:sp>
          <p:nvSpPr>
            <p:cNvPr id="4" name="Google Shape;2004;p67">
              <a:extLst>
                <a:ext uri="{FF2B5EF4-FFF2-40B4-BE49-F238E27FC236}">
                  <a16:creationId xmlns:a16="http://schemas.microsoft.com/office/drawing/2014/main" id="{86114474-27AE-3CCF-7FEA-927A8D97EBA1}"/>
                </a:ext>
              </a:extLst>
            </p:cNvPr>
            <p:cNvSpPr/>
            <p:nvPr/>
          </p:nvSpPr>
          <p:spPr>
            <a:xfrm>
              <a:off x="2243874" y="3527623"/>
              <a:ext cx="830100" cy="518714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p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05;p67">
              <a:extLst>
                <a:ext uri="{FF2B5EF4-FFF2-40B4-BE49-F238E27FC236}">
                  <a16:creationId xmlns:a16="http://schemas.microsoft.com/office/drawing/2014/main" id="{4DA4FE1E-A812-D63E-680F-54CE1C96BBC6}"/>
                </a:ext>
              </a:extLst>
            </p:cNvPr>
            <p:cNvSpPr/>
            <p:nvPr/>
          </p:nvSpPr>
          <p:spPr>
            <a:xfrm>
              <a:off x="2006583" y="4003807"/>
              <a:ext cx="1305742" cy="42548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grp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06;p67">
              <a:extLst>
                <a:ext uri="{FF2B5EF4-FFF2-40B4-BE49-F238E27FC236}">
                  <a16:creationId xmlns:a16="http://schemas.microsoft.com/office/drawing/2014/main" id="{454E7C61-97BD-03BF-CE6D-36732894585C}"/>
                </a:ext>
              </a:extLst>
            </p:cNvPr>
            <p:cNvSpPr/>
            <p:nvPr/>
          </p:nvSpPr>
          <p:spPr>
            <a:xfrm>
              <a:off x="713408" y="1097136"/>
              <a:ext cx="3891167" cy="2465736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p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F08F62D-78E3-F03B-A1B7-B47E234F59A1}"/>
              </a:ext>
            </a:extLst>
          </p:cNvPr>
          <p:cNvSpPr/>
          <p:nvPr/>
        </p:nvSpPr>
        <p:spPr>
          <a:xfrm>
            <a:off x="6104966" y="1694329"/>
            <a:ext cx="2002648" cy="111610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/>
          </a:p>
        </p:txBody>
      </p:sp>
      <p:grpSp>
        <p:nvGrpSpPr>
          <p:cNvPr id="13" name="Google Shape;669;p40">
            <a:extLst>
              <a:ext uri="{FF2B5EF4-FFF2-40B4-BE49-F238E27FC236}">
                <a16:creationId xmlns:a16="http://schemas.microsoft.com/office/drawing/2014/main" id="{C994687B-7A2D-1BCA-98DF-6731C5A01A9C}"/>
              </a:ext>
            </a:extLst>
          </p:cNvPr>
          <p:cNvGrpSpPr/>
          <p:nvPr/>
        </p:nvGrpSpPr>
        <p:grpSpPr>
          <a:xfrm>
            <a:off x="0" y="3197505"/>
            <a:ext cx="1475314" cy="1440367"/>
            <a:chOff x="2180272" y="-464800"/>
            <a:chExt cx="1256977" cy="1227202"/>
          </a:xfrm>
        </p:grpSpPr>
        <p:sp>
          <p:nvSpPr>
            <p:cNvPr id="14" name="Google Shape;670;p40">
              <a:extLst>
                <a:ext uri="{FF2B5EF4-FFF2-40B4-BE49-F238E27FC236}">
                  <a16:creationId xmlns:a16="http://schemas.microsoft.com/office/drawing/2014/main" id="{3F39E859-8514-1672-53C6-E6F6B8AD30F2}"/>
                </a:ext>
              </a:extLst>
            </p:cNvPr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71;p40">
              <a:extLst>
                <a:ext uri="{FF2B5EF4-FFF2-40B4-BE49-F238E27FC236}">
                  <a16:creationId xmlns:a16="http://schemas.microsoft.com/office/drawing/2014/main" id="{FDFD58DE-2059-DB52-7C89-57912C980688}"/>
                </a:ext>
              </a:extLst>
            </p:cNvPr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2022-10-10 22-18-58">
            <a:hlinkClick r:id="" action="ppaction://media"/>
            <a:extLst>
              <a:ext uri="{FF2B5EF4-FFF2-40B4-BE49-F238E27FC236}">
                <a16:creationId xmlns:a16="http://schemas.microsoft.com/office/drawing/2014/main" id="{1567342F-A385-8862-F200-C9FFFA14341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19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65668" y="1694330"/>
            <a:ext cx="2523591" cy="153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22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0" name="Google Shape;1060;p50"/>
          <p:cNvGrpSpPr/>
          <p:nvPr/>
        </p:nvGrpSpPr>
        <p:grpSpPr>
          <a:xfrm>
            <a:off x="716650" y="1275600"/>
            <a:ext cx="7714350" cy="3520800"/>
            <a:chOff x="716650" y="637800"/>
            <a:chExt cx="7714350" cy="3520800"/>
          </a:xfrm>
        </p:grpSpPr>
        <p:grpSp>
          <p:nvGrpSpPr>
            <p:cNvPr id="1061" name="Google Shape;1061;p50"/>
            <p:cNvGrpSpPr/>
            <p:nvPr/>
          </p:nvGrpSpPr>
          <p:grpSpPr>
            <a:xfrm>
              <a:off x="716650" y="637800"/>
              <a:ext cx="7714350" cy="3520800"/>
              <a:chOff x="716650" y="637800"/>
              <a:chExt cx="7714350" cy="3520800"/>
            </a:xfrm>
          </p:grpSpPr>
          <p:sp>
            <p:nvSpPr>
              <p:cNvPr id="1062" name="Google Shape;1062;p50"/>
              <p:cNvSpPr/>
              <p:nvPr/>
            </p:nvSpPr>
            <p:spPr>
              <a:xfrm>
                <a:off x="716650" y="963600"/>
                <a:ext cx="7713900" cy="3195000"/>
              </a:xfrm>
              <a:prstGeom prst="rect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50"/>
              <p:cNvSpPr/>
              <p:nvPr/>
            </p:nvSpPr>
            <p:spPr>
              <a:xfrm>
                <a:off x="717100" y="637800"/>
                <a:ext cx="7713900" cy="330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" name="Google Shape;1064;p50"/>
            <p:cNvGrpSpPr/>
            <p:nvPr/>
          </p:nvGrpSpPr>
          <p:grpSpPr>
            <a:xfrm>
              <a:off x="7478003" y="729844"/>
              <a:ext cx="784907" cy="155297"/>
              <a:chOff x="7189925" y="928775"/>
              <a:chExt cx="699000" cy="138300"/>
            </a:xfrm>
          </p:grpSpPr>
          <p:sp>
            <p:nvSpPr>
              <p:cNvPr id="1065" name="Google Shape;1065;p50"/>
              <p:cNvSpPr/>
              <p:nvPr/>
            </p:nvSpPr>
            <p:spPr>
              <a:xfrm>
                <a:off x="7189925" y="928775"/>
                <a:ext cx="138300" cy="1383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50"/>
              <p:cNvSpPr/>
              <p:nvPr/>
            </p:nvSpPr>
            <p:spPr>
              <a:xfrm>
                <a:off x="7470275" y="928775"/>
                <a:ext cx="138300" cy="1383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50"/>
              <p:cNvSpPr/>
              <p:nvPr/>
            </p:nvSpPr>
            <p:spPr>
              <a:xfrm>
                <a:off x="7750625" y="928775"/>
                <a:ext cx="138300" cy="138300"/>
              </a:xfrm>
              <a:prstGeom prst="ellipse">
                <a:avLst/>
              </a:prstGeom>
              <a:solidFill>
                <a:schemeClr val="accent3"/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69" name="Google Shape;1069;p5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552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Cybercrime as service</a:t>
            </a:r>
            <a:endParaRPr dirty="0"/>
          </a:p>
        </p:txBody>
      </p:sp>
      <p:sp>
        <p:nvSpPr>
          <p:cNvPr id="1104" name="Google Shape;1104;p50"/>
          <p:cNvSpPr/>
          <p:nvPr/>
        </p:nvSpPr>
        <p:spPr>
          <a:xfrm>
            <a:off x="7360747" y="643113"/>
            <a:ext cx="299490" cy="335145"/>
          </a:xfrm>
          <a:custGeom>
            <a:avLst/>
            <a:gdLst/>
            <a:ahLst/>
            <a:cxnLst/>
            <a:rect l="l" t="t" r="r" b="b"/>
            <a:pathLst>
              <a:path w="3871" h="4332" extrusionOk="0">
                <a:moveTo>
                  <a:pt x="1942" y="1"/>
                </a:moveTo>
                <a:cubicBezTo>
                  <a:pt x="1894" y="1"/>
                  <a:pt x="1846" y="24"/>
                  <a:pt x="1823" y="72"/>
                </a:cubicBezTo>
                <a:cubicBezTo>
                  <a:pt x="1596" y="572"/>
                  <a:pt x="1513" y="1167"/>
                  <a:pt x="1465" y="1703"/>
                </a:cubicBezTo>
                <a:cubicBezTo>
                  <a:pt x="1001" y="1739"/>
                  <a:pt x="513" y="1834"/>
                  <a:pt x="108" y="2037"/>
                </a:cubicBezTo>
                <a:cubicBezTo>
                  <a:pt x="1" y="2084"/>
                  <a:pt x="1" y="2239"/>
                  <a:pt x="108" y="2299"/>
                </a:cubicBezTo>
                <a:cubicBezTo>
                  <a:pt x="513" y="2501"/>
                  <a:pt x="1001" y="2596"/>
                  <a:pt x="1465" y="2632"/>
                </a:cubicBezTo>
                <a:cubicBezTo>
                  <a:pt x="1513" y="3215"/>
                  <a:pt x="1704" y="4239"/>
                  <a:pt x="1882" y="4323"/>
                </a:cubicBezTo>
                <a:cubicBezTo>
                  <a:pt x="1899" y="4328"/>
                  <a:pt x="1917" y="4331"/>
                  <a:pt x="1934" y="4331"/>
                </a:cubicBezTo>
                <a:cubicBezTo>
                  <a:pt x="1986" y="4331"/>
                  <a:pt x="2034" y="4302"/>
                  <a:pt x="2061" y="4239"/>
                </a:cubicBezTo>
                <a:cubicBezTo>
                  <a:pt x="2287" y="3751"/>
                  <a:pt x="2370" y="3156"/>
                  <a:pt x="2406" y="2620"/>
                </a:cubicBezTo>
                <a:cubicBezTo>
                  <a:pt x="2858" y="2572"/>
                  <a:pt x="3347" y="2477"/>
                  <a:pt x="3751" y="2275"/>
                </a:cubicBezTo>
                <a:cubicBezTo>
                  <a:pt x="3787" y="2263"/>
                  <a:pt x="3799" y="2251"/>
                  <a:pt x="3811" y="2215"/>
                </a:cubicBezTo>
                <a:cubicBezTo>
                  <a:pt x="3870" y="2144"/>
                  <a:pt x="3847" y="2072"/>
                  <a:pt x="3787" y="2037"/>
                </a:cubicBezTo>
                <a:cubicBezTo>
                  <a:pt x="3382" y="1834"/>
                  <a:pt x="2882" y="1727"/>
                  <a:pt x="2418" y="1703"/>
                </a:cubicBezTo>
                <a:cubicBezTo>
                  <a:pt x="2382" y="1167"/>
                  <a:pt x="2287" y="572"/>
                  <a:pt x="2061" y="72"/>
                </a:cubicBezTo>
                <a:cubicBezTo>
                  <a:pt x="2037" y="24"/>
                  <a:pt x="1989" y="1"/>
                  <a:pt x="19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" name="Google Shape;1105;p50"/>
          <p:cNvGrpSpPr/>
          <p:nvPr/>
        </p:nvGrpSpPr>
        <p:grpSpPr>
          <a:xfrm>
            <a:off x="6102944" y="584742"/>
            <a:ext cx="1206195" cy="1177623"/>
            <a:chOff x="2180272" y="-464800"/>
            <a:chExt cx="1256977" cy="1227202"/>
          </a:xfrm>
        </p:grpSpPr>
        <p:sp>
          <p:nvSpPr>
            <p:cNvPr id="1106" name="Google Shape;1106;p5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071;p50">
            <a:extLst>
              <a:ext uri="{FF2B5EF4-FFF2-40B4-BE49-F238E27FC236}">
                <a16:creationId xmlns:a16="http://schemas.microsoft.com/office/drawing/2014/main" id="{4380D6C4-C389-4573-6738-E53C0D5B24C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38057" y="1863775"/>
            <a:ext cx="2535070" cy="19177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Credit cards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Passwords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Hacking tools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Hacking services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Cryptocurrency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pic>
        <p:nvPicPr>
          <p:cNvPr id="20" name="Picture 4" descr="See the source image">
            <a:extLst>
              <a:ext uri="{FF2B5EF4-FFF2-40B4-BE49-F238E27FC236}">
                <a16:creationId xmlns:a16="http://schemas.microsoft.com/office/drawing/2014/main" id="{EE48C978-263B-745A-ED38-6D06F6D03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433" y="1807216"/>
            <a:ext cx="4871981" cy="2519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08" name="Google Shape;1108;p50"/>
          <p:cNvGrpSpPr/>
          <p:nvPr/>
        </p:nvGrpSpPr>
        <p:grpSpPr>
          <a:xfrm flipH="1">
            <a:off x="7757819" y="2735017"/>
            <a:ext cx="1206195" cy="1177623"/>
            <a:chOff x="2180272" y="-464800"/>
            <a:chExt cx="1256977" cy="1227202"/>
          </a:xfrm>
        </p:grpSpPr>
        <p:sp>
          <p:nvSpPr>
            <p:cNvPr id="1109" name="Google Shape;1109;p50"/>
            <p:cNvSpPr/>
            <p:nvPr/>
          </p:nvSpPr>
          <p:spPr>
            <a:xfrm rot="1305289">
              <a:off x="2317483" y="-315805"/>
              <a:ext cx="982555" cy="929213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76200" dir="5400000" algn="bl" rotWithShape="0">
                <a:schemeClr val="lt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 rot="1305284">
              <a:off x="2487572" y="-154950"/>
              <a:ext cx="642378" cy="607502"/>
            </a:xfrm>
            <a:custGeom>
              <a:avLst/>
              <a:gdLst/>
              <a:ahLst/>
              <a:cxnLst/>
              <a:rect l="l" t="t" r="r" b="b"/>
              <a:pathLst>
                <a:path w="2358" h="2230" extrusionOk="0">
                  <a:moveTo>
                    <a:pt x="1231" y="0"/>
                  </a:moveTo>
                  <a:cubicBezTo>
                    <a:pt x="1192" y="0"/>
                    <a:pt x="1154" y="21"/>
                    <a:pt x="1131" y="66"/>
                  </a:cubicBezTo>
                  <a:lnTo>
                    <a:pt x="822" y="566"/>
                  </a:lnTo>
                  <a:cubicBezTo>
                    <a:pt x="810" y="602"/>
                    <a:pt x="774" y="626"/>
                    <a:pt x="726" y="626"/>
                  </a:cubicBezTo>
                  <a:lnTo>
                    <a:pt x="131" y="661"/>
                  </a:lnTo>
                  <a:cubicBezTo>
                    <a:pt x="48" y="673"/>
                    <a:pt x="0" y="780"/>
                    <a:pt x="60" y="852"/>
                  </a:cubicBezTo>
                  <a:lnTo>
                    <a:pt x="453" y="1292"/>
                  </a:lnTo>
                  <a:cubicBezTo>
                    <a:pt x="476" y="1328"/>
                    <a:pt x="488" y="1376"/>
                    <a:pt x="476" y="1399"/>
                  </a:cubicBezTo>
                  <a:lnTo>
                    <a:pt x="334" y="1983"/>
                  </a:lnTo>
                  <a:cubicBezTo>
                    <a:pt x="314" y="2051"/>
                    <a:pt x="374" y="2127"/>
                    <a:pt x="442" y="2127"/>
                  </a:cubicBezTo>
                  <a:cubicBezTo>
                    <a:pt x="457" y="2127"/>
                    <a:pt x="473" y="2123"/>
                    <a:pt x="488" y="2114"/>
                  </a:cubicBezTo>
                  <a:lnTo>
                    <a:pt x="1048" y="1876"/>
                  </a:lnTo>
                  <a:cubicBezTo>
                    <a:pt x="1055" y="1872"/>
                    <a:pt x="1064" y="1871"/>
                    <a:pt x="1074" y="1871"/>
                  </a:cubicBezTo>
                  <a:cubicBezTo>
                    <a:pt x="1098" y="1871"/>
                    <a:pt x="1126" y="1879"/>
                    <a:pt x="1143" y="1888"/>
                  </a:cubicBezTo>
                  <a:lnTo>
                    <a:pt x="1655" y="2209"/>
                  </a:lnTo>
                  <a:cubicBezTo>
                    <a:pt x="1672" y="2223"/>
                    <a:pt x="1691" y="2229"/>
                    <a:pt x="1710" y="2229"/>
                  </a:cubicBezTo>
                  <a:cubicBezTo>
                    <a:pt x="1770" y="2229"/>
                    <a:pt x="1828" y="2168"/>
                    <a:pt x="1810" y="2114"/>
                  </a:cubicBezTo>
                  <a:lnTo>
                    <a:pt x="1774" y="1519"/>
                  </a:lnTo>
                  <a:cubicBezTo>
                    <a:pt x="1774" y="1471"/>
                    <a:pt x="1786" y="1447"/>
                    <a:pt x="1810" y="1411"/>
                  </a:cubicBezTo>
                  <a:lnTo>
                    <a:pt x="2274" y="1042"/>
                  </a:lnTo>
                  <a:cubicBezTo>
                    <a:pt x="2358" y="971"/>
                    <a:pt x="2322" y="852"/>
                    <a:pt x="2239" y="840"/>
                  </a:cubicBezTo>
                  <a:lnTo>
                    <a:pt x="1643" y="697"/>
                  </a:lnTo>
                  <a:cubicBezTo>
                    <a:pt x="1608" y="685"/>
                    <a:pt x="1584" y="661"/>
                    <a:pt x="1560" y="626"/>
                  </a:cubicBezTo>
                  <a:lnTo>
                    <a:pt x="1346" y="78"/>
                  </a:lnTo>
                  <a:cubicBezTo>
                    <a:pt x="1320" y="27"/>
                    <a:pt x="1275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3404439"/>
      </p:ext>
    </p:extLst>
  </p:cSld>
  <p:clrMapOvr>
    <a:masterClrMapping/>
  </p:clrMapOvr>
</p:sld>
</file>

<file path=ppt/theme/theme1.xml><?xml version="1.0" encoding="utf-8"?>
<a:theme xmlns:a="http://schemas.openxmlformats.org/drawingml/2006/main" name="Mouse &amp; Keyboard Efficient Use Workshop by Slidesgo">
  <a:themeElements>
    <a:clrScheme name="Simple Light">
      <a:dk1>
        <a:srgbClr val="415A75"/>
      </a:dk1>
      <a:lt1>
        <a:srgbClr val="7CACE1"/>
      </a:lt1>
      <a:dk2>
        <a:srgbClr val="BFE2EC"/>
      </a:dk2>
      <a:lt2>
        <a:srgbClr val="E7FFFF"/>
      </a:lt2>
      <a:accent1>
        <a:srgbClr val="FFFDD1"/>
      </a:accent1>
      <a:accent2>
        <a:srgbClr val="FEE4A7"/>
      </a:accent2>
      <a:accent3>
        <a:srgbClr val="FFE0E1"/>
      </a:accent3>
      <a:accent4>
        <a:srgbClr val="FFFFFF"/>
      </a:accent4>
      <a:accent5>
        <a:srgbClr val="FFFFFF"/>
      </a:accent5>
      <a:accent6>
        <a:srgbClr val="FCCBCD"/>
      </a:accent6>
      <a:hlink>
        <a:srgbClr val="415A7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</TotalTime>
  <Words>2193</Words>
  <Application>Microsoft Office PowerPoint</Application>
  <PresentationFormat>On-screen Show (16:9)</PresentationFormat>
  <Paragraphs>262</Paragraphs>
  <Slides>34</Slides>
  <Notes>34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Times New Roman</vt:lpstr>
      <vt:lpstr>Karla Medium</vt:lpstr>
      <vt:lpstr>Arial</vt:lpstr>
      <vt:lpstr>Fredoka One</vt:lpstr>
      <vt:lpstr>Helvetica</vt:lpstr>
      <vt:lpstr>Karla</vt:lpstr>
      <vt:lpstr>Calibri</vt:lpstr>
      <vt:lpstr>Mouse &amp; Keyboard Efficient Use Workshop by Slidesgo</vt:lpstr>
      <vt:lpstr>Hacking in society</vt:lpstr>
      <vt:lpstr>Arguments</vt:lpstr>
      <vt:lpstr>The dark web</vt:lpstr>
      <vt:lpstr>What is a malicious hacker?</vt:lpstr>
      <vt:lpstr>Hacker types</vt:lpstr>
      <vt:lpstr>The clear web</vt:lpstr>
      <vt:lpstr>The deep web</vt:lpstr>
      <vt:lpstr>The dark web</vt:lpstr>
      <vt:lpstr>Cybercrime as service</vt:lpstr>
      <vt:lpstr>Rent-A-Hacker system</vt:lpstr>
      <vt:lpstr>Cybercrime as service</vt:lpstr>
      <vt:lpstr>Increasing cybercrime</vt:lpstr>
      <vt:lpstr>Intellectual capabilities</vt:lpstr>
      <vt:lpstr>Componets of a hacker</vt:lpstr>
      <vt:lpstr>Hacking methods and types</vt:lpstr>
      <vt:lpstr>CITO test final scores </vt:lpstr>
      <vt:lpstr>Economic effects</vt:lpstr>
      <vt:lpstr>Cyberattack statictics</vt:lpstr>
      <vt:lpstr>$1,141,553</vt:lpstr>
      <vt:lpstr>$285,388</vt:lpstr>
      <vt:lpstr>Psychological effects</vt:lpstr>
      <vt:lpstr>Reports of cybercrime</vt:lpstr>
      <vt:lpstr>Victims of hackings may develop</vt:lpstr>
      <vt:lpstr>Victims problems</vt:lpstr>
      <vt:lpstr>Protection and prevention</vt:lpstr>
      <vt:lpstr>99%</vt:lpstr>
      <vt:lpstr>Hacking protection and preventions</vt:lpstr>
      <vt:lpstr>Hacking protection and preventions</vt:lpstr>
      <vt:lpstr>Sources used </vt:lpstr>
      <vt:lpstr>Sources used </vt:lpstr>
      <vt:lpstr>Sources used </vt:lpstr>
      <vt:lpstr>Sources used </vt:lpstr>
      <vt:lpstr>Sources used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Mouse &amp; Keyboard Efficient Use Workshop</dc:title>
  <dc:creator>Dindi puri</dc:creator>
  <cp:lastModifiedBy>Dindi puri</cp:lastModifiedBy>
  <cp:revision>2</cp:revision>
  <dcterms:modified xsi:type="dcterms:W3CDTF">2023-09-07T02:40:44Z</dcterms:modified>
</cp:coreProperties>
</file>